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E5F4-71B5-4FFC-28ED-E6BF6F4D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2FF2B-F495-9272-5554-5DEE2DE8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F0B4-444B-C3D6-9BEA-7957DC7F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F1A3-5056-FD9B-BC3F-460EDD2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1439-4206-2A47-1311-6B8B9A5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66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5C7-7E68-3F1E-8830-FA0BB18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8758E-048F-2AAB-E2F2-CAD74CAF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90A2-5C96-DF1D-9172-77D849A5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7587-B3D2-7D5D-1864-F774BD07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5A77-F3CF-0F77-6A40-C5F3F02A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1755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9BED2-9C2E-6A1A-0667-AB8D0AB6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D22C-C174-E162-4261-9A9742FA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DAC8-8149-7046-B93E-407DFD9D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42E3-0136-129A-5D02-2A4F4572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5CED-F0A8-F27D-A871-8FC5A909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9411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EEF8-97BF-5899-F040-9A46922E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D27C-5B31-05D4-0E46-ED9C1590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D3F1-B12D-FDBE-5088-2806F2B8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8FA8-6AC0-094D-B8C0-4A925AFF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2A80-9533-F01B-40D4-84D2AF3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39342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8909-B1BD-1915-62D2-9B7F0717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C687-60E1-4410-BD5B-31160407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A02D-6B9F-1011-331B-1C886A66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702B-998D-DFF7-CE2C-12BA6DAB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2A0B-0EE2-22D7-4E30-45AA8D81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714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02BB-9570-F205-DCD0-77257F21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EEB0-2A9B-201A-0055-B4C8EC631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AD55A-6C11-F60B-4460-03F0B204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0326-101C-6E04-B0EF-5BD262A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4C3F-BE00-E51B-CE9A-B63F205C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48FE-FC26-99FF-2A59-0272B523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7703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5423-AB9C-CC3D-721A-74DC18A6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A8C1-30F1-C4E7-1DCA-C904137F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48C4-B663-4C7B-E86D-3F943DEF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70086-2711-649E-8577-83A5C2F9D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77CCE-808E-322D-77BD-5BFAB040C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17D0A-436C-FAE3-8137-8D1EEC4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7CF33-71D6-C931-DEA1-7D78DAA9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29138-5C7E-F617-6679-31024F40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1669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F3B4-C446-E414-3600-89001D2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EC871-ACC5-30EC-C4B3-8F06166E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21B89-3545-53AD-1BE6-ED7D17E5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5DA6D-122B-97C2-3D1D-BA53D9FF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231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34B29-B006-F1F9-CB5A-14E05ED7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B0968-6076-7818-DDA4-F99DED5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9993D-EA25-EFA5-797A-C72BF28A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307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66B4-ECC5-51B6-303F-F0B453D1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FD31-D170-1E85-6CDC-E2B220F1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5247D-CDAE-2028-BC66-644E191EF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E673-DBF5-0209-1F80-F733591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CEE9F-3D77-48CA-FE00-60F9C748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0EFA-5BA6-366E-D622-516A0FC7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24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5ACD-04D6-B699-2683-C4CC83F6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6F890-F161-D9F0-3E63-71C84A2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502F-83B3-3FF7-ECCB-3E80D5523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BE83-8371-E56B-6A4D-9E197E6A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E2C13-16B0-AAF1-88FD-1B4F92D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01E5-8F36-6141-97EB-0FD1C159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9390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2EBE2-15D2-B4B8-D25B-23CACBE0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D5F9-2526-D0A1-F72A-8E7164D5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64EF-9819-D3F5-9A50-D496B37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33EA-1BCA-42FB-A729-C4EB0B80DD1E}" type="datetimeFigureOut">
              <a:rPr lang="en-AS" smtClean="0"/>
              <a:t>2/4/24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39F5-8DF2-F84C-3DEC-46139949C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3F54-71F9-0076-E712-FCB08C35F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DB20-F884-4FCE-B991-100C0C086AF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671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855B-5762-C4A9-CA72-B871669FF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88221-9AC7-0336-DA51-8D433ED6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093FDDF-B014-BE14-CF69-E45C81ABC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" y="0"/>
            <a:ext cx="12173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5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Garzon, Fernando</dc:creator>
  <cp:lastModifiedBy>Garzon, Fernando</cp:lastModifiedBy>
  <cp:revision>1</cp:revision>
  <dcterms:created xsi:type="dcterms:W3CDTF">2024-02-04T16:44:09Z</dcterms:created>
  <dcterms:modified xsi:type="dcterms:W3CDTF">2024-02-04T16:47:14Z</dcterms:modified>
</cp:coreProperties>
</file>