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C247-842D-B10D-0D97-FEFB2E804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2A61C-2922-88C3-012D-014025206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5FBE-E7EB-1223-791E-6121ED0A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D459-94EC-44FC-AD4E-BD6C80AFEE59}" type="datetimeFigureOut">
              <a:rPr lang="en-AS" smtClean="0"/>
              <a:t>2/3/24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59F05-E723-CB01-CA56-CED91469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26AFB-6FB8-803A-1A2F-DEFC3E03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7037-BB5D-4469-86D4-14164957C40D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48624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125B-C94C-2711-D786-B5498F35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290FA-8860-4642-E41B-9E1BCB5B6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3D86C-819B-24DB-154C-65B3CAEE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D459-94EC-44FC-AD4E-BD6C80AFEE59}" type="datetimeFigureOut">
              <a:rPr lang="en-AS" smtClean="0"/>
              <a:t>2/3/24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602D0-6061-21FF-0D58-E9930C6D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14B58-34B3-8CBF-B728-B71D975E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7037-BB5D-4469-86D4-14164957C40D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45920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864EA-17F8-A36F-9DB8-A9296B62B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D2E-42CD-6E91-7722-A0FB6267D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2D620-8471-7D22-36AD-EF7EE2C9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D459-94EC-44FC-AD4E-BD6C80AFEE59}" type="datetimeFigureOut">
              <a:rPr lang="en-AS" smtClean="0"/>
              <a:t>2/3/24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394A0-B24F-9051-1974-AAA2B9A1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AD227-B5B2-5484-FF17-530E53F5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7037-BB5D-4469-86D4-14164957C40D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55304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B278-91AE-FBD4-E698-730C400D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6384-7816-11B0-4E1E-D8600CA4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302F-7040-EB7F-25BF-31EDF428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D459-94EC-44FC-AD4E-BD6C80AFEE59}" type="datetimeFigureOut">
              <a:rPr lang="en-AS" smtClean="0"/>
              <a:t>2/3/24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51C82-6F0E-C453-1A2E-D3BB227C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9CFC-2480-7EE9-FF1E-5E80E43D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7037-BB5D-4469-86D4-14164957C40D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4492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8DEB-FC58-15DC-F348-3BCC0148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8750F-E868-FF5B-A212-D40FF3B9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A9E7D-3180-A2A8-EB0A-7F218FD9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D459-94EC-44FC-AD4E-BD6C80AFEE59}" type="datetimeFigureOut">
              <a:rPr lang="en-AS" smtClean="0"/>
              <a:t>2/3/24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55A6-A490-8A33-B8A3-8BD0113F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4E042-1491-70EB-E1A9-20E99113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7037-BB5D-4469-86D4-14164957C40D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42658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F4AB-AA40-6BBE-95B8-CA462FAB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F701-9BAC-C827-5A00-3695A1E59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279C3-7966-57A7-2B66-4FE4B62CA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39628-81AC-B779-817B-059BEE01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D459-94EC-44FC-AD4E-BD6C80AFEE59}" type="datetimeFigureOut">
              <a:rPr lang="en-AS" smtClean="0"/>
              <a:t>2/3/24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8677A-0C1C-DFEE-A7D1-9548EA32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1A0D3-518E-8846-E880-CDAB0909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7037-BB5D-4469-86D4-14164957C40D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83399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599A-525B-03BA-17FE-E5540CFE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04FCA-C10A-48CA-68CD-44D94A3C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336D6-7DA9-2CE3-9503-89CADA613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0E1E4-0FBD-DBBD-4B0C-43586B0D4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D8B2F-F2E5-8963-CE56-C4AF310F3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91BF5-579D-D3D5-BDE8-A49F1643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D459-94EC-44FC-AD4E-BD6C80AFEE59}" type="datetimeFigureOut">
              <a:rPr lang="en-AS" smtClean="0"/>
              <a:t>2/3/24</a:t>
            </a:fld>
            <a:endParaRPr lang="en-A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1804C-6FEE-690B-5DA0-94960F31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BA583-F41B-2DD3-A87C-736D848B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7037-BB5D-4469-86D4-14164957C40D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55632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7F8A-D0FC-B852-41B5-6130F9ED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867BD-63B6-6E4A-6609-5F2DDE45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D459-94EC-44FC-AD4E-BD6C80AFEE59}" type="datetimeFigureOut">
              <a:rPr lang="en-AS" smtClean="0"/>
              <a:t>2/3/24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FDCAB-CE4D-BF58-ED51-FF6ECC2D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2A9F5-3959-11A5-E685-DD868760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7037-BB5D-4469-86D4-14164957C40D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89606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9954F-2DA5-ED26-31E4-96876A19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D459-94EC-44FC-AD4E-BD6C80AFEE59}" type="datetimeFigureOut">
              <a:rPr lang="en-AS" smtClean="0"/>
              <a:t>2/3/24</a:t>
            </a:fld>
            <a:endParaRPr lang="en-A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5C203-666F-C0EE-E6E9-3E16739A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59680-CD9A-F511-8740-42D08A7D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7037-BB5D-4469-86D4-14164957C40D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44629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F9F2-1695-0E8C-A6C7-E1F87E0B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602A3-EB93-4AB4-7ECC-0686A155B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88279-D5BB-555A-DE87-A5C5D4F2A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91C3D-8EF8-6186-D70A-9420B4B5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D459-94EC-44FC-AD4E-BD6C80AFEE59}" type="datetimeFigureOut">
              <a:rPr lang="en-AS" smtClean="0"/>
              <a:t>2/3/24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B97AA-3448-0B10-2AE2-193BB23B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CC081-3542-2FFC-8004-3AA8A489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7037-BB5D-4469-86D4-14164957C40D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34426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BEEE-1CA1-7C65-DA34-97122117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5843B-FD90-57A4-477A-F5726B2C4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A477F-EEF1-888E-8E23-1D9B0DC7E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3EE8C-2D14-BEBD-DE03-047CFEC8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D459-94EC-44FC-AD4E-BD6C80AFEE59}" type="datetimeFigureOut">
              <a:rPr lang="en-AS" smtClean="0"/>
              <a:t>2/3/24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81D94-2C65-9BCD-F171-B66ABFD1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4AFB2-8E96-3E7F-4DD8-DDCF177D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7037-BB5D-4469-86D4-14164957C40D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11296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3724B-AC44-768A-E164-2D2982F8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4EA65-8E4E-777B-D920-D738FD80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0237-8CBD-61DB-E122-2F10F72C1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ED459-94EC-44FC-AD4E-BD6C80AFEE59}" type="datetimeFigureOut">
              <a:rPr lang="en-AS" smtClean="0"/>
              <a:t>2/3/24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AE8D-DA05-2BE7-D99B-47CE1702A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7BB22-45D7-668D-D865-81AF2D47C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17037-BB5D-4469-86D4-14164957C40D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57038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F215F1-32FE-D0A3-F1F2-D0193059A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692" y="0"/>
            <a:ext cx="781261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C129A8-B13F-541A-9857-EE04AC0ECDC0}"/>
              </a:ext>
            </a:extLst>
          </p:cNvPr>
          <p:cNvSpPr txBox="1"/>
          <p:nvPr/>
        </p:nvSpPr>
        <p:spPr>
          <a:xfrm>
            <a:off x="288758" y="471638"/>
            <a:ext cx="1472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major </a:t>
            </a:r>
            <a:r>
              <a:rPr lang="en-US" dirty="0" err="1"/>
              <a:t>visualizaci</a:t>
            </a:r>
            <a:r>
              <a:rPr lang="es-CO" dirty="0" err="1"/>
              <a:t>ón</a:t>
            </a:r>
            <a:r>
              <a:rPr lang="es-CO" dirty="0"/>
              <a:t>, acceda al enlace en Miró:</a:t>
            </a:r>
            <a:br>
              <a:rPr lang="es-CO" dirty="0"/>
            </a:br>
            <a:br>
              <a:rPr lang="es-CO" dirty="0"/>
            </a:br>
            <a:r>
              <a:rPr lang="es-CO" dirty="0"/>
              <a:t>https://miro.com/app/board/uXjVNx9kS9A=/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134631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ADEC42-4236-B713-0DA3-AD023BA76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5953"/>
            <a:ext cx="10629900" cy="6832047"/>
          </a:xfrm>
        </p:spPr>
      </p:pic>
    </p:spTree>
    <p:extLst>
      <p:ext uri="{BB962C8B-B14F-4D97-AF65-F5344CB8AC3E}">
        <p14:creationId xmlns:p14="http://schemas.microsoft.com/office/powerpoint/2010/main" val="348823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Garzon, Fernando</dc:creator>
  <cp:lastModifiedBy>Garzon, Fernando</cp:lastModifiedBy>
  <cp:revision>2</cp:revision>
  <dcterms:created xsi:type="dcterms:W3CDTF">2024-02-04T06:30:06Z</dcterms:created>
  <dcterms:modified xsi:type="dcterms:W3CDTF">2024-02-04T06:46:13Z</dcterms:modified>
</cp:coreProperties>
</file>