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7EA73724-3A47-4D7B-B6C4-8D388E1A0AC1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956D1-561E-B4E7-87AE-9896B7BE9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5B917C-C3EA-5EBD-6CDF-43E9CC76B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8F6B2E-B484-A232-530A-370A7D85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0991-0F2D-4D4D-9153-04A5F9A54B32}" type="datetimeFigureOut">
              <a:rPr lang="es-CO" smtClean="0"/>
              <a:t>3/02/2024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4641D8-A87C-BA40-D64A-B21C7794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38189C-F477-0BF9-AB8E-15D7A5D8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6BAC-0C56-4AEE-A381-B44806E0C8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845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B7E8E-104A-116C-B174-F967C941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117894-FC15-9486-4004-3C32A30F4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6617B2-1394-58BC-2010-50D8CD20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0991-0F2D-4D4D-9153-04A5F9A54B32}" type="datetimeFigureOut">
              <a:rPr lang="es-CO" smtClean="0"/>
              <a:t>3/02/2024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A02E54-0916-5B54-AD0E-5934F703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123BA4-3E15-F459-A3DD-35CB80AB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6BAC-0C56-4AEE-A381-B44806E0C8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713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ADB573-95C2-C4B3-86B7-04574DAF7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D7771F-0657-E449-7005-9CCED4A0B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44D015-8E88-01F6-A075-EC8B5619B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0991-0F2D-4D4D-9153-04A5F9A54B32}" type="datetimeFigureOut">
              <a:rPr lang="es-CO" smtClean="0"/>
              <a:t>3/02/2024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D10423-3402-D0F4-D135-D84168C8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27233E-8820-D0A9-2D6A-EC2AD978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6BAC-0C56-4AEE-A381-B44806E0C8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010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7CABD-7E7D-45AF-95E1-60AEE780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B1AEE8-E343-F211-CAA1-80C2343D0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ED9173-D101-FE3C-42A3-4FC53ADA3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0991-0F2D-4D4D-9153-04A5F9A54B32}" type="datetimeFigureOut">
              <a:rPr lang="es-CO" smtClean="0"/>
              <a:t>3/02/2024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DA35EA-38F4-17A9-B5EF-446B76C6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A08E4A-E309-A904-31B9-CADB955A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6BAC-0C56-4AEE-A381-B44806E0C8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693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86128-1422-2448-8C85-8F277C68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C622BC-A504-E800-BB7D-E10764C21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8F1FEE-6F5B-BE8E-515F-D00B933D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0991-0F2D-4D4D-9153-04A5F9A54B32}" type="datetimeFigureOut">
              <a:rPr lang="es-CO" smtClean="0"/>
              <a:t>3/02/2024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6E3238-55A4-5314-8258-243A3313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AF3AE4-2885-A4E2-57D8-F925579C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6BAC-0C56-4AEE-A381-B44806E0C8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455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B9660-4ED9-4453-A6C3-7E8908487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B96835-B99B-8AAF-E0FD-23CA91C9C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BFF70A-342A-C0B9-69DB-6AA54DB03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457CC3-B05B-A4A3-5AD2-28CA8903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0991-0F2D-4D4D-9153-04A5F9A54B32}" type="datetimeFigureOut">
              <a:rPr lang="es-CO" smtClean="0"/>
              <a:t>3/02/2024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DEDBC4-5E2D-3DAE-9FE3-AD0967A44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C69F13-7913-E7A5-CAC1-C6E3E902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6BAC-0C56-4AEE-A381-B44806E0C8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623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BB96C-3C56-2D26-7B4C-740C9BFBF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DE50B5-D4DB-B444-DC48-4C0225149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28C844-F99E-7E19-75EA-45C700C0B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BB57C9-0406-15C5-051B-051B22683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F8704D-B7A8-9803-65D6-E714BFB5D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138DA5F-BC2C-9924-06DE-B46D7A1A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0991-0F2D-4D4D-9153-04A5F9A54B32}" type="datetimeFigureOut">
              <a:rPr lang="es-CO" smtClean="0"/>
              <a:t>3/02/2024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BCE2906-C1D1-258A-3C33-4A17920F9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0CF9AA4-1A85-35CA-66EF-E40E8A75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6BAC-0C56-4AEE-A381-B44806E0C8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099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F1EF5-D988-AE70-140D-EEBF7755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73ADA4E-4C1A-C7F7-019D-D0D39C77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0991-0F2D-4D4D-9153-04A5F9A54B32}" type="datetimeFigureOut">
              <a:rPr lang="es-CO" smtClean="0"/>
              <a:t>3/02/2024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A8A279-D672-C4AA-6AF0-6D79778A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F59AB9-69B1-3939-D343-B0B65196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6BAC-0C56-4AEE-A381-B44806E0C8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037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1CD3A4A-17D6-CCB1-D455-A048BB1FC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0991-0F2D-4D4D-9153-04A5F9A54B32}" type="datetimeFigureOut">
              <a:rPr lang="es-CO" smtClean="0"/>
              <a:t>3/02/2024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ECAB81-F281-D5EE-9827-D91BFF1F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EBD612-F4A7-95C3-94F4-552C7EFA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6BAC-0C56-4AEE-A381-B44806E0C8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832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47C0D-2A96-73D7-576D-579B3990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AEF996-C9A9-099A-A972-D45CFEEB0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8EF386-7213-8967-93E9-7FDF6416B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20DDE9-0CFE-D744-9E04-92BD6DF1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0991-0F2D-4D4D-9153-04A5F9A54B32}" type="datetimeFigureOut">
              <a:rPr lang="es-CO" smtClean="0"/>
              <a:t>3/02/2024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F12D2C-EDEF-FCA1-F5F7-9226AF3C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5134CF-0BB1-8075-4F58-123BC4B3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6BAC-0C56-4AEE-A381-B44806E0C8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205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72992-E6A3-70E6-560F-15952AFF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CC04CB1-A65B-6DB4-E915-9A595FFF7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0B58D6-4F14-2C34-FE95-4DC6C252E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2A6F93-851E-224D-4DD2-404E2FA6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0991-0F2D-4D4D-9153-04A5F9A54B32}" type="datetimeFigureOut">
              <a:rPr lang="es-CO" smtClean="0"/>
              <a:t>3/02/2024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7F0C41-A015-E195-C54E-10BADE04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825CE0-6C3B-10AD-F7C7-C653B039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6BAC-0C56-4AEE-A381-B44806E0C8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206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FFDB50-D99A-AD27-760C-5C7F5AD2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2597A6-548B-6FC7-5D79-856DE4951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CFB1BA-A7BE-AE32-A8A8-7EF3EE14B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D0991-0F2D-4D4D-9153-04A5F9A54B32}" type="datetimeFigureOut">
              <a:rPr lang="es-CO" smtClean="0"/>
              <a:t>3/02/2024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90D7E4-0417-77BA-B9F3-DF1DDAFE5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DAB335-144B-6CAC-5EFC-CFED46B62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E6BAC-0C56-4AEE-A381-B44806E0C8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68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C73D46F3-C18A-B575-7F84-9086B392A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262672"/>
              </p:ext>
            </p:extLst>
          </p:nvPr>
        </p:nvGraphicFramePr>
        <p:xfrm>
          <a:off x="364837" y="1228436"/>
          <a:ext cx="11462325" cy="527396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92465">
                  <a:extLst>
                    <a:ext uri="{9D8B030D-6E8A-4147-A177-3AD203B41FA5}">
                      <a16:colId xmlns:a16="http://schemas.microsoft.com/office/drawing/2014/main" val="1375096767"/>
                    </a:ext>
                  </a:extLst>
                </a:gridCol>
                <a:gridCol w="2292465">
                  <a:extLst>
                    <a:ext uri="{9D8B030D-6E8A-4147-A177-3AD203B41FA5}">
                      <a16:colId xmlns:a16="http://schemas.microsoft.com/office/drawing/2014/main" val="1894335215"/>
                    </a:ext>
                  </a:extLst>
                </a:gridCol>
                <a:gridCol w="2292465">
                  <a:extLst>
                    <a:ext uri="{9D8B030D-6E8A-4147-A177-3AD203B41FA5}">
                      <a16:colId xmlns:a16="http://schemas.microsoft.com/office/drawing/2014/main" val="4079693178"/>
                    </a:ext>
                  </a:extLst>
                </a:gridCol>
                <a:gridCol w="2292465">
                  <a:extLst>
                    <a:ext uri="{9D8B030D-6E8A-4147-A177-3AD203B41FA5}">
                      <a16:colId xmlns:a16="http://schemas.microsoft.com/office/drawing/2014/main" val="519741991"/>
                    </a:ext>
                  </a:extLst>
                </a:gridCol>
                <a:gridCol w="2292465">
                  <a:extLst>
                    <a:ext uri="{9D8B030D-6E8A-4147-A177-3AD203B41FA5}">
                      <a16:colId xmlns:a16="http://schemas.microsoft.com/office/drawing/2014/main" val="3790256466"/>
                    </a:ext>
                  </a:extLst>
                </a:gridCol>
              </a:tblGrid>
              <a:tr h="2636982"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dirty="0">
                          <a:solidFill>
                            <a:schemeClr val="bg1"/>
                          </a:solidFill>
                        </a:rPr>
                        <a:t>😀 </a:t>
                      </a:r>
                      <a:r>
                        <a:rPr lang="es-CO" sz="14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Información básica</a:t>
                      </a:r>
                      <a:br>
                        <a:rPr lang="es-CO" sz="1000" dirty="0">
                          <a:solidFill>
                            <a:schemeClr val="bg1"/>
                          </a:solidFill>
                        </a:rPr>
                      </a:br>
                      <a:br>
                        <a:rPr lang="es-CO" sz="1000" dirty="0">
                          <a:solidFill>
                            <a:schemeClr val="bg1"/>
                          </a:solidFill>
                        </a:rPr>
                      </a:br>
                      <a:br>
                        <a:rPr lang="es-CO" sz="1000" dirty="0">
                          <a:solidFill>
                            <a:schemeClr val="bg1"/>
                          </a:solidFill>
                        </a:rPr>
                      </a:br>
                      <a:r>
                        <a:rPr lang="es-CO" sz="1200" b="1" dirty="0">
                          <a:solidFill>
                            <a:schemeClr val="bg1"/>
                          </a:solidFill>
                        </a:rPr>
                        <a:t>Edad: 29</a:t>
                      </a:r>
                    </a:p>
                    <a:p>
                      <a:r>
                        <a:rPr lang="es-CO" sz="1200" b="1" dirty="0">
                          <a:solidFill>
                            <a:schemeClr val="bg1"/>
                          </a:solidFill>
                        </a:rPr>
                        <a:t>Ocupación: Empleado</a:t>
                      </a:r>
                    </a:p>
                    <a:p>
                      <a:r>
                        <a:rPr lang="es-CO" sz="1200" b="1" dirty="0">
                          <a:solidFill>
                            <a:schemeClr val="bg1"/>
                          </a:solidFill>
                        </a:rPr>
                        <a:t>Estado civil: Casado</a:t>
                      </a:r>
                    </a:p>
                    <a:p>
                      <a:r>
                        <a:rPr lang="es-CO" sz="1200" b="1" dirty="0">
                          <a:solidFill>
                            <a:schemeClr val="bg1"/>
                          </a:solidFill>
                        </a:rPr>
                        <a:t>Ubicación: Bogotá</a:t>
                      </a:r>
                    </a:p>
                    <a:p>
                      <a:r>
                        <a:rPr lang="es-CO" sz="1200" b="1" dirty="0">
                          <a:solidFill>
                            <a:schemeClr val="bg1"/>
                          </a:solidFill>
                        </a:rPr>
                        <a:t>Estrato: 3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dirty="0">
                          <a:solidFill>
                            <a:schemeClr val="bg1"/>
                          </a:solidFill>
                        </a:rPr>
                        <a:t>😎 </a:t>
                      </a:r>
                      <a:r>
                        <a:rPr lang="es-CO" sz="1400" b="1" i="0" u="none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Personalidad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br>
                        <a:rPr lang="es-CO" sz="1050" dirty="0">
                          <a:solidFill>
                            <a:schemeClr val="bg1"/>
                          </a:solidFill>
                        </a:rPr>
                      </a:br>
                      <a:br>
                        <a:rPr lang="es-CO" sz="1050" dirty="0">
                          <a:solidFill>
                            <a:schemeClr val="bg1"/>
                          </a:solidFill>
                        </a:rPr>
                      </a:br>
                      <a:r>
                        <a:rPr lang="es-CO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Deportista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CO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Amable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CO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Resiliente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CO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Responsable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CO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Trabajador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CO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Amistoso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CO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CO" sz="1400" b="1" i="0" u="none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CO" sz="1000" dirty="0">
                          <a:solidFill>
                            <a:schemeClr val="bg1"/>
                          </a:solidFill>
                        </a:rPr>
                        <a:t>💼 </a:t>
                      </a:r>
                      <a:r>
                        <a:rPr lang="es-CO" sz="1400" b="1" i="0" u="none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Trabajo</a:t>
                      </a:r>
                    </a:p>
                    <a:p>
                      <a:endParaRPr lang="es-CO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CO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s-CO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Trabaja para una compañía del sector financiero de forma presencial, es contador público y lleva la contabilidad de su compañía, tiene muchos compromisos en su agenda. 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592859"/>
                  </a:ext>
                </a:extLst>
              </a:tr>
              <a:tr h="2636982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000" dirty="0">
                          <a:solidFill>
                            <a:schemeClr val="bg1"/>
                          </a:solidFill>
                        </a:rPr>
                        <a:t>😁 </a:t>
                      </a:r>
                      <a:r>
                        <a:rPr lang="es-CO" sz="1400" b="1" i="0" u="none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Descripción</a:t>
                      </a:r>
                      <a:br>
                        <a:rPr lang="es-CO" sz="1050" dirty="0">
                          <a:solidFill>
                            <a:schemeClr val="bg1"/>
                          </a:solidFill>
                        </a:rPr>
                      </a:br>
                      <a:br>
                        <a:rPr lang="es-CO" sz="1050" dirty="0">
                          <a:solidFill>
                            <a:schemeClr val="bg1"/>
                          </a:solidFill>
                        </a:rPr>
                      </a:br>
                      <a:endParaRPr lang="es-CO" sz="1050" dirty="0">
                        <a:solidFill>
                          <a:schemeClr val="bg1"/>
                        </a:solidFill>
                      </a:endParaRPr>
                    </a:p>
                    <a:p>
                      <a:pPr marL="0" algn="l" defTabSz="914400" rtl="0" eaLnBrk="1" latinLnBrk="0" hangingPunct="1"/>
                      <a:r>
                        <a:rPr lang="es-CO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Es una persona responsable que le gusta su profesión, le encanta montar bicicleta (su medio de transporte preferido), además de esto su tiempo libre lo comparte con sus amigos y familia, le encanta jugar futbol los fines de semana, divide las labores del hogar con su esposa, cuida de sus hijos, quienes lo consideran el mejor padre. 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dirty="0">
                          <a:solidFill>
                            <a:schemeClr val="bg1"/>
                          </a:solidFill>
                        </a:rPr>
                        <a:t>😓 </a:t>
                      </a:r>
                      <a:r>
                        <a:rPr lang="es-CO" sz="1400" b="1" i="0" u="none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Frustraciones</a:t>
                      </a:r>
                    </a:p>
                    <a:p>
                      <a:endParaRPr lang="es-CO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CO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CO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No le gusta llegar tarde a sus citas, se siente mal cuando le dicen que es una persona impuntual.</a:t>
                      </a:r>
                    </a:p>
                    <a:p>
                      <a:r>
                        <a:rPr lang="es-CO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Le gustaría usar su bicicleta todo el tiempo para transportarse, pero la ciudad es muy insegura para hacerlo.</a:t>
                      </a:r>
                    </a:p>
                    <a:p>
                      <a:r>
                        <a:rPr lang="es-CO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Llegar tarde a sus compromisos por el tráfico de la ciudad.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dirty="0">
                          <a:solidFill>
                            <a:schemeClr val="bg1"/>
                          </a:solidFill>
                        </a:rPr>
                        <a:t>😍 </a:t>
                      </a:r>
                      <a:r>
                        <a:rPr lang="es-CO" sz="1400" b="1" i="0" u="none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Intereses</a:t>
                      </a:r>
                    </a:p>
                    <a:p>
                      <a:endParaRPr lang="es-CO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CO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CO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Bicicletas</a:t>
                      </a:r>
                    </a:p>
                    <a:p>
                      <a:r>
                        <a:rPr lang="es-CO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Seguridad</a:t>
                      </a:r>
                    </a:p>
                    <a:p>
                      <a:r>
                        <a:rPr lang="es-CO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Ciclismo</a:t>
                      </a:r>
                    </a:p>
                    <a:p>
                      <a:r>
                        <a:rPr lang="es-CO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Familia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dirty="0">
                          <a:solidFill>
                            <a:schemeClr val="bg1"/>
                          </a:solidFill>
                        </a:rPr>
                        <a:t>📱 </a:t>
                      </a:r>
                      <a:r>
                        <a:rPr lang="es-CO" sz="1400" b="1" i="0" u="none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Dispositivos</a:t>
                      </a:r>
                    </a:p>
                    <a:p>
                      <a:endParaRPr lang="es-CO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CO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CO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Smartphone Android</a:t>
                      </a:r>
                    </a:p>
                    <a:p>
                      <a:r>
                        <a:rPr lang="es-CO" sz="12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Laptop</a:t>
                      </a:r>
                      <a:endParaRPr lang="es-CO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CO" sz="1400" b="1" i="0" u="none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CO" sz="1400" b="1" i="0" u="none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CO" sz="1400" b="1" i="0" u="none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104147"/>
                  </a:ext>
                </a:extLst>
              </a:tr>
            </a:tbl>
          </a:graphicData>
        </a:graphic>
      </p:graphicFrame>
      <p:sp>
        <p:nvSpPr>
          <p:cNvPr id="16" name="Rectángulo 15">
            <a:extLst>
              <a:ext uri="{FF2B5EF4-FFF2-40B4-BE49-F238E27FC236}">
                <a16:creationId xmlns:a16="http://schemas.microsoft.com/office/drawing/2014/main" id="{BA54FBE6-B313-D723-E927-2260BCC67310}"/>
              </a:ext>
            </a:extLst>
          </p:cNvPr>
          <p:cNvSpPr/>
          <p:nvPr/>
        </p:nvSpPr>
        <p:spPr>
          <a:xfrm>
            <a:off x="149154" y="155275"/>
            <a:ext cx="11893692" cy="6547449"/>
          </a:xfrm>
          <a:prstGeom prst="rect">
            <a:avLst/>
          </a:prstGeom>
          <a:noFill/>
          <a:ln w="1270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5F9638D-F88E-4F3B-29CB-AB5AFC137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24" y="1271054"/>
            <a:ext cx="2201726" cy="255085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C61298B-FFCB-97DA-16D5-D59E0262DDE8}"/>
              </a:ext>
            </a:extLst>
          </p:cNvPr>
          <p:cNvSpPr txBox="1"/>
          <p:nvPr/>
        </p:nvSpPr>
        <p:spPr>
          <a:xfrm>
            <a:off x="408124" y="381781"/>
            <a:ext cx="246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Sebastián</a:t>
            </a:r>
          </a:p>
        </p:txBody>
      </p:sp>
    </p:spTree>
    <p:extLst>
      <p:ext uri="{BB962C8B-B14F-4D97-AF65-F5344CB8AC3E}">
        <p14:creationId xmlns:p14="http://schemas.microsoft.com/office/powerpoint/2010/main" val="920117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43453FF-A53D-4632-B79D-DD9DA3F74129}">
  <we:reference id="wa104380121" version="2.0.0.0" store="es-ES" storeType="OMEX"/>
  <we:alternateReferences>
    <we:reference id="wa104380121" version="2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214</Words>
  <Application>Microsoft Office PowerPoint</Application>
  <PresentationFormat>Panorámica</PresentationFormat>
  <Paragraphs>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Martinez</dc:creator>
  <cp:lastModifiedBy>Alejandro Martinez</cp:lastModifiedBy>
  <cp:revision>2</cp:revision>
  <dcterms:created xsi:type="dcterms:W3CDTF">2024-02-04T01:16:45Z</dcterms:created>
  <dcterms:modified xsi:type="dcterms:W3CDTF">2024-02-04T02:31:29Z</dcterms:modified>
</cp:coreProperties>
</file>