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5CC0-61E3-CF94-2D0B-228AB1D0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BA5C0-F4DA-46EE-E27B-F3286749B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6BA9B-0EC6-3FF1-12E7-72662EAA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B2F0D-134E-49A5-838F-251AAE41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C4992-E725-E92A-8115-B30C6DC8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6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4F4E-F176-B825-E2DB-5D081DB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5CE8F-CC86-5C4D-E790-6F13B174F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07103-C523-D470-086C-D332E9CC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A911-8DD1-6374-7B77-A0474462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402E9-6174-CD72-6EA7-6EBF9EFC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6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FB27B-F0C4-182C-EF25-0ADAA5E3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DB46F-BBF6-5277-4D71-078497BD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0DFE-37F5-FF35-C417-F8E65479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0F2E7-98B1-27FC-2BBF-0500BE01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624F1-1202-DD38-69C5-00E46E11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A126B-9726-6746-C932-7F562D8C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1961B-4E1D-08DB-4FAE-48388DEF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5C9DC-4C48-AD6D-BCB6-CF594AA3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1F857-3B31-AFC0-1E1F-CEDB0BBB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7FC0D-9A26-180A-7CD0-DEBF28EA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6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B6283-FCA0-6B00-D039-52B422D9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5F3AC-ECD2-03DA-69F7-8D09CC61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D70BF-D143-B73D-8147-734073DA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D2FBF-0158-3E0C-3AF8-0D1EEF2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CCF85-FCDC-5764-D2E9-603B1FD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45E2B-DA5C-27AC-A6E6-44405470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F53C1-AD7D-B9ED-A21E-313B98D3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9A023-4B73-C337-57C2-1ED7D2D9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C216D-7C85-E575-3FE6-3564E7D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60598-6DFC-5ED4-9EE5-11C94647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89916-D7A7-9E69-219C-862DEB13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B35A-C010-C8BF-E569-42BBD56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AA50D-6907-34AB-67C5-3337FE68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D766D1-5D36-D698-47B1-BCB680943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F279BD-DFC1-D3C0-1370-0AF06573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19E833-58F3-E7C3-FF8D-FB47B8E2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E34836-435F-5711-39DE-CF8BA552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A17921-CA23-9A7E-FE8A-6028CEC2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BCEF2D-9139-B9A2-B342-B3D60D0D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0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7000-87E9-8443-B634-26AF0821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41A7E0-040F-720F-7F08-D812AF9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017566-36B3-D561-FF09-DC5FD0B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086D9-2E20-9D6E-921E-59397635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66BE9-D0B4-613F-4489-D437F0FB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8A002-3972-5C44-EE44-2839B485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5AB0-25AF-814D-28E7-D679F61E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7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D8B9B-7CC7-1E52-A397-3BD736B1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48007-F1E3-8073-C293-4EF22124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11C30-05C6-756A-6B83-28B814AC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E2282-CF44-BBCF-F144-0CCB3042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44733-B6D7-3462-2636-AC3ADB6D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AE228-B039-91E6-D77C-974182AA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8156C-D39F-B713-CE26-F9DCB18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CD5417-12A6-B6E1-79C5-A13572CC1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D62D3-8DFF-9B73-2D3C-C03389DD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1CC73-C436-7858-BBE8-DDD36A6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E76E2-1394-240B-D5A9-7FBE7577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C84C6-4157-0AEF-66D9-192BC07E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2D8FD7-BDF9-E0C3-11F8-9B2116F7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A0FDF-1CE9-DCBF-706B-934F8CF3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E7475-91E2-E7DF-6BB5-0C44E9EDB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73FB8-61A2-4B6F-9498-2EFA86EF4E30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A092C-70F9-D944-E6A3-4F4C4A14C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50B33-199F-E9C2-5C86-B7A63B769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52AE4-2823-4ECE-BBE9-8A339AC7B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7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6EDAAB-FE2F-D8F2-8CF6-5A1131F90940}"/>
              </a:ext>
            </a:extLst>
          </p:cNvPr>
          <p:cNvSpPr/>
          <p:nvPr/>
        </p:nvSpPr>
        <p:spPr>
          <a:xfrm>
            <a:off x="4163438" y="564203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Power_on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76FEDD-B1E7-FD1A-49BB-B5461216BDF8}"/>
              </a:ext>
            </a:extLst>
          </p:cNvPr>
          <p:cNvSpPr/>
          <p:nvPr/>
        </p:nvSpPr>
        <p:spPr>
          <a:xfrm>
            <a:off x="6736401" y="2966927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아두이노</a:t>
            </a:r>
            <a:r>
              <a:rPr lang="ko-KR" altLang="en-US" dirty="0">
                <a:solidFill>
                  <a:schemeClr val="tx1"/>
                </a:solidFill>
              </a:rPr>
              <a:t> 작동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40D42A-55DD-5724-35E9-55D0279DC533}"/>
              </a:ext>
            </a:extLst>
          </p:cNvPr>
          <p:cNvSpPr/>
          <p:nvPr/>
        </p:nvSpPr>
        <p:spPr>
          <a:xfrm>
            <a:off x="1031131" y="3122578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카메라 모듈 작동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15B328-FFDB-BB31-06C8-6789EA7A73AD}"/>
              </a:ext>
            </a:extLst>
          </p:cNvPr>
          <p:cNvSpPr/>
          <p:nvPr/>
        </p:nvSpPr>
        <p:spPr>
          <a:xfrm>
            <a:off x="6736400" y="3994822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온습도</a:t>
            </a:r>
            <a:r>
              <a:rPr lang="ko-KR" altLang="en-US" dirty="0">
                <a:solidFill>
                  <a:schemeClr val="tx1"/>
                </a:solidFill>
              </a:rPr>
              <a:t> 센서 작동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95280E-794D-FB54-ECEB-1BC641CD2D39}"/>
              </a:ext>
            </a:extLst>
          </p:cNvPr>
          <p:cNvSpPr/>
          <p:nvPr/>
        </p:nvSpPr>
        <p:spPr>
          <a:xfrm>
            <a:off x="1031131" y="1738007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라즈베리파이</a:t>
            </a:r>
            <a:r>
              <a:rPr lang="ko-KR" altLang="en-US" dirty="0">
                <a:solidFill>
                  <a:schemeClr val="tx1"/>
                </a:solidFill>
              </a:rPr>
              <a:t> 작동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4C74ED8-FC9C-3DC7-3875-22AA90BA0147}"/>
              </a:ext>
            </a:extLst>
          </p:cNvPr>
          <p:cNvSpPr/>
          <p:nvPr/>
        </p:nvSpPr>
        <p:spPr>
          <a:xfrm>
            <a:off x="8575745" y="4821675"/>
            <a:ext cx="1750978" cy="8268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온도</a:t>
            </a:r>
            <a:r>
              <a:rPr lang="en-US" altLang="ko-KR" dirty="0">
                <a:solidFill>
                  <a:schemeClr val="tx1"/>
                </a:solidFill>
              </a:rPr>
              <a:t> 23</a:t>
            </a:r>
            <a:r>
              <a:rPr lang="ko-KR" altLang="en-US" dirty="0">
                <a:solidFill>
                  <a:schemeClr val="tx1"/>
                </a:solidFill>
              </a:rPr>
              <a:t>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62C5A7CE-109C-F898-B6FB-8D755583FAF8}"/>
              </a:ext>
            </a:extLst>
          </p:cNvPr>
          <p:cNvSpPr/>
          <p:nvPr/>
        </p:nvSpPr>
        <p:spPr>
          <a:xfrm>
            <a:off x="4717096" y="4790868"/>
            <a:ext cx="1750978" cy="8268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습도</a:t>
            </a:r>
            <a:r>
              <a:rPr lang="en-US" altLang="ko-KR" dirty="0">
                <a:solidFill>
                  <a:schemeClr val="tx1"/>
                </a:solidFill>
              </a:rPr>
              <a:t> 50% </a:t>
            </a:r>
            <a:r>
              <a:rPr lang="ko-KR" altLang="en-US" dirty="0">
                <a:solidFill>
                  <a:schemeClr val="tx1"/>
                </a:solidFill>
              </a:rPr>
              <a:t>이상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B64D60-A3D4-1ECE-F1D7-4BD893A440E8}"/>
              </a:ext>
            </a:extLst>
          </p:cNvPr>
          <p:cNvSpPr/>
          <p:nvPr/>
        </p:nvSpPr>
        <p:spPr>
          <a:xfrm>
            <a:off x="9790070" y="6013315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환풍기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작동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67BA27A-39B0-2BDC-F5E0-A6EAB56F022F}"/>
              </a:ext>
            </a:extLst>
          </p:cNvPr>
          <p:cNvSpPr/>
          <p:nvPr/>
        </p:nvSpPr>
        <p:spPr>
          <a:xfrm>
            <a:off x="7862378" y="6011687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환풍기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D84C673-59CE-3AE3-B0D0-CE4D6C31768F}"/>
              </a:ext>
            </a:extLst>
          </p:cNvPr>
          <p:cNvSpPr/>
          <p:nvPr/>
        </p:nvSpPr>
        <p:spPr>
          <a:xfrm>
            <a:off x="5834156" y="6032772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펌프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14DAB2B-34E1-9B68-0F68-A2F22758DBCB}"/>
              </a:ext>
            </a:extLst>
          </p:cNvPr>
          <p:cNvSpPr/>
          <p:nvPr/>
        </p:nvSpPr>
        <p:spPr>
          <a:xfrm>
            <a:off x="4084794" y="6031146"/>
            <a:ext cx="1284051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펌프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CFBFF0-B836-95C8-3B20-0FB0236EAAFD}"/>
              </a:ext>
            </a:extLst>
          </p:cNvPr>
          <p:cNvCxnSpPr>
            <a:cxnSpLocks/>
            <a:stCxn id="120" idx="2"/>
            <a:endCxn id="6" idx="0"/>
          </p:cNvCxnSpPr>
          <p:nvPr/>
        </p:nvCxnSpPr>
        <p:spPr>
          <a:xfrm>
            <a:off x="7378427" y="2188393"/>
            <a:ext cx="0" cy="778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35113C-F415-061C-99E1-5919939865B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673156" y="870625"/>
            <a:ext cx="2490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DEF125E-9518-3DDF-C65A-C285BAA1DBC4}"/>
              </a:ext>
            </a:extLst>
          </p:cNvPr>
          <p:cNvCxnSpPr>
            <a:endCxn id="10" idx="0"/>
          </p:cNvCxnSpPr>
          <p:nvPr/>
        </p:nvCxnSpPr>
        <p:spPr>
          <a:xfrm>
            <a:off x="1673156" y="870624"/>
            <a:ext cx="1" cy="86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C92F0B-BF8C-0684-CAE1-14ABF511C4FF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1673157" y="2350850"/>
            <a:ext cx="0" cy="771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15884A-6431-7C19-9BFA-910E31FB00B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378426" y="3579770"/>
            <a:ext cx="1" cy="41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3A770F-996C-49D1-3054-BE0F5CDC92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451234" y="4301244"/>
            <a:ext cx="0" cy="52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1241542-8034-0799-D317-D6777F2BAB3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890600" y="5418302"/>
            <a:ext cx="541496" cy="59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9AFB79-4298-98C3-0500-B6CE637D2FB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8504404" y="5441814"/>
            <a:ext cx="534604" cy="569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B30D8E-3006-C7F5-4DEE-364AD04B41C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92585" y="4301244"/>
            <a:ext cx="0" cy="48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ECDF649-5C46-DA35-382D-28A83389717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113016" y="5350208"/>
            <a:ext cx="363166" cy="68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FDAD18-00AC-6C25-EA85-5DCF91C1ABE9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726820" y="5418302"/>
            <a:ext cx="441798" cy="61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3243F4E-2AF6-B1D0-6066-EED8D7C66F0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447489" y="870624"/>
            <a:ext cx="191877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4CA2B2E-9DFC-9432-EA11-675E10B47D2A}"/>
              </a:ext>
            </a:extLst>
          </p:cNvPr>
          <p:cNvCxnSpPr>
            <a:stCxn id="8" idx="1"/>
          </p:cNvCxnSpPr>
          <p:nvPr/>
        </p:nvCxnSpPr>
        <p:spPr>
          <a:xfrm flipH="1">
            <a:off x="5592585" y="4301244"/>
            <a:ext cx="1143815" cy="8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7951448-8CB3-E137-8701-E2A48552B54B}"/>
              </a:ext>
            </a:extLst>
          </p:cNvPr>
          <p:cNvCxnSpPr>
            <a:stCxn id="8" idx="3"/>
          </p:cNvCxnSpPr>
          <p:nvPr/>
        </p:nvCxnSpPr>
        <p:spPr>
          <a:xfrm>
            <a:off x="8020451" y="4301244"/>
            <a:ext cx="143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A7475EB-1B0E-EE28-8C74-D2EEE6F78C66}"/>
              </a:ext>
            </a:extLst>
          </p:cNvPr>
          <p:cNvSpPr txBox="1"/>
          <p:nvPr/>
        </p:nvSpPr>
        <p:spPr>
          <a:xfrm>
            <a:off x="6294599" y="5342099"/>
            <a:ext cx="6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7A6502-8333-11B8-0518-B8CF2AAA536E}"/>
              </a:ext>
            </a:extLst>
          </p:cNvPr>
          <p:cNvSpPr txBox="1"/>
          <p:nvPr/>
        </p:nvSpPr>
        <p:spPr>
          <a:xfrm>
            <a:off x="4199901" y="5350208"/>
            <a:ext cx="6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05FA58-0FC6-E9DD-FAF7-94FDBB82EA58}"/>
              </a:ext>
            </a:extLst>
          </p:cNvPr>
          <p:cNvSpPr txBox="1"/>
          <p:nvPr/>
        </p:nvSpPr>
        <p:spPr>
          <a:xfrm>
            <a:off x="10298750" y="5313646"/>
            <a:ext cx="6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0CB765-5FF7-C3E0-4D85-AF47CD8EE8CE}"/>
              </a:ext>
            </a:extLst>
          </p:cNvPr>
          <p:cNvSpPr txBox="1"/>
          <p:nvPr/>
        </p:nvSpPr>
        <p:spPr>
          <a:xfrm>
            <a:off x="8232025" y="5348096"/>
            <a:ext cx="68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7B80A7F-9BDC-94A8-D21E-FB9DFCD076A4}"/>
              </a:ext>
            </a:extLst>
          </p:cNvPr>
          <p:cNvSpPr/>
          <p:nvPr/>
        </p:nvSpPr>
        <p:spPr>
          <a:xfrm>
            <a:off x="807396" y="4507149"/>
            <a:ext cx="1762312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영상데이터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BFA81BA-DB49-A8E3-5E8F-19A1A037C746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73156" y="3735421"/>
            <a:ext cx="15396" cy="771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E492C058-9AE2-6D07-232D-24031D82F20D}"/>
              </a:ext>
            </a:extLst>
          </p:cNvPr>
          <p:cNvSpPr/>
          <p:nvPr/>
        </p:nvSpPr>
        <p:spPr>
          <a:xfrm>
            <a:off x="807396" y="5680951"/>
            <a:ext cx="1762312" cy="8365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캘린더 스케줄에 따른 사진촬영 및 저장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FEC60C1-3FA5-8C3F-0789-A6C38C6C5886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>
          <a:xfrm>
            <a:off x="1688552" y="5119992"/>
            <a:ext cx="0" cy="56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483BEF2A-B937-336C-763F-485425516E88}"/>
              </a:ext>
            </a:extLst>
          </p:cNvPr>
          <p:cNvSpPr/>
          <p:nvPr/>
        </p:nvSpPr>
        <p:spPr>
          <a:xfrm>
            <a:off x="6536987" y="1575550"/>
            <a:ext cx="1682879" cy="61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웹페이지에서 </a:t>
            </a:r>
            <a:r>
              <a:rPr lang="ko-KR" altLang="en-US" dirty="0" err="1">
                <a:solidFill>
                  <a:schemeClr val="tx1"/>
                </a:solidFill>
              </a:rPr>
              <a:t>온습도</a:t>
            </a:r>
            <a:r>
              <a:rPr lang="ko-KR" altLang="en-US" dirty="0">
                <a:solidFill>
                  <a:schemeClr val="tx1"/>
                </a:solidFill>
              </a:rPr>
              <a:t> 설정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2F082D0-0AEB-B576-279D-9C73D7E5C95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366266" y="870624"/>
            <a:ext cx="12161" cy="70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8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정범섭</dc:creator>
  <cp:lastModifiedBy>정범섭</cp:lastModifiedBy>
  <cp:revision>3</cp:revision>
  <dcterms:created xsi:type="dcterms:W3CDTF">2024-10-14T04:13:18Z</dcterms:created>
  <dcterms:modified xsi:type="dcterms:W3CDTF">2024-10-14T05:22:30Z</dcterms:modified>
</cp:coreProperties>
</file>