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1802-2E0A-DC40-8DFB-3C9F2BB0B39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DE2C-82E6-EB4E-97A7-D738DB9A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2821" y="1138742"/>
            <a:ext cx="6364852" cy="5022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3625" y="1693524"/>
            <a:ext cx="6364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 smtClean="0"/>
          </a:p>
          <a:p>
            <a:pPr algn="ctr"/>
            <a:r>
              <a:rPr lang="en-US" sz="5400" dirty="0" smtClean="0"/>
              <a:t>Building SQL </a:t>
            </a:r>
          </a:p>
          <a:p>
            <a:pPr algn="ctr"/>
            <a:r>
              <a:rPr lang="en-US" sz="5400" dirty="0" smtClean="0"/>
              <a:t>data warehouse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655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Massey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Fialko</dc:creator>
  <cp:lastModifiedBy>Oleksandr Fialko</cp:lastModifiedBy>
  <cp:revision>10</cp:revision>
  <dcterms:created xsi:type="dcterms:W3CDTF">2016-07-24T11:25:57Z</dcterms:created>
  <dcterms:modified xsi:type="dcterms:W3CDTF">2016-08-02T02:35:22Z</dcterms:modified>
</cp:coreProperties>
</file>