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BB50911-6F19-42E9-8F76-EA476CCDF9E4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25/11/2019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3940D3B-CA83-4B27-9FA3-5E8C9CE658BD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4599D8F-1590-4EF5-AA3F-AB033B2CA263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25/11/2019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C91226-8E69-44D3-8A77-856530C59A3A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FFFFFF"/>
                </a:solidFill>
                <a:latin typeface="Calibri Light"/>
              </a:rPr>
              <a:t>EXRYS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318" y="2278766"/>
            <a:ext cx="10515240" cy="609398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Obrigado a todos pela atenção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550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FFFFFF"/>
                </a:solidFill>
                <a:latin typeface="Calibri Light"/>
              </a:rPr>
              <a:t>Integrantes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2368800"/>
            <a:ext cx="10515240" cy="2851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ALYSSON CESAR CRE SILVA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JHONATAN FELIPE DE ALMEIDA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PABLO SIMÕES COSTA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VINÍCIUS ARAÚJO FREITAS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FFFFFF"/>
                </a:solidFill>
                <a:latin typeface="Calibri Light"/>
              </a:rPr>
              <a:t>Projeto de Jogo	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51000" y="1867680"/>
            <a:ext cx="48448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3500" b="0" strike="noStrike" spc="-1">
                <a:solidFill>
                  <a:srgbClr val="FFFFFF"/>
                </a:solidFill>
                <a:latin typeface="Calibri"/>
              </a:rPr>
              <a:t>Plataforma</a:t>
            </a:r>
            <a:endParaRPr lang="pt-BR" sz="3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3500" b="0" strike="noStrike" spc="-1">
                <a:solidFill>
                  <a:srgbClr val="FFFFFF"/>
                </a:solidFill>
                <a:latin typeface="Calibri"/>
              </a:rPr>
              <a:t>2D</a:t>
            </a:r>
            <a:endParaRPr lang="pt-BR" sz="3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3500" b="0" strike="noStrike" spc="-1">
                <a:solidFill>
                  <a:srgbClr val="FFFFFF"/>
                </a:solidFill>
                <a:latin typeface="Calibri"/>
              </a:rPr>
              <a:t>Ação/Aventura</a:t>
            </a:r>
            <a:endParaRPr lang="pt-BR" sz="35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pt-BR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FFFFFF"/>
                </a:solidFill>
                <a:latin typeface="Calibri Light"/>
              </a:rPr>
              <a:t>Referências 	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394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Final Space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As crônicas de Gênesis 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solidFill>
                  <a:srgbClr val="FFFFD7"/>
                </a:solidFill>
                <a:latin typeface="Calibri"/>
              </a:rPr>
              <a:t>História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1944000" y="2160000"/>
            <a:ext cx="8568000" cy="119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FFFFFF"/>
                </a:solidFill>
                <a:latin typeface="Arial"/>
              </a:rPr>
              <a:t>Uma invasão alienígena acontece e cabe aos protagonistas defender o planeta e destruir a nave dos invasores.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Jogabilidade e mecânicas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56000" y="2689560"/>
            <a:ext cx="6336000" cy="416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2400" b="0" strike="noStrike" spc="-1" dirty="0">
                <a:solidFill>
                  <a:schemeClr val="bg1"/>
                </a:solidFill>
                <a:latin typeface="Arial"/>
              </a:rPr>
              <a:t>Movimentação</a:t>
            </a:r>
            <a:r>
              <a:rPr lang="pt-BR" sz="2400" b="0" strike="noStrike" spc="-1" dirty="0">
                <a:latin typeface="Arial"/>
              </a:rPr>
              <a:t>:</a:t>
            </a: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  <a:p>
            <a:r>
              <a:rPr lang="pt-BR" sz="2400" b="0" strike="noStrike" spc="-1" dirty="0">
                <a:solidFill>
                  <a:schemeClr val="bg1"/>
                </a:solidFill>
                <a:latin typeface="Arial"/>
              </a:rPr>
              <a:t>Ações:   Q=Ataque, W=Defende</a:t>
            </a: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  <a:p>
            <a:endParaRPr lang="pt-BR" sz="2400" b="0" strike="noStrike" spc="-1" dirty="0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6120000" y="1690200"/>
            <a:ext cx="792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Pula</a:t>
            </a:r>
          </a:p>
        </p:txBody>
      </p:sp>
      <p:sp>
        <p:nvSpPr>
          <p:cNvPr id="94" name="TextShape 4"/>
          <p:cNvSpPr txBox="1"/>
          <p:nvPr/>
        </p:nvSpPr>
        <p:spPr>
          <a:xfrm>
            <a:off x="6048000" y="3397680"/>
            <a:ext cx="864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Direita</a:t>
            </a:r>
          </a:p>
        </p:txBody>
      </p:sp>
      <p:sp>
        <p:nvSpPr>
          <p:cNvPr id="95" name="TextShape 5"/>
          <p:cNvSpPr txBox="1"/>
          <p:nvPr/>
        </p:nvSpPr>
        <p:spPr>
          <a:xfrm>
            <a:off x="3960000" y="3384000"/>
            <a:ext cx="125496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Esquerda</a:t>
            </a:r>
          </a:p>
        </p:txBody>
      </p:sp>
      <p:sp>
        <p:nvSpPr>
          <p:cNvPr id="96" name="TextShape 6"/>
          <p:cNvSpPr txBox="1"/>
          <p:nvPr/>
        </p:nvSpPr>
        <p:spPr>
          <a:xfrm>
            <a:off x="5040000" y="3384000"/>
            <a:ext cx="1080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Agacha</a:t>
            </a:r>
          </a:p>
        </p:txBody>
      </p:sp>
      <p:pic>
        <p:nvPicPr>
          <p:cNvPr id="97" name="Imagem 96"/>
          <p:cNvPicPr/>
          <p:nvPr/>
        </p:nvPicPr>
        <p:blipFill>
          <a:blip r:embed="rId2"/>
          <a:stretch/>
        </p:blipFill>
        <p:spPr>
          <a:xfrm>
            <a:off x="4183522" y="1690200"/>
            <a:ext cx="2532960" cy="16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408240"/>
            <a:ext cx="3177000" cy="1009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Personagens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38320" y="1522080"/>
            <a:ext cx="4189320" cy="4758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500" b="0" strike="noStrike" spc="-1" dirty="0">
                <a:solidFill>
                  <a:srgbClr val="FFFFFF"/>
                </a:solidFill>
                <a:latin typeface="Calibri"/>
              </a:rPr>
              <a:t>Elise </a:t>
            </a:r>
            <a:r>
              <a:rPr lang="pt-BR" sz="2500" b="0" strike="noStrike" spc="-1" dirty="0" err="1">
                <a:solidFill>
                  <a:srgbClr val="FFFFFF"/>
                </a:solidFill>
                <a:latin typeface="Calibri"/>
              </a:rPr>
              <a:t>Halford</a:t>
            </a:r>
            <a:r>
              <a:rPr lang="pt-BR" sz="2500" b="0" strike="noStrike" spc="-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pt-BR" sz="2500" b="0" strike="noStrike" spc="-1" dirty="0" smtClean="0">
                <a:solidFill>
                  <a:srgbClr val="FFFFFF"/>
                </a:solidFill>
                <a:latin typeface="Calibri"/>
              </a:rPr>
              <a:t>Protagonista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2500" b="0" strike="noStrike" spc="-1" dirty="0" smtClean="0">
                <a:solidFill>
                  <a:srgbClr val="FFFFFF"/>
                </a:solidFill>
                <a:latin typeface="Calibri"/>
              </a:rPr>
              <a:t>Tropas </a:t>
            </a:r>
            <a:r>
              <a:rPr lang="pt-BR" sz="2500" b="0" strike="noStrike" spc="-1" dirty="0">
                <a:solidFill>
                  <a:srgbClr val="FFFFFF"/>
                </a:solidFill>
                <a:latin typeface="Calibri"/>
              </a:rPr>
              <a:t>“</a:t>
            </a:r>
            <a:r>
              <a:rPr lang="pt-BR" sz="2500" b="0" strike="noStrike" spc="-1" dirty="0" err="1">
                <a:solidFill>
                  <a:srgbClr val="FFFFFF"/>
                </a:solidFill>
                <a:latin typeface="Calibri"/>
              </a:rPr>
              <a:t>Garath</a:t>
            </a:r>
            <a:r>
              <a:rPr lang="pt-BR" sz="2500" b="0" strike="noStrike" spc="-1" dirty="0">
                <a:solidFill>
                  <a:srgbClr val="FFFFFF"/>
                </a:solidFill>
                <a:latin typeface="Calibri"/>
              </a:rPr>
              <a:t>”</a:t>
            </a:r>
            <a:endParaRPr lang="pt-BR" sz="2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470979" y="6478544"/>
            <a:ext cx="1718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Tropas “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Calibri"/>
              </a:rPr>
              <a:t>Garath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”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5" name="Imagem 13"/>
          <p:cNvPicPr/>
          <p:nvPr/>
        </p:nvPicPr>
        <p:blipFill>
          <a:blip r:embed="rId2"/>
          <a:stretch/>
        </p:blipFill>
        <p:spPr>
          <a:xfrm>
            <a:off x="8721080" y="322560"/>
            <a:ext cx="2663280" cy="2663280"/>
          </a:xfrm>
          <a:prstGeom prst="rect">
            <a:avLst/>
          </a:prstGeom>
          <a:ln>
            <a:noFill/>
          </a:ln>
        </p:spPr>
      </p:pic>
      <p:pic>
        <p:nvPicPr>
          <p:cNvPr id="106" name="Imagem 17"/>
          <p:cNvPicPr/>
          <p:nvPr/>
        </p:nvPicPr>
        <p:blipFill>
          <a:blip r:embed="rId3"/>
          <a:stretch/>
        </p:blipFill>
        <p:spPr>
          <a:xfrm>
            <a:off x="5882120" y="44280"/>
            <a:ext cx="2888640" cy="2888640"/>
          </a:xfrm>
          <a:prstGeom prst="rect">
            <a:avLst/>
          </a:prstGeom>
          <a:ln>
            <a:noFill/>
          </a:ln>
        </p:spPr>
      </p:pic>
      <p:sp>
        <p:nvSpPr>
          <p:cNvPr id="107" name="CustomShape 6"/>
          <p:cNvSpPr/>
          <p:nvPr/>
        </p:nvSpPr>
        <p:spPr>
          <a:xfrm>
            <a:off x="5917040" y="146880"/>
            <a:ext cx="5307120" cy="28008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7901720" y="2932646"/>
            <a:ext cx="1337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Elise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Calibri"/>
              </a:rPr>
              <a:t>Halford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9" name="Imagem 5"/>
          <p:cNvPicPr/>
          <p:nvPr/>
        </p:nvPicPr>
        <p:blipFill>
          <a:blip r:embed="rId4"/>
          <a:stretch/>
        </p:blipFill>
        <p:spPr>
          <a:xfrm>
            <a:off x="238320" y="3806452"/>
            <a:ext cx="2514600" cy="2499120"/>
          </a:xfrm>
          <a:prstGeom prst="rect">
            <a:avLst/>
          </a:prstGeom>
          <a:ln>
            <a:noFill/>
          </a:ln>
        </p:spPr>
      </p:pic>
      <p:sp>
        <p:nvSpPr>
          <p:cNvPr id="110" name="CustomShape 8"/>
          <p:cNvSpPr/>
          <p:nvPr/>
        </p:nvSpPr>
        <p:spPr>
          <a:xfrm>
            <a:off x="99719" y="3267532"/>
            <a:ext cx="8461161" cy="32410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Imagem 11"/>
          <p:cNvPicPr/>
          <p:nvPr/>
        </p:nvPicPr>
        <p:blipFill>
          <a:blip r:embed="rId5"/>
          <a:stretch/>
        </p:blipFill>
        <p:spPr>
          <a:xfrm>
            <a:off x="3118867" y="2743200"/>
            <a:ext cx="5442013" cy="43468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116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Arte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4"/>
          <p:cNvPicPr/>
          <p:nvPr/>
        </p:nvPicPr>
        <p:blipFill>
          <a:blip r:embed="rId2"/>
          <a:stretch/>
        </p:blipFill>
        <p:spPr>
          <a:xfrm>
            <a:off x="304920" y="1442160"/>
            <a:ext cx="5896800" cy="38052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742400" y="5247720"/>
            <a:ext cx="2663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Concept Art – Elise Halford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5" name="Imagem 7"/>
          <p:cNvPicPr/>
          <p:nvPr/>
        </p:nvPicPr>
        <p:blipFill>
          <a:blip r:embed="rId3"/>
          <a:stretch/>
        </p:blipFill>
        <p:spPr>
          <a:xfrm>
            <a:off x="6489720" y="1442160"/>
            <a:ext cx="5396760" cy="37699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7854480" y="5247720"/>
            <a:ext cx="241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Concept Art – Kirk Miles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Arte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Espaço Reservado para Conteúdo 4"/>
          <p:cNvPicPr/>
          <p:nvPr/>
        </p:nvPicPr>
        <p:blipFill>
          <a:blip r:embed="rId2"/>
          <a:stretch/>
        </p:blipFill>
        <p:spPr>
          <a:xfrm>
            <a:off x="3192120" y="1521000"/>
            <a:ext cx="5807520" cy="435096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3192120" y="5976720"/>
            <a:ext cx="5807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Concept Art - Tropas “Garath”  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a todos pela atenção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EXRYS</dc:title>
  <dc:subject/>
  <dc:creator>Ivânia Alves</dc:creator>
  <dc:description/>
  <cp:lastModifiedBy>scot7rx</cp:lastModifiedBy>
  <cp:revision>19</cp:revision>
  <dcterms:created xsi:type="dcterms:W3CDTF">2019-10-16T20:51:01Z</dcterms:created>
  <dcterms:modified xsi:type="dcterms:W3CDTF">2019-11-26T00:29:45Z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