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2A6C-D488-E475-A235-5862FE3F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8EA0C-D1F4-6F09-3012-36017444A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7C6B-D7C2-C556-9E3F-F1F0870F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BD06-0728-41A8-9DB6-DE612B269EE5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92A5F-6938-ECB6-5A11-8FA451D9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ECA96-0D16-A8D7-FC00-002AF2CE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CFB2-CB43-4605-9B8E-DA3145DF030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322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2D37-4DEC-5F27-11EA-66500D4D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9DBCB-34E8-D86C-54F6-5101DD22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E185-CA7C-23C7-72B1-961D5736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BD06-0728-41A8-9DB6-DE612B269EE5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8A23-D0FE-09A8-CA16-8989F200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998D-B5E5-6E07-4992-78947EC2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CFB2-CB43-4605-9B8E-DA3145DF030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840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F5740-ED02-6729-9519-EF04B9535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D28F0-76F4-7994-E881-6245A0E7D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9B73-E92E-E6EA-3865-7FEE2B33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BD06-0728-41A8-9DB6-DE612B269EE5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4D21B-3795-B065-FC39-8E79FA54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459F-D259-962A-62C8-87247736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CFB2-CB43-4605-9B8E-DA3145DF030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098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F65B-FC5B-8204-F462-D6176096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95D8-8C8C-B041-87C5-CB1ECE6DE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7499-3097-096C-31BD-EE365C55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BD06-0728-41A8-9DB6-DE612B269EE5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1EF74-8E8A-E688-53B1-092F9E45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7BA68-9713-6361-8F00-C69EEB9C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CFB2-CB43-4605-9B8E-DA3145DF030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817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0E65-7C6A-67BC-DC01-6C2DEB14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EC480-7D35-4F54-60C7-8E020CFA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38B4-1272-C04F-A732-D4F317C5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BD06-0728-41A8-9DB6-DE612B269EE5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79832-2144-C68E-E962-5753840D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84B7D-D72E-D293-6A3A-EDE298EC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CFB2-CB43-4605-9B8E-DA3145DF030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265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0762-E7C5-CF32-556C-1FB3C994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31F6-B8A7-8BFD-B772-9AD554983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E8A9D-21D2-2D3A-E6E1-CAF76D28F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0D245-5DCE-B47F-DC31-02184732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BD06-0728-41A8-9DB6-DE612B269EE5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7735B-FF54-97F8-2624-7070979A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09F8F-CA7D-E419-EFD9-A0151548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CFB2-CB43-4605-9B8E-DA3145DF030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462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A6B2-02C5-FFF2-8503-45058037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C28BF-AE31-FD22-9802-F3AFFB4B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D7A82-EB9F-107E-879A-287DC7B33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B4A10-F71D-67D3-1015-299C1EFA4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8B014-5FD1-9DA0-D450-F44483B45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3708B-29C5-88D5-429A-5424AE32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BD06-0728-41A8-9DB6-DE612B269EE5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03C66-EB14-312F-4BAD-4D939960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3BA99-E981-F29D-26FB-9CA1931E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CFB2-CB43-4605-9B8E-DA3145DF030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631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2506-FE7D-8A50-3D22-BC14ED99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32E23-B8FC-99A0-B6CB-54CF1FE6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BD06-0728-41A8-9DB6-DE612B269EE5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FCC98-1FBB-2548-7D4D-E6CBC16D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53D6C-85C5-CBD0-898D-0483DEE2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CFB2-CB43-4605-9B8E-DA3145DF030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42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021A5-2F6D-13CE-F0FF-7FB77849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BD06-0728-41A8-9DB6-DE612B269EE5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933C2-2DDB-609C-6969-A02E7044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D11DF-75B5-C3BC-D71B-A653DB09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CFB2-CB43-4605-9B8E-DA3145DF030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811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3D45-2B48-F093-3635-30D27EAA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5E86C-485A-7CC6-629A-DF1356CE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DF33F-2812-F5B8-7598-3DBDEA437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60900-9694-CF7B-8BB1-0E5773B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BD06-0728-41A8-9DB6-DE612B269EE5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F2C39-73DB-93D8-CF65-01D36709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A1F0A-FF22-3036-B23C-E7CAA31D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CFB2-CB43-4605-9B8E-DA3145DF030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29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8FCA-90B8-3224-C29E-24E84CCD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33652-2D3D-9B77-FE13-10CF3B359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793BB-2381-1E17-911F-A88E16AAC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855A7-2F7E-C6AE-8845-DF8D34FA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BD06-0728-41A8-9DB6-DE612B269EE5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C7B97-03AF-4C58-6EE6-7613DF6D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69EFE-8E5C-A633-D167-8A56F5D4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CFB2-CB43-4605-9B8E-DA3145DF030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41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50CE7-6EDC-8A85-A7B1-6D28B3EC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01A4-191D-FC14-A150-BB08D6745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7A91-80DC-73A4-AB22-6931FF004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CBD06-0728-41A8-9DB6-DE612B269EE5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7E401-7070-BD48-FF95-C96B42388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5E915-863F-CE8E-C5A8-9CA8BCE3E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BCFB2-CB43-4605-9B8E-DA3145DF030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150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627EB4-AC8B-EB7C-344F-82DE9F38627C}"/>
              </a:ext>
            </a:extLst>
          </p:cNvPr>
          <p:cNvSpPr txBox="1"/>
          <p:nvPr/>
        </p:nvSpPr>
        <p:spPr>
          <a:xfrm>
            <a:off x="8351797" y="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/>
              <a:t>https://www.skyscanner.co.il/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5E5D5E-FD31-0473-51D2-D90B26A9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442"/>
            <a:ext cx="12115800" cy="160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F5E1AF-9C77-0AEC-7ED0-04957C511CE3}"/>
              </a:ext>
            </a:extLst>
          </p:cNvPr>
          <p:cNvSpPr/>
          <p:nvPr/>
        </p:nvSpPr>
        <p:spPr>
          <a:xfrm>
            <a:off x="165423" y="98189"/>
            <a:ext cx="2024743" cy="505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2A8882-42CE-DFB2-6582-FC230BC5564C}"/>
              </a:ext>
            </a:extLst>
          </p:cNvPr>
          <p:cNvSpPr/>
          <p:nvPr/>
        </p:nvSpPr>
        <p:spPr>
          <a:xfrm>
            <a:off x="0" y="1344442"/>
            <a:ext cx="8065390" cy="658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Quickly scan and book today your next flight</a:t>
            </a:r>
          </a:p>
          <a:p>
            <a:r>
              <a:rPr lang="en-US" sz="1100" dirty="0"/>
              <a:t>The fastest scan engine </a:t>
            </a:r>
            <a:endParaRPr lang="en-IL" sz="1100" dirty="0"/>
          </a:p>
        </p:txBody>
      </p:sp>
      <p:pic>
        <p:nvPicPr>
          <p:cNvPr id="12" name="Picture 11" descr="A plane flying in the sky&#10;&#10;Description automatically generated with low confidence">
            <a:extLst>
              <a:ext uri="{FF2B5EF4-FFF2-40B4-BE49-F238E27FC236}">
                <a16:creationId xmlns:a16="http://schemas.microsoft.com/office/drawing/2014/main" id="{B888FECA-D762-61B6-1B3E-088BCE7CF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383" y="3504426"/>
            <a:ext cx="3398599" cy="1911712"/>
          </a:xfrm>
          <a:prstGeom prst="rect">
            <a:avLst/>
          </a:prstGeom>
        </p:spPr>
      </p:pic>
      <p:pic>
        <p:nvPicPr>
          <p:cNvPr id="14" name="Picture 13" descr="A large airplane flying in the sky&#10;&#10;Description automatically generated with low confidence">
            <a:extLst>
              <a:ext uri="{FF2B5EF4-FFF2-40B4-BE49-F238E27FC236}">
                <a16:creationId xmlns:a16="http://schemas.microsoft.com/office/drawing/2014/main" id="{2A547800-AFA5-829E-3812-3B34D4766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07" y="3839230"/>
            <a:ext cx="3672782" cy="1086316"/>
          </a:xfrm>
          <a:prstGeom prst="rect">
            <a:avLst/>
          </a:prstGeom>
        </p:spPr>
      </p:pic>
      <p:pic>
        <p:nvPicPr>
          <p:cNvPr id="16" name="Picture 15" descr="A picture containing outdoor, airplane, plane, transport&#10;&#10;Description automatically generated">
            <a:extLst>
              <a:ext uri="{FF2B5EF4-FFF2-40B4-BE49-F238E27FC236}">
                <a16:creationId xmlns:a16="http://schemas.microsoft.com/office/drawing/2014/main" id="{E0A6A1BA-CEB5-DE8E-F7F8-926F8957F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8" y="3582288"/>
            <a:ext cx="3734665" cy="1600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E03262-D56C-4430-ADD4-F29057580E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2675"/>
          <a:stretch/>
        </p:blipFill>
        <p:spPr>
          <a:xfrm>
            <a:off x="9795696" y="347820"/>
            <a:ext cx="950107" cy="5524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C2F9F6D-7D7E-B4A5-08CC-1505568F3F92}"/>
              </a:ext>
            </a:extLst>
          </p:cNvPr>
          <p:cNvSpPr/>
          <p:nvPr/>
        </p:nvSpPr>
        <p:spPr>
          <a:xfrm>
            <a:off x="10648060" y="6170064"/>
            <a:ext cx="1407365" cy="3565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Refer to slide 3</a:t>
            </a:r>
            <a:endParaRPr lang="en-IL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4C6F7E-FEF2-4330-999F-D69BDFFBA6C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1314632" y="2751746"/>
            <a:ext cx="37111" cy="341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4470340-F075-3EBB-1EE4-11C0D28AF387}"/>
              </a:ext>
            </a:extLst>
          </p:cNvPr>
          <p:cNvSpPr/>
          <p:nvPr/>
        </p:nvSpPr>
        <p:spPr>
          <a:xfrm>
            <a:off x="7159952" y="483902"/>
            <a:ext cx="1407365" cy="3565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Refer to slide 2</a:t>
            </a:r>
            <a:endParaRPr lang="en-IL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07DFEA-F627-9798-630B-FDB859BA1765}"/>
              </a:ext>
            </a:extLst>
          </p:cNvPr>
          <p:cNvCxnSpPr>
            <a:cxnSpLocks/>
            <a:stCxn id="19" idx="3"/>
            <a:endCxn id="25" idx="3"/>
          </p:cNvCxnSpPr>
          <p:nvPr/>
        </p:nvCxnSpPr>
        <p:spPr>
          <a:xfrm flipH="1">
            <a:off x="8567317" y="624045"/>
            <a:ext cx="2178486" cy="3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4FFAAD-ECAE-E310-D9C3-5E621A314F47}"/>
              </a:ext>
            </a:extLst>
          </p:cNvPr>
          <p:cNvSpPr/>
          <p:nvPr/>
        </p:nvSpPr>
        <p:spPr>
          <a:xfrm>
            <a:off x="10745803" y="483902"/>
            <a:ext cx="984179" cy="41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5634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AF67C0-9566-E935-C61E-38BC8697F0EF}"/>
              </a:ext>
            </a:extLst>
          </p:cNvPr>
          <p:cNvSpPr/>
          <p:nvPr/>
        </p:nvSpPr>
        <p:spPr>
          <a:xfrm>
            <a:off x="165423" y="98189"/>
            <a:ext cx="2024743" cy="505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 page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49CC8-CDEE-6F24-A9F8-F065F5F4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3" y="1349148"/>
            <a:ext cx="2409825" cy="32670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7EAD89-53D8-C60E-7AD4-78E127736105}"/>
              </a:ext>
            </a:extLst>
          </p:cNvPr>
          <p:cNvSpPr/>
          <p:nvPr/>
        </p:nvSpPr>
        <p:spPr>
          <a:xfrm>
            <a:off x="5499423" y="98188"/>
            <a:ext cx="2024743" cy="505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Signup page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0D297F-4C9B-410D-B3F1-D2D4EDF65F6D}"/>
              </a:ext>
            </a:extLst>
          </p:cNvPr>
          <p:cNvSpPr/>
          <p:nvPr/>
        </p:nvSpPr>
        <p:spPr>
          <a:xfrm>
            <a:off x="5867183" y="984913"/>
            <a:ext cx="1875961" cy="184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80B0D-001F-BEB8-E5B2-7B4D65A40114}"/>
              </a:ext>
            </a:extLst>
          </p:cNvPr>
          <p:cNvSpPr txBox="1"/>
          <p:nvPr/>
        </p:nvSpPr>
        <p:spPr>
          <a:xfrm>
            <a:off x="5062154" y="946369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First Name</a:t>
            </a:r>
            <a:endParaRPr lang="en-IL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950A7E-4FAE-B416-506F-F6E39F014C0D}"/>
              </a:ext>
            </a:extLst>
          </p:cNvPr>
          <p:cNvSpPr/>
          <p:nvPr/>
        </p:nvSpPr>
        <p:spPr>
          <a:xfrm>
            <a:off x="5885359" y="1288315"/>
            <a:ext cx="1875961" cy="184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E5747-8248-1D38-C167-4D357CC7BF14}"/>
              </a:ext>
            </a:extLst>
          </p:cNvPr>
          <p:cNvSpPr txBox="1"/>
          <p:nvPr/>
        </p:nvSpPr>
        <p:spPr>
          <a:xfrm>
            <a:off x="5080330" y="1249771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Last Name</a:t>
            </a:r>
            <a:endParaRPr lang="en-IL" sz="11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E8E5EB-7F64-62C1-1781-37D3D59DADA7}"/>
              </a:ext>
            </a:extLst>
          </p:cNvPr>
          <p:cNvSpPr/>
          <p:nvPr/>
        </p:nvSpPr>
        <p:spPr>
          <a:xfrm>
            <a:off x="5885359" y="1556763"/>
            <a:ext cx="1875961" cy="184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3EAA0-D711-BE07-24EF-2A9B947A9EEE}"/>
              </a:ext>
            </a:extLst>
          </p:cNvPr>
          <p:cNvSpPr txBox="1"/>
          <p:nvPr/>
        </p:nvSpPr>
        <p:spPr>
          <a:xfrm>
            <a:off x="5080330" y="151821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Address</a:t>
            </a:r>
            <a:endParaRPr lang="en-IL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AF3F60-02D7-F76F-3F03-9DFF2A22C69C}"/>
              </a:ext>
            </a:extLst>
          </p:cNvPr>
          <p:cNvSpPr/>
          <p:nvPr/>
        </p:nvSpPr>
        <p:spPr>
          <a:xfrm>
            <a:off x="5893748" y="1816822"/>
            <a:ext cx="1875961" cy="184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9F8FB-3F2B-8AD7-074A-1E54623B5B5A}"/>
              </a:ext>
            </a:extLst>
          </p:cNvPr>
          <p:cNvSpPr txBox="1"/>
          <p:nvPr/>
        </p:nvSpPr>
        <p:spPr>
          <a:xfrm>
            <a:off x="5088719" y="1778278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Phone no</a:t>
            </a:r>
            <a:endParaRPr lang="en-IL" sz="11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5E297A-C35D-41E6-A7F5-678068BAC9EF}"/>
              </a:ext>
            </a:extLst>
          </p:cNvPr>
          <p:cNvSpPr/>
          <p:nvPr/>
        </p:nvSpPr>
        <p:spPr>
          <a:xfrm>
            <a:off x="5944082" y="2135604"/>
            <a:ext cx="1875961" cy="184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68F661-F19F-8055-656C-AAFECE9DD915}"/>
              </a:ext>
            </a:extLst>
          </p:cNvPr>
          <p:cNvSpPr txBox="1"/>
          <p:nvPr/>
        </p:nvSpPr>
        <p:spPr>
          <a:xfrm>
            <a:off x="5025400" y="2952738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Credit card no</a:t>
            </a:r>
            <a:endParaRPr lang="en-IL" sz="11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077C21-369F-E1FD-797E-A440D562F867}"/>
              </a:ext>
            </a:extLst>
          </p:cNvPr>
          <p:cNvSpPr/>
          <p:nvPr/>
        </p:nvSpPr>
        <p:spPr>
          <a:xfrm>
            <a:off x="5944082" y="2412290"/>
            <a:ext cx="1875961" cy="184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EC4E00-C44C-D9FD-4E8E-9BD22E58A747}"/>
              </a:ext>
            </a:extLst>
          </p:cNvPr>
          <p:cNvSpPr txBox="1"/>
          <p:nvPr/>
        </p:nvSpPr>
        <p:spPr>
          <a:xfrm>
            <a:off x="5112938" y="2410890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Username</a:t>
            </a:r>
            <a:endParaRPr lang="en-IL" sz="11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103987-112B-F275-7D19-33B82ED314FC}"/>
              </a:ext>
            </a:extLst>
          </p:cNvPr>
          <p:cNvSpPr/>
          <p:nvPr/>
        </p:nvSpPr>
        <p:spPr>
          <a:xfrm>
            <a:off x="5977638" y="2672500"/>
            <a:ext cx="1875961" cy="184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F5ED25-74BE-E506-CCC6-12AC8DB4C597}"/>
              </a:ext>
            </a:extLst>
          </p:cNvPr>
          <p:cNvSpPr txBox="1"/>
          <p:nvPr/>
        </p:nvSpPr>
        <p:spPr>
          <a:xfrm>
            <a:off x="5088719" y="2668876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password</a:t>
            </a:r>
            <a:endParaRPr lang="en-IL" sz="11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5591F9-E6C3-412B-AE3D-C85046C087CC}"/>
              </a:ext>
            </a:extLst>
          </p:cNvPr>
          <p:cNvSpPr/>
          <p:nvPr/>
        </p:nvSpPr>
        <p:spPr>
          <a:xfrm>
            <a:off x="6011194" y="2999671"/>
            <a:ext cx="1875961" cy="184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701562-0BF7-E430-DCED-9914BC040DE8}"/>
              </a:ext>
            </a:extLst>
          </p:cNvPr>
          <p:cNvSpPr txBox="1"/>
          <p:nvPr/>
        </p:nvSpPr>
        <p:spPr>
          <a:xfrm>
            <a:off x="5080330" y="208867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email</a:t>
            </a:r>
            <a:endParaRPr lang="en-IL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0FE7F-7C2B-1F07-29D8-A883FD05B98D}"/>
              </a:ext>
            </a:extLst>
          </p:cNvPr>
          <p:cNvSpPr/>
          <p:nvPr/>
        </p:nvSpPr>
        <p:spPr>
          <a:xfrm>
            <a:off x="6096001" y="3336738"/>
            <a:ext cx="1428166" cy="471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039C22-7828-D6A6-D7AB-BFE7E35FAE0D}"/>
              </a:ext>
            </a:extLst>
          </p:cNvPr>
          <p:cNvSpPr txBox="1"/>
          <p:nvPr/>
        </p:nvSpPr>
        <p:spPr>
          <a:xfrm>
            <a:off x="6381008" y="338800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233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EABAD1-D9D5-A64C-C007-21B0CCA048CA}"/>
              </a:ext>
            </a:extLst>
          </p:cNvPr>
          <p:cNvSpPr/>
          <p:nvPr/>
        </p:nvSpPr>
        <p:spPr>
          <a:xfrm>
            <a:off x="165423" y="98904"/>
            <a:ext cx="2024743" cy="505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Flights page</a:t>
            </a:r>
            <a:endParaRPr lang="en-I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4FE7F8-66D6-1363-CF4F-EC07A82EFA17}"/>
              </a:ext>
            </a:extLst>
          </p:cNvPr>
          <p:cNvSpPr/>
          <p:nvPr/>
        </p:nvSpPr>
        <p:spPr>
          <a:xfrm>
            <a:off x="165423" y="1132514"/>
            <a:ext cx="5687736" cy="17113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E9095-FEB5-6654-547D-34E4E75B7BE0}"/>
              </a:ext>
            </a:extLst>
          </p:cNvPr>
          <p:cNvSpPr txBox="1"/>
          <p:nvPr/>
        </p:nvSpPr>
        <p:spPr>
          <a:xfrm>
            <a:off x="1860000" y="1342238"/>
            <a:ext cx="1682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</a:t>
            </a:r>
          </a:p>
          <a:p>
            <a:r>
              <a:rPr lang="en-US" dirty="0"/>
              <a:t>To: </a:t>
            </a:r>
          </a:p>
          <a:p>
            <a:r>
              <a:rPr lang="en-US" dirty="0"/>
              <a:t>Departure date:</a:t>
            </a:r>
          </a:p>
          <a:p>
            <a:r>
              <a:rPr lang="en-US" dirty="0"/>
              <a:t>landing date: 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A9950-0435-B2CB-41D7-AA9FDA10F98B}"/>
              </a:ext>
            </a:extLst>
          </p:cNvPr>
          <p:cNvSpPr/>
          <p:nvPr/>
        </p:nvSpPr>
        <p:spPr>
          <a:xfrm>
            <a:off x="341592" y="1275126"/>
            <a:ext cx="1426768" cy="144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image</a:t>
            </a:r>
            <a:endParaRPr lang="en-I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91965E-1C52-2BDE-77C5-2C4AD196D989}"/>
              </a:ext>
            </a:extLst>
          </p:cNvPr>
          <p:cNvSpPr/>
          <p:nvPr/>
        </p:nvSpPr>
        <p:spPr>
          <a:xfrm>
            <a:off x="165423" y="3048001"/>
            <a:ext cx="5687736" cy="17113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508C0-DC72-F5A4-44CC-24F215799004}"/>
              </a:ext>
            </a:extLst>
          </p:cNvPr>
          <p:cNvSpPr txBox="1"/>
          <p:nvPr/>
        </p:nvSpPr>
        <p:spPr>
          <a:xfrm>
            <a:off x="1860000" y="3257725"/>
            <a:ext cx="1682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</a:t>
            </a:r>
          </a:p>
          <a:p>
            <a:r>
              <a:rPr lang="en-US" dirty="0"/>
              <a:t>To: </a:t>
            </a:r>
          </a:p>
          <a:p>
            <a:r>
              <a:rPr lang="en-US" dirty="0"/>
              <a:t>Departure date:</a:t>
            </a:r>
          </a:p>
          <a:p>
            <a:r>
              <a:rPr lang="en-US" dirty="0"/>
              <a:t>landing date: 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141F11-95DD-DD6A-71C3-B0A82870FD4F}"/>
              </a:ext>
            </a:extLst>
          </p:cNvPr>
          <p:cNvSpPr/>
          <p:nvPr/>
        </p:nvSpPr>
        <p:spPr>
          <a:xfrm>
            <a:off x="341592" y="3190613"/>
            <a:ext cx="1426768" cy="144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image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4C6AE5-8B15-E502-F094-5F4571D0C20A}"/>
              </a:ext>
            </a:extLst>
          </p:cNvPr>
          <p:cNvSpPr/>
          <p:nvPr/>
        </p:nvSpPr>
        <p:spPr>
          <a:xfrm>
            <a:off x="165423" y="4843244"/>
            <a:ext cx="5687736" cy="17113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62A4A-EE75-5D79-4BDC-F2CFB3930277}"/>
              </a:ext>
            </a:extLst>
          </p:cNvPr>
          <p:cNvSpPr txBox="1"/>
          <p:nvPr/>
        </p:nvSpPr>
        <p:spPr>
          <a:xfrm>
            <a:off x="1860000" y="5052968"/>
            <a:ext cx="1682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</a:t>
            </a:r>
          </a:p>
          <a:p>
            <a:r>
              <a:rPr lang="en-US" dirty="0"/>
              <a:t>To: </a:t>
            </a:r>
          </a:p>
          <a:p>
            <a:r>
              <a:rPr lang="en-US" dirty="0"/>
              <a:t>Departure date:</a:t>
            </a:r>
          </a:p>
          <a:p>
            <a:r>
              <a:rPr lang="en-US" dirty="0"/>
              <a:t>landing date: 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EE1EC-0612-6E80-0509-A26A5A22CF4B}"/>
              </a:ext>
            </a:extLst>
          </p:cNvPr>
          <p:cNvSpPr/>
          <p:nvPr/>
        </p:nvSpPr>
        <p:spPr>
          <a:xfrm>
            <a:off x="341592" y="4985856"/>
            <a:ext cx="1426768" cy="144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image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A28A92-4635-A80C-2F4C-7AF76D14684A}"/>
              </a:ext>
            </a:extLst>
          </p:cNvPr>
          <p:cNvSpPr/>
          <p:nvPr/>
        </p:nvSpPr>
        <p:spPr>
          <a:xfrm>
            <a:off x="4672668" y="2374084"/>
            <a:ext cx="981512" cy="411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A87910-2878-8A3D-E130-1AC3CA826B2F}"/>
              </a:ext>
            </a:extLst>
          </p:cNvPr>
          <p:cNvSpPr/>
          <p:nvPr/>
        </p:nvSpPr>
        <p:spPr>
          <a:xfrm>
            <a:off x="4672668" y="4184708"/>
            <a:ext cx="981512" cy="411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863D35-5A3F-CB08-A30B-68862A4E7424}"/>
              </a:ext>
            </a:extLst>
          </p:cNvPr>
          <p:cNvSpPr/>
          <p:nvPr/>
        </p:nvSpPr>
        <p:spPr>
          <a:xfrm>
            <a:off x="4672668" y="5957581"/>
            <a:ext cx="981512" cy="411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  <a:endParaRPr lang="en-I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2308A-D9D8-E7BC-EDBB-50C02C625A8A}"/>
              </a:ext>
            </a:extLst>
          </p:cNvPr>
          <p:cNvSpPr/>
          <p:nvPr/>
        </p:nvSpPr>
        <p:spPr>
          <a:xfrm>
            <a:off x="7507188" y="98904"/>
            <a:ext cx="2024743" cy="505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My_flights</a:t>
            </a:r>
            <a:r>
              <a:rPr lang="en-US" dirty="0"/>
              <a:t> page</a:t>
            </a:r>
            <a:endParaRPr lang="en-I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E20B65-1563-3276-8EF4-188CA6B77D89}"/>
              </a:ext>
            </a:extLst>
          </p:cNvPr>
          <p:cNvSpPr/>
          <p:nvPr/>
        </p:nvSpPr>
        <p:spPr>
          <a:xfrm>
            <a:off x="6275605" y="1073791"/>
            <a:ext cx="5687736" cy="17113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6A2EA-321B-0B07-B1C1-5CFAA51E2A51}"/>
              </a:ext>
            </a:extLst>
          </p:cNvPr>
          <p:cNvSpPr txBox="1"/>
          <p:nvPr/>
        </p:nvSpPr>
        <p:spPr>
          <a:xfrm>
            <a:off x="7970182" y="1283515"/>
            <a:ext cx="1682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</a:t>
            </a:r>
          </a:p>
          <a:p>
            <a:r>
              <a:rPr lang="en-US" dirty="0"/>
              <a:t>To: </a:t>
            </a:r>
          </a:p>
          <a:p>
            <a:r>
              <a:rPr lang="en-US" dirty="0"/>
              <a:t>Departure date:</a:t>
            </a:r>
          </a:p>
          <a:p>
            <a:r>
              <a:rPr lang="en-US" dirty="0"/>
              <a:t>landing date: 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70B7F1-2055-2BFF-87E7-EF277CDA8620}"/>
              </a:ext>
            </a:extLst>
          </p:cNvPr>
          <p:cNvSpPr/>
          <p:nvPr/>
        </p:nvSpPr>
        <p:spPr>
          <a:xfrm>
            <a:off x="6451774" y="1216403"/>
            <a:ext cx="1426768" cy="144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image</a:t>
            </a:r>
            <a:endParaRPr lang="en-I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4BE3F5-3472-AA7E-6320-2D96C0C7829E}"/>
              </a:ext>
            </a:extLst>
          </p:cNvPr>
          <p:cNvSpPr/>
          <p:nvPr/>
        </p:nvSpPr>
        <p:spPr>
          <a:xfrm>
            <a:off x="3542255" y="453006"/>
            <a:ext cx="2011257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by company</a:t>
            </a:r>
            <a:endParaRPr lang="en-IL" dirty="0"/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E16B1B59-40AF-2072-1FE3-B27EB84E87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1"/>
          <a:stretch/>
        </p:blipFill>
        <p:spPr>
          <a:xfrm>
            <a:off x="11753710" y="78176"/>
            <a:ext cx="265802" cy="272764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8F809B3D-E9D3-00A7-CBAC-AF1F7CF25E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1"/>
          <a:stretch/>
        </p:blipFill>
        <p:spPr>
          <a:xfrm>
            <a:off x="5420611" y="78176"/>
            <a:ext cx="265802" cy="2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5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53F86-E3BA-70E9-48B7-2466DBA8BC0D}"/>
              </a:ext>
            </a:extLst>
          </p:cNvPr>
          <p:cNvSpPr/>
          <p:nvPr/>
        </p:nvSpPr>
        <p:spPr>
          <a:xfrm>
            <a:off x="165423" y="98189"/>
            <a:ext cx="2024743" cy="505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page</a:t>
            </a:r>
            <a:endParaRPr lang="en-IL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A50CFAB-0635-6A89-73E5-CF8AE20EC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1"/>
          <a:stretch/>
        </p:blipFill>
        <p:spPr>
          <a:xfrm>
            <a:off x="5420611" y="78176"/>
            <a:ext cx="265802" cy="2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9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58896E-E013-7BA1-F070-5A7764AEB505}"/>
              </a:ext>
            </a:extLst>
          </p:cNvPr>
          <p:cNvSpPr/>
          <p:nvPr/>
        </p:nvSpPr>
        <p:spPr>
          <a:xfrm>
            <a:off x="165423" y="98189"/>
            <a:ext cx="2024743" cy="505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profile page</a:t>
            </a:r>
            <a:endParaRPr lang="en-IL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24302DB-DA0E-E47A-91A9-943837B37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1"/>
          <a:stretch/>
        </p:blipFill>
        <p:spPr>
          <a:xfrm>
            <a:off x="5420611" y="78176"/>
            <a:ext cx="265802" cy="2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4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89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David, Ofir</dc:creator>
  <cp:lastModifiedBy>Ben David, Ofir</cp:lastModifiedBy>
  <cp:revision>3</cp:revision>
  <dcterms:created xsi:type="dcterms:W3CDTF">2023-02-22T22:19:52Z</dcterms:created>
  <dcterms:modified xsi:type="dcterms:W3CDTF">2023-02-22T23:01:15Z</dcterms:modified>
</cp:coreProperties>
</file>