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68859-F636-470B-A312-CD43CA8B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6407299-4AF3-401D-A92B-81F66D95E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179AEF-F4FA-4840-84B9-668E786F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A2038B-6FB8-474D-B9E9-879298BE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86DC4D-9EA0-44D4-AAC4-1A9318F2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5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50C021-8D5A-454A-A8D5-A6519B1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B7F38E-3AAB-472C-B35A-E11B150A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C84649-65E6-4C6E-ABD7-AD2BF150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1FD0E9-2C54-4841-8EED-31F08758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5B6676-B523-437E-9D0D-CBC73560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7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CAD245-24CA-429F-B5BB-0A25EAAB2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B3D6267-A30A-44CB-BE4E-A2C0498E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F5DADA-FBF9-4A3C-B8B5-A7094516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6E2C98-02E0-4AB9-B6B8-6C07A9E0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37AC98-0D8A-45C0-8ECE-0D9F707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83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0943BE-A47B-4C07-916F-A9707E2F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1FF401-4D6C-4C27-AD1D-898DDADB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4203CB-24D4-4C3F-90B5-970E3D7D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BBCF80-A6EB-4AD5-9320-070AADF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49D170-B99B-4B41-8BB8-BA1A61A3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79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EF7C33-9E7E-4F3F-8A0E-9CDE5220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C6A60C-B96D-42E8-B182-15A245EF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6167B7-AB60-400C-B219-221EE6CF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4A59BE-CA3C-4C2E-86BE-C68EEF49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E69081-BA26-4BFA-8787-98CEED2A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8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B35D5-0C6D-4FFB-9472-C8B1031A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E72964-7BFA-4F3C-8861-B2B127CEE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B041C0E-083F-4AD0-9740-12FDE6781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6F99E9-C996-473C-B752-A7FAF7E3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8F742D-FC68-4605-A1C7-21A2DC7C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757BC7-5EF1-4EF9-A2EA-7D202EB7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81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9F7FE2-761E-4E0E-BC87-C46B2B51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3A331B6-B5AA-4B23-AFFA-1F7F019FB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271FEDC-455D-4FDB-B1AF-818689C6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56A3FF9-E431-416B-A8EC-911FE266D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4CBA8B-29B8-495B-AD29-01A4BA107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50601D-3378-4170-99B4-0C50AC2A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5F36942-B4F5-4A73-A426-122488D6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4EEBAC4-8671-482F-AE61-17596974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15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C48FD0-065F-4A60-A2F4-682A38B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5CE140-347E-4516-8F35-2CD2B03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A6D72AF-60E3-4BFC-95FB-0F2E604D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A2C10B-785F-4B66-8C47-DE39D326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096C7B9-8EB1-4ADD-BFE3-8F110582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3A96A21-F9FF-4D24-94B5-5954E98D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39E2E2-3A07-4F61-8BA2-020FF012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44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2C4635-281E-40E5-AFD5-74BFF45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8D0D7A-9630-4609-B1C3-563D8F76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F5D8CF-7FF1-4E02-96B7-87BEAB6A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2A5DB3-5803-4A48-B480-437EF7D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D17586-FF01-402C-B911-CB1AB77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66DA2F-F10C-4D4B-B548-CA345BF8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4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90D7F3-2096-4A19-B58D-532D1D02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00EAFEF-E049-42DE-B705-95E1B8AF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C67CFF-27C1-41E6-AD80-87B7CBCF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0930D1-DEE1-462A-A3C7-4403A51B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CC3616-7877-4807-9A6E-64472462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BD1455-FA69-4E91-B5DE-4C952ACD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3EDAFEC-7221-4DFF-9440-BFB85346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FEEEB34-A2C7-4332-BE33-7E3F5625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83B994-56A8-4B64-BD59-41470B268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3D26-E8AF-4CE0-9A93-697AEBF760AE}" type="datetimeFigureOut">
              <a:rPr lang="he-IL" smtClean="0"/>
              <a:t>ט"ו/סיון/תשע"ז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F9E1EB-3E75-48D1-9498-C825A7EAB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1520AC-4950-402D-9526-2C94DBEF6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840A-1E12-42BB-80BE-89CB53EB15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81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lambda aws‬‏">
            <a:extLst>
              <a:ext uri="{FF2B5EF4-FFF2-40B4-BE49-F238E27FC236}">
                <a16:creationId xmlns:a16="http://schemas.microsoft.com/office/drawing/2014/main" id="{0378DA28-5564-4E75-8C67-CCC618986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48" y="1778464"/>
            <a:ext cx="1795893" cy="179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תוצאת תמונה עבור ‪lambda aws‬‏">
            <a:extLst>
              <a:ext uri="{FF2B5EF4-FFF2-40B4-BE49-F238E27FC236}">
                <a16:creationId xmlns:a16="http://schemas.microsoft.com/office/drawing/2014/main" id="{6E6401F1-EA87-41C5-9532-F047FE80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72" y="1820732"/>
            <a:ext cx="1712003" cy="17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F71DF-93F1-4A74-85CB-DAE32592DADD}"/>
              </a:ext>
            </a:extLst>
          </p:cNvPr>
          <p:cNvSpPr txBox="1"/>
          <p:nvPr/>
        </p:nvSpPr>
        <p:spPr>
          <a:xfrm>
            <a:off x="4265810" y="1239495"/>
            <a:ext cx="20087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Main function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132E9-3444-435E-B5BA-718AEC6C82F0}"/>
              </a:ext>
            </a:extLst>
          </p:cNvPr>
          <p:cNvSpPr txBox="1"/>
          <p:nvPr/>
        </p:nvSpPr>
        <p:spPr>
          <a:xfrm>
            <a:off x="7969541" y="1243244"/>
            <a:ext cx="20087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Secondary function</a:t>
            </a:r>
            <a:endParaRPr lang="he-IL" dirty="0"/>
          </a:p>
        </p:txBody>
      </p:sp>
      <p:pic>
        <p:nvPicPr>
          <p:cNvPr id="1028" name="Picture 4" descr="תוצאת תמונה עבור ‪amazon s3‬‏">
            <a:extLst>
              <a:ext uri="{FF2B5EF4-FFF2-40B4-BE49-F238E27FC236}">
                <a16:creationId xmlns:a16="http://schemas.microsoft.com/office/drawing/2014/main" id="{067F725B-0B22-462E-8742-83B5B1FD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98" y="1593908"/>
            <a:ext cx="1726792" cy="193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תוצאת תמונה עבור ‪cat food‬‏">
            <a:extLst>
              <a:ext uri="{FF2B5EF4-FFF2-40B4-BE49-F238E27FC236}">
                <a16:creationId xmlns:a16="http://schemas.microsoft.com/office/drawing/2014/main" id="{F9125D73-2CDA-49BE-9401-A29BF100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9" y="5266034"/>
            <a:ext cx="1743077" cy="11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חץ: מכופף 8">
            <a:extLst>
              <a:ext uri="{FF2B5EF4-FFF2-40B4-BE49-F238E27FC236}">
                <a16:creationId xmlns:a16="http://schemas.microsoft.com/office/drawing/2014/main" id="{8710497E-F4E7-49E9-AB39-2436E7AFAA69}"/>
              </a:ext>
            </a:extLst>
          </p:cNvPr>
          <p:cNvSpPr/>
          <p:nvPr/>
        </p:nvSpPr>
        <p:spPr>
          <a:xfrm>
            <a:off x="377071" y="2563161"/>
            <a:ext cx="696751" cy="255168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FB1D1B95-18A5-4C88-A1E0-DDB576EAC0A5}"/>
              </a:ext>
            </a:extLst>
          </p:cNvPr>
          <p:cNvSpPr/>
          <p:nvPr/>
        </p:nvSpPr>
        <p:spPr>
          <a:xfrm>
            <a:off x="2567032" y="2473502"/>
            <a:ext cx="1352738" cy="3673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DBCC412E-1075-4303-AE5E-0BF07AB512CF}"/>
              </a:ext>
            </a:extLst>
          </p:cNvPr>
          <p:cNvSpPr/>
          <p:nvPr/>
        </p:nvSpPr>
        <p:spPr>
          <a:xfrm>
            <a:off x="5894883" y="2499918"/>
            <a:ext cx="2074658" cy="3148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4" name="Picture 10" descr="תוצאת תמונה עבור ‪elasticache‬‏">
            <a:extLst>
              <a:ext uri="{FF2B5EF4-FFF2-40B4-BE49-F238E27FC236}">
                <a16:creationId xmlns:a16="http://schemas.microsoft.com/office/drawing/2014/main" id="{31A01724-C138-4025-8F44-8FEDC5DD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48" y="5217953"/>
            <a:ext cx="2773170" cy="12407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חץ: למעלה-למטה 11">
            <a:extLst>
              <a:ext uri="{FF2B5EF4-FFF2-40B4-BE49-F238E27FC236}">
                <a16:creationId xmlns:a16="http://schemas.microsoft.com/office/drawing/2014/main" id="{3B4F2027-53B1-491A-8B5D-46EA958DDF79}"/>
              </a:ext>
            </a:extLst>
          </p:cNvPr>
          <p:cNvSpPr/>
          <p:nvPr/>
        </p:nvSpPr>
        <p:spPr>
          <a:xfrm>
            <a:off x="4756270" y="3677460"/>
            <a:ext cx="268448" cy="14373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חץ: למעלה-למטה 18">
            <a:extLst>
              <a:ext uri="{FF2B5EF4-FFF2-40B4-BE49-F238E27FC236}">
                <a16:creationId xmlns:a16="http://schemas.microsoft.com/office/drawing/2014/main" id="{0475F857-8DE2-44F5-9B89-EB96F7072A80}"/>
              </a:ext>
            </a:extLst>
          </p:cNvPr>
          <p:cNvSpPr/>
          <p:nvPr/>
        </p:nvSpPr>
        <p:spPr>
          <a:xfrm rot="2306342" flipV="1">
            <a:off x="7119130" y="3295511"/>
            <a:ext cx="268448" cy="20113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עלה-למטה 12">
            <a:extLst>
              <a:ext uri="{FF2B5EF4-FFF2-40B4-BE49-F238E27FC236}">
                <a16:creationId xmlns:a16="http://schemas.microsoft.com/office/drawing/2014/main" id="{309D25BA-0B97-4506-9BF1-F39475440E4A}"/>
              </a:ext>
            </a:extLst>
          </p:cNvPr>
          <p:cNvSpPr/>
          <p:nvPr/>
        </p:nvSpPr>
        <p:spPr>
          <a:xfrm rot="17849482">
            <a:off x="3338044" y="441468"/>
            <a:ext cx="228505" cy="17152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6" name="Picture 12" descr="תוצאת תמונה עבור ‪google vision api‬‏">
            <a:extLst>
              <a:ext uri="{FF2B5EF4-FFF2-40B4-BE49-F238E27FC236}">
                <a16:creationId xmlns:a16="http://schemas.microsoft.com/office/drawing/2014/main" id="{AC5B0E5B-1B31-44A3-9942-600EF10D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6" y="294900"/>
            <a:ext cx="1737451" cy="97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תוצאת תמונה עבור ‪amazon cloud watch logo‬‏">
            <a:extLst>
              <a:ext uri="{FF2B5EF4-FFF2-40B4-BE49-F238E27FC236}">
                <a16:creationId xmlns:a16="http://schemas.microsoft.com/office/drawing/2014/main" id="{8487F594-F05B-4CFA-AC08-97451E5F6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9" t="22076" r="26015" b="24847"/>
          <a:stretch/>
        </p:blipFill>
        <p:spPr bwMode="auto">
          <a:xfrm>
            <a:off x="8754009" y="4611597"/>
            <a:ext cx="1566276" cy="19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חץ: למעלה 13">
            <a:extLst>
              <a:ext uri="{FF2B5EF4-FFF2-40B4-BE49-F238E27FC236}">
                <a16:creationId xmlns:a16="http://schemas.microsoft.com/office/drawing/2014/main" id="{92EE0DC9-C031-4237-B28F-7699D86BC440}"/>
              </a:ext>
            </a:extLst>
          </p:cNvPr>
          <p:cNvSpPr/>
          <p:nvPr/>
        </p:nvSpPr>
        <p:spPr>
          <a:xfrm>
            <a:off x="9296857" y="3581774"/>
            <a:ext cx="377505" cy="119058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89B68455-D7AF-4585-BF0B-861D4D178982}"/>
              </a:ext>
            </a:extLst>
          </p:cNvPr>
          <p:cNvSpPr/>
          <p:nvPr/>
        </p:nvSpPr>
        <p:spPr>
          <a:xfrm>
            <a:off x="9808746" y="2499597"/>
            <a:ext cx="921823" cy="3152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42" name="Picture 18" descr="תוצאת תמונה עבור ‪gmail‬‏">
            <a:extLst>
              <a:ext uri="{FF2B5EF4-FFF2-40B4-BE49-F238E27FC236}">
                <a16:creationId xmlns:a16="http://schemas.microsoft.com/office/drawing/2014/main" id="{9A1B71E5-3513-4A60-BD45-66758FBE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40" y="1919192"/>
            <a:ext cx="1325336" cy="13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CD86EF-0854-45B2-BE67-E471C59DCF0E}"/>
              </a:ext>
            </a:extLst>
          </p:cNvPr>
          <p:cNvSpPr txBox="1"/>
          <p:nvPr/>
        </p:nvSpPr>
        <p:spPr>
          <a:xfrm>
            <a:off x="9808746" y="4192521"/>
            <a:ext cx="129190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Runs every 15 minutes</a:t>
            </a:r>
            <a:endParaRPr lang="he-IL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B9F8C7-CD72-4840-8DE1-2C34FA271C30}"/>
              </a:ext>
            </a:extLst>
          </p:cNvPr>
          <p:cNvSpPr txBox="1"/>
          <p:nvPr/>
        </p:nvSpPr>
        <p:spPr>
          <a:xfrm>
            <a:off x="9787146" y="3162698"/>
            <a:ext cx="110176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If necessary, sends an email</a:t>
            </a:r>
            <a:endParaRPr lang="he-IL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FA1E-92DE-4E6E-B18A-E57B4050749C}"/>
              </a:ext>
            </a:extLst>
          </p:cNvPr>
          <p:cNvSpPr txBox="1"/>
          <p:nvPr/>
        </p:nvSpPr>
        <p:spPr>
          <a:xfrm>
            <a:off x="5995085" y="1566124"/>
            <a:ext cx="1693675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If the cat was hungry and now he is fed, activate the second function to send an email notification that the cat has been fed.</a:t>
            </a:r>
            <a:endParaRPr lang="he-IL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B30925-6138-4476-9507-D3E454CF9337}"/>
              </a:ext>
            </a:extLst>
          </p:cNvPr>
          <p:cNvSpPr txBox="1"/>
          <p:nvPr/>
        </p:nvSpPr>
        <p:spPr>
          <a:xfrm>
            <a:off x="2567032" y="2947556"/>
            <a:ext cx="1291905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After a picture has been uploaded, activate the function to update the cat status.</a:t>
            </a:r>
            <a:endParaRPr lang="he-IL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B6EF0E-7346-427D-BEB3-7CC8EDB8335D}"/>
              </a:ext>
            </a:extLst>
          </p:cNvPr>
          <p:cNvSpPr txBox="1"/>
          <p:nvPr/>
        </p:nvSpPr>
        <p:spPr>
          <a:xfrm>
            <a:off x="697157" y="4611597"/>
            <a:ext cx="14386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Upload a picture to an amazon s3 bucket</a:t>
            </a:r>
            <a:endParaRPr lang="he-I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C5C321-C45D-4073-B8FD-D9836AC0E5C3}"/>
              </a:ext>
            </a:extLst>
          </p:cNvPr>
          <p:cNvSpPr txBox="1"/>
          <p:nvPr/>
        </p:nvSpPr>
        <p:spPr>
          <a:xfrm>
            <a:off x="3344100" y="363308"/>
            <a:ext cx="154639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Verify that the image contains proper food with Google Cloud Vision API</a:t>
            </a:r>
            <a:endParaRPr lang="he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4EA1C-9FA5-4D83-B52B-55A998635D34}"/>
              </a:ext>
            </a:extLst>
          </p:cNvPr>
          <p:cNvSpPr txBox="1"/>
          <p:nvPr/>
        </p:nvSpPr>
        <p:spPr>
          <a:xfrm>
            <a:off x="5091430" y="4039768"/>
            <a:ext cx="1291905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Update the last feeding time and checks if the feeding came after a hunger period</a:t>
            </a:r>
            <a:endParaRPr lang="he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B2116-21B7-4904-B5C3-69041D0EBB3A}"/>
              </a:ext>
            </a:extLst>
          </p:cNvPr>
          <p:cNvSpPr txBox="1"/>
          <p:nvPr/>
        </p:nvSpPr>
        <p:spPr>
          <a:xfrm>
            <a:off x="7462104" y="4264949"/>
            <a:ext cx="129190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Check last feeding time and feeding period to see if an email reminder to feed the cat needs to be sent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417359807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113</Words>
  <Application>Microsoft Office PowerPoint</Application>
  <PresentationFormat>מסך רחב</PresentationFormat>
  <Paragraphs>10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Ofir Dubi</dc:creator>
  <cp:lastModifiedBy>Ofir Dubi</cp:lastModifiedBy>
  <cp:revision>9</cp:revision>
  <dcterms:created xsi:type="dcterms:W3CDTF">2017-06-08T22:03:29Z</dcterms:created>
  <dcterms:modified xsi:type="dcterms:W3CDTF">2017-06-09T20:03:29Z</dcterms:modified>
</cp:coreProperties>
</file>