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2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949D-1828-4307-8C83-71D3E086F00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59CE-A332-4D0C-B7A9-40A6C0A5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09600"/>
            <a:ext cx="0" cy="157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3754" y="18288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4400" y="1304002"/>
            <a:ext cx="5982954" cy="877495"/>
          </a:xfrm>
          <a:custGeom>
            <a:avLst/>
            <a:gdLst>
              <a:gd name="connsiteX0" fmla="*/ 0 w 5982954"/>
              <a:gd name="connsiteY0" fmla="*/ 772992 h 877495"/>
              <a:gd name="connsiteX1" fmla="*/ 65314 w 5982954"/>
              <a:gd name="connsiteY1" fmla="*/ 315792 h 877495"/>
              <a:gd name="connsiteX2" fmla="*/ 104503 w 5982954"/>
              <a:gd name="connsiteY2" fmla="*/ 263541 h 877495"/>
              <a:gd name="connsiteX3" fmla="*/ 195943 w 5982954"/>
              <a:gd name="connsiteY3" fmla="*/ 172101 h 877495"/>
              <a:gd name="connsiteX4" fmla="*/ 261257 w 5982954"/>
              <a:gd name="connsiteY4" fmla="*/ 198227 h 877495"/>
              <a:gd name="connsiteX5" fmla="*/ 274320 w 5982954"/>
              <a:gd name="connsiteY5" fmla="*/ 263541 h 877495"/>
              <a:gd name="connsiteX6" fmla="*/ 287383 w 5982954"/>
              <a:gd name="connsiteY6" fmla="*/ 368044 h 877495"/>
              <a:gd name="connsiteX7" fmla="*/ 313509 w 5982954"/>
              <a:gd name="connsiteY7" fmla="*/ 681552 h 877495"/>
              <a:gd name="connsiteX8" fmla="*/ 326571 w 5982954"/>
              <a:gd name="connsiteY8" fmla="*/ 720741 h 877495"/>
              <a:gd name="connsiteX9" fmla="*/ 365760 w 5982954"/>
              <a:gd name="connsiteY9" fmla="*/ 786055 h 877495"/>
              <a:gd name="connsiteX10" fmla="*/ 444137 w 5982954"/>
              <a:gd name="connsiteY10" fmla="*/ 772992 h 877495"/>
              <a:gd name="connsiteX11" fmla="*/ 483326 w 5982954"/>
              <a:gd name="connsiteY11" fmla="*/ 720741 h 877495"/>
              <a:gd name="connsiteX12" fmla="*/ 574766 w 5982954"/>
              <a:gd name="connsiteY12" fmla="*/ 616238 h 877495"/>
              <a:gd name="connsiteX13" fmla="*/ 561703 w 5982954"/>
              <a:gd name="connsiteY13" fmla="*/ 537861 h 877495"/>
              <a:gd name="connsiteX14" fmla="*/ 535577 w 5982954"/>
              <a:gd name="connsiteY14" fmla="*/ 485609 h 877495"/>
              <a:gd name="connsiteX15" fmla="*/ 457200 w 5982954"/>
              <a:gd name="connsiteY15" fmla="*/ 368044 h 877495"/>
              <a:gd name="connsiteX16" fmla="*/ 404949 w 5982954"/>
              <a:gd name="connsiteY16" fmla="*/ 328855 h 877495"/>
              <a:gd name="connsiteX17" fmla="*/ 352697 w 5982954"/>
              <a:gd name="connsiteY17" fmla="*/ 381107 h 877495"/>
              <a:gd name="connsiteX18" fmla="*/ 182880 w 5982954"/>
              <a:gd name="connsiteY18" fmla="*/ 472547 h 877495"/>
              <a:gd name="connsiteX19" fmla="*/ 104503 w 5982954"/>
              <a:gd name="connsiteY19" fmla="*/ 433358 h 877495"/>
              <a:gd name="connsiteX20" fmla="*/ 143691 w 5982954"/>
              <a:gd name="connsiteY20" fmla="*/ 328855 h 877495"/>
              <a:gd name="connsiteX21" fmla="*/ 261257 w 5982954"/>
              <a:gd name="connsiteY21" fmla="*/ 289667 h 877495"/>
              <a:gd name="connsiteX22" fmla="*/ 391886 w 5982954"/>
              <a:gd name="connsiteY22" fmla="*/ 263541 h 877495"/>
              <a:gd name="connsiteX23" fmla="*/ 561703 w 5982954"/>
              <a:gd name="connsiteY23" fmla="*/ 263541 h 877495"/>
              <a:gd name="connsiteX24" fmla="*/ 613954 w 5982954"/>
              <a:gd name="connsiteY24" fmla="*/ 368044 h 877495"/>
              <a:gd name="connsiteX25" fmla="*/ 653143 w 5982954"/>
              <a:gd name="connsiteY25" fmla="*/ 459484 h 877495"/>
              <a:gd name="connsiteX26" fmla="*/ 666206 w 5982954"/>
              <a:gd name="connsiteY26" fmla="*/ 498672 h 877495"/>
              <a:gd name="connsiteX27" fmla="*/ 692331 w 5982954"/>
              <a:gd name="connsiteY27" fmla="*/ 537861 h 877495"/>
              <a:gd name="connsiteX28" fmla="*/ 796834 w 5982954"/>
              <a:gd name="connsiteY28" fmla="*/ 681552 h 877495"/>
              <a:gd name="connsiteX29" fmla="*/ 862149 w 5982954"/>
              <a:gd name="connsiteY29" fmla="*/ 694615 h 877495"/>
              <a:gd name="connsiteX30" fmla="*/ 927463 w 5982954"/>
              <a:gd name="connsiteY30" fmla="*/ 681552 h 877495"/>
              <a:gd name="connsiteX31" fmla="*/ 1031966 w 5982954"/>
              <a:gd name="connsiteY31" fmla="*/ 603175 h 877495"/>
              <a:gd name="connsiteX32" fmla="*/ 1058091 w 5982954"/>
              <a:gd name="connsiteY32" fmla="*/ 563987 h 877495"/>
              <a:gd name="connsiteX33" fmla="*/ 1071154 w 5982954"/>
              <a:gd name="connsiteY33" fmla="*/ 498672 h 877495"/>
              <a:gd name="connsiteX34" fmla="*/ 1058091 w 5982954"/>
              <a:gd name="connsiteY34" fmla="*/ 354981 h 877495"/>
              <a:gd name="connsiteX35" fmla="*/ 1110343 w 5982954"/>
              <a:gd name="connsiteY35" fmla="*/ 224352 h 877495"/>
              <a:gd name="connsiteX36" fmla="*/ 1188720 w 5982954"/>
              <a:gd name="connsiteY36" fmla="*/ 289667 h 877495"/>
              <a:gd name="connsiteX37" fmla="*/ 1227909 w 5982954"/>
              <a:gd name="connsiteY37" fmla="*/ 368044 h 877495"/>
              <a:gd name="connsiteX38" fmla="*/ 1240971 w 5982954"/>
              <a:gd name="connsiteY38" fmla="*/ 459484 h 877495"/>
              <a:gd name="connsiteX39" fmla="*/ 1254034 w 5982954"/>
              <a:gd name="connsiteY39" fmla="*/ 577049 h 877495"/>
              <a:gd name="connsiteX40" fmla="*/ 1267097 w 5982954"/>
              <a:gd name="connsiteY40" fmla="*/ 655427 h 877495"/>
              <a:gd name="connsiteX41" fmla="*/ 1280160 w 5982954"/>
              <a:gd name="connsiteY41" fmla="*/ 707678 h 877495"/>
              <a:gd name="connsiteX42" fmla="*/ 1319349 w 5982954"/>
              <a:gd name="connsiteY42" fmla="*/ 720741 h 877495"/>
              <a:gd name="connsiteX43" fmla="*/ 1423851 w 5982954"/>
              <a:gd name="connsiteY43" fmla="*/ 668489 h 877495"/>
              <a:gd name="connsiteX44" fmla="*/ 1528354 w 5982954"/>
              <a:gd name="connsiteY44" fmla="*/ 472547 h 877495"/>
              <a:gd name="connsiteX45" fmla="*/ 1606731 w 5982954"/>
              <a:gd name="connsiteY45" fmla="*/ 15347 h 877495"/>
              <a:gd name="connsiteX46" fmla="*/ 1698171 w 5982954"/>
              <a:gd name="connsiteY46" fmla="*/ 2284 h 877495"/>
              <a:gd name="connsiteX47" fmla="*/ 1854926 w 5982954"/>
              <a:gd name="connsiteY47" fmla="*/ 28409 h 877495"/>
              <a:gd name="connsiteX48" fmla="*/ 1881051 w 5982954"/>
              <a:gd name="connsiteY48" fmla="*/ 341918 h 877495"/>
              <a:gd name="connsiteX49" fmla="*/ 1828800 w 5982954"/>
              <a:gd name="connsiteY49" fmla="*/ 550924 h 877495"/>
              <a:gd name="connsiteX50" fmla="*/ 1841863 w 5982954"/>
              <a:gd name="connsiteY50" fmla="*/ 655427 h 877495"/>
              <a:gd name="connsiteX51" fmla="*/ 1881051 w 5982954"/>
              <a:gd name="connsiteY51" fmla="*/ 668489 h 877495"/>
              <a:gd name="connsiteX52" fmla="*/ 1998617 w 5982954"/>
              <a:gd name="connsiteY52" fmla="*/ 642364 h 877495"/>
              <a:gd name="connsiteX53" fmla="*/ 2037806 w 5982954"/>
              <a:gd name="connsiteY53" fmla="*/ 420295 h 877495"/>
              <a:gd name="connsiteX54" fmla="*/ 1698171 w 5982954"/>
              <a:gd name="connsiteY54" fmla="*/ 224352 h 877495"/>
              <a:gd name="connsiteX55" fmla="*/ 1528354 w 5982954"/>
              <a:gd name="connsiteY55" fmla="*/ 211289 h 877495"/>
              <a:gd name="connsiteX56" fmla="*/ 1593669 w 5982954"/>
              <a:gd name="connsiteY56" fmla="*/ 80661 h 877495"/>
              <a:gd name="connsiteX57" fmla="*/ 1737360 w 5982954"/>
              <a:gd name="connsiteY57" fmla="*/ 67598 h 877495"/>
              <a:gd name="connsiteX58" fmla="*/ 1972491 w 5982954"/>
              <a:gd name="connsiteY58" fmla="*/ 54535 h 877495"/>
              <a:gd name="connsiteX59" fmla="*/ 2103120 w 5982954"/>
              <a:gd name="connsiteY59" fmla="*/ 145975 h 877495"/>
              <a:gd name="connsiteX60" fmla="*/ 2194560 w 5982954"/>
              <a:gd name="connsiteY60" fmla="*/ 250478 h 877495"/>
              <a:gd name="connsiteX61" fmla="*/ 2246811 w 5982954"/>
              <a:gd name="connsiteY61" fmla="*/ 394169 h 877495"/>
              <a:gd name="connsiteX62" fmla="*/ 2259874 w 5982954"/>
              <a:gd name="connsiteY62" fmla="*/ 446421 h 877495"/>
              <a:gd name="connsiteX63" fmla="*/ 2468880 w 5982954"/>
              <a:gd name="connsiteY63" fmla="*/ 511735 h 877495"/>
              <a:gd name="connsiteX64" fmla="*/ 2651760 w 5982954"/>
              <a:gd name="connsiteY64" fmla="*/ 394169 h 877495"/>
              <a:gd name="connsiteX65" fmla="*/ 2677886 w 5982954"/>
              <a:gd name="connsiteY65" fmla="*/ 354981 h 877495"/>
              <a:gd name="connsiteX66" fmla="*/ 2690949 w 5982954"/>
              <a:gd name="connsiteY66" fmla="*/ 289667 h 877495"/>
              <a:gd name="connsiteX67" fmla="*/ 3422469 w 5982954"/>
              <a:gd name="connsiteY67" fmla="*/ 185164 h 877495"/>
              <a:gd name="connsiteX68" fmla="*/ 3435531 w 5982954"/>
              <a:gd name="connsiteY68" fmla="*/ 237415 h 877495"/>
              <a:gd name="connsiteX69" fmla="*/ 3187337 w 5982954"/>
              <a:gd name="connsiteY69" fmla="*/ 498672 h 877495"/>
              <a:gd name="connsiteX70" fmla="*/ 2076994 w 5982954"/>
              <a:gd name="connsiteY70" fmla="*/ 877495 h 877495"/>
              <a:gd name="connsiteX71" fmla="*/ 1998617 w 5982954"/>
              <a:gd name="connsiteY71" fmla="*/ 825244 h 877495"/>
              <a:gd name="connsiteX72" fmla="*/ 2312126 w 5982954"/>
              <a:gd name="connsiteY72" fmla="*/ 394169 h 877495"/>
              <a:gd name="connsiteX73" fmla="*/ 2638697 w 5982954"/>
              <a:gd name="connsiteY73" fmla="*/ 498672 h 877495"/>
              <a:gd name="connsiteX74" fmla="*/ 2808514 w 5982954"/>
              <a:gd name="connsiteY74" fmla="*/ 524798 h 877495"/>
              <a:gd name="connsiteX75" fmla="*/ 2860766 w 5982954"/>
              <a:gd name="connsiteY75" fmla="*/ 590112 h 877495"/>
              <a:gd name="connsiteX76" fmla="*/ 2913017 w 5982954"/>
              <a:gd name="connsiteY76" fmla="*/ 733804 h 877495"/>
              <a:gd name="connsiteX77" fmla="*/ 3082834 w 5982954"/>
              <a:gd name="connsiteY77" fmla="*/ 707678 h 877495"/>
              <a:gd name="connsiteX78" fmla="*/ 3396343 w 5982954"/>
              <a:gd name="connsiteY78" fmla="*/ 498672 h 877495"/>
              <a:gd name="connsiteX79" fmla="*/ 3357154 w 5982954"/>
              <a:gd name="connsiteY79" fmla="*/ 407232 h 877495"/>
              <a:gd name="connsiteX80" fmla="*/ 3618411 w 5982954"/>
              <a:gd name="connsiteY80" fmla="*/ 381107 h 877495"/>
              <a:gd name="connsiteX81" fmla="*/ 3631474 w 5982954"/>
              <a:gd name="connsiteY81" fmla="*/ 433358 h 877495"/>
              <a:gd name="connsiteX82" fmla="*/ 3657600 w 5982954"/>
              <a:gd name="connsiteY82" fmla="*/ 577049 h 877495"/>
              <a:gd name="connsiteX83" fmla="*/ 3709851 w 5982954"/>
              <a:gd name="connsiteY83" fmla="*/ 642364 h 877495"/>
              <a:gd name="connsiteX84" fmla="*/ 3801291 w 5982954"/>
              <a:gd name="connsiteY84" fmla="*/ 577049 h 877495"/>
              <a:gd name="connsiteX85" fmla="*/ 3892731 w 5982954"/>
              <a:gd name="connsiteY85" fmla="*/ 550924 h 877495"/>
              <a:gd name="connsiteX86" fmla="*/ 3944983 w 5982954"/>
              <a:gd name="connsiteY86" fmla="*/ 407232 h 877495"/>
              <a:gd name="connsiteX87" fmla="*/ 3918857 w 5982954"/>
              <a:gd name="connsiteY87" fmla="*/ 354981 h 877495"/>
              <a:gd name="connsiteX88" fmla="*/ 3905794 w 5982954"/>
              <a:gd name="connsiteY88" fmla="*/ 172101 h 877495"/>
              <a:gd name="connsiteX89" fmla="*/ 3984171 w 5982954"/>
              <a:gd name="connsiteY89" fmla="*/ 159038 h 877495"/>
              <a:gd name="connsiteX90" fmla="*/ 4049486 w 5982954"/>
              <a:gd name="connsiteY90" fmla="*/ 172101 h 877495"/>
              <a:gd name="connsiteX91" fmla="*/ 4232366 w 5982954"/>
              <a:gd name="connsiteY91" fmla="*/ 302729 h 877495"/>
              <a:gd name="connsiteX92" fmla="*/ 4271554 w 5982954"/>
              <a:gd name="connsiteY92" fmla="*/ 407232 h 877495"/>
              <a:gd name="connsiteX93" fmla="*/ 4023360 w 5982954"/>
              <a:gd name="connsiteY93" fmla="*/ 720741 h 877495"/>
              <a:gd name="connsiteX94" fmla="*/ 3618411 w 5982954"/>
              <a:gd name="connsiteY94" fmla="*/ 590112 h 877495"/>
              <a:gd name="connsiteX95" fmla="*/ 3605349 w 5982954"/>
              <a:gd name="connsiteY95" fmla="*/ 537861 h 877495"/>
              <a:gd name="connsiteX96" fmla="*/ 3775166 w 5982954"/>
              <a:gd name="connsiteY96" fmla="*/ 341918 h 877495"/>
              <a:gd name="connsiteX97" fmla="*/ 3958046 w 5982954"/>
              <a:gd name="connsiteY97" fmla="*/ 394169 h 877495"/>
              <a:gd name="connsiteX98" fmla="*/ 3971109 w 5982954"/>
              <a:gd name="connsiteY98" fmla="*/ 433358 h 877495"/>
              <a:gd name="connsiteX99" fmla="*/ 4232366 w 5982954"/>
              <a:gd name="connsiteY99" fmla="*/ 603175 h 877495"/>
              <a:gd name="connsiteX100" fmla="*/ 4480560 w 5982954"/>
              <a:gd name="connsiteY100" fmla="*/ 537861 h 877495"/>
              <a:gd name="connsiteX101" fmla="*/ 4506686 w 5982954"/>
              <a:gd name="connsiteY101" fmla="*/ 459484 h 877495"/>
              <a:gd name="connsiteX102" fmla="*/ 4467497 w 5982954"/>
              <a:gd name="connsiteY102" fmla="*/ 341918 h 877495"/>
              <a:gd name="connsiteX103" fmla="*/ 4428309 w 5982954"/>
              <a:gd name="connsiteY103" fmla="*/ 328855 h 877495"/>
              <a:gd name="connsiteX104" fmla="*/ 4415246 w 5982954"/>
              <a:gd name="connsiteY104" fmla="*/ 394169 h 877495"/>
              <a:gd name="connsiteX105" fmla="*/ 4402183 w 5982954"/>
              <a:gd name="connsiteY105" fmla="*/ 655427 h 877495"/>
              <a:gd name="connsiteX106" fmla="*/ 3997234 w 5982954"/>
              <a:gd name="connsiteY106" fmla="*/ 563987 h 877495"/>
              <a:gd name="connsiteX107" fmla="*/ 4062549 w 5982954"/>
              <a:gd name="connsiteY107" fmla="*/ 354981 h 877495"/>
              <a:gd name="connsiteX108" fmla="*/ 4101737 w 5982954"/>
              <a:gd name="connsiteY108" fmla="*/ 341918 h 877495"/>
              <a:gd name="connsiteX109" fmla="*/ 4167051 w 5982954"/>
              <a:gd name="connsiteY109" fmla="*/ 368044 h 877495"/>
              <a:gd name="connsiteX110" fmla="*/ 4271554 w 5982954"/>
              <a:gd name="connsiteY110" fmla="*/ 446421 h 877495"/>
              <a:gd name="connsiteX111" fmla="*/ 4323806 w 5982954"/>
              <a:gd name="connsiteY111" fmla="*/ 524798 h 877495"/>
              <a:gd name="connsiteX112" fmla="*/ 4349931 w 5982954"/>
              <a:gd name="connsiteY112" fmla="*/ 629301 h 877495"/>
              <a:gd name="connsiteX113" fmla="*/ 4650377 w 5982954"/>
              <a:gd name="connsiteY113" fmla="*/ 616238 h 877495"/>
              <a:gd name="connsiteX114" fmla="*/ 4663440 w 5982954"/>
              <a:gd name="connsiteY114" fmla="*/ 524798 h 877495"/>
              <a:gd name="connsiteX115" fmla="*/ 4637314 w 5982954"/>
              <a:gd name="connsiteY115" fmla="*/ 368044 h 877495"/>
              <a:gd name="connsiteX116" fmla="*/ 4598126 w 5982954"/>
              <a:gd name="connsiteY116" fmla="*/ 315792 h 877495"/>
              <a:gd name="connsiteX117" fmla="*/ 4441371 w 5982954"/>
              <a:gd name="connsiteY117" fmla="*/ 250478 h 877495"/>
              <a:gd name="connsiteX118" fmla="*/ 4885509 w 5982954"/>
              <a:gd name="connsiteY118" fmla="*/ 106787 h 877495"/>
              <a:gd name="connsiteX119" fmla="*/ 4937760 w 5982954"/>
              <a:gd name="connsiteY119" fmla="*/ 224352 h 877495"/>
              <a:gd name="connsiteX120" fmla="*/ 4950823 w 5982954"/>
              <a:gd name="connsiteY120" fmla="*/ 328855 h 877495"/>
              <a:gd name="connsiteX121" fmla="*/ 4937760 w 5982954"/>
              <a:gd name="connsiteY121" fmla="*/ 381107 h 877495"/>
              <a:gd name="connsiteX122" fmla="*/ 4885509 w 5982954"/>
              <a:gd name="connsiteY122" fmla="*/ 524798 h 877495"/>
              <a:gd name="connsiteX123" fmla="*/ 4754880 w 5982954"/>
              <a:gd name="connsiteY123" fmla="*/ 537861 h 877495"/>
              <a:gd name="connsiteX124" fmla="*/ 4480560 w 5982954"/>
              <a:gd name="connsiteY124" fmla="*/ 550924 h 877495"/>
              <a:gd name="connsiteX125" fmla="*/ 4545874 w 5982954"/>
              <a:gd name="connsiteY125" fmla="*/ 786055 h 877495"/>
              <a:gd name="connsiteX126" fmla="*/ 4663440 w 5982954"/>
              <a:gd name="connsiteY126" fmla="*/ 786055 h 877495"/>
              <a:gd name="connsiteX127" fmla="*/ 4715691 w 5982954"/>
              <a:gd name="connsiteY127" fmla="*/ 772992 h 877495"/>
              <a:gd name="connsiteX128" fmla="*/ 4911634 w 5982954"/>
              <a:gd name="connsiteY128" fmla="*/ 733804 h 877495"/>
              <a:gd name="connsiteX129" fmla="*/ 5068389 w 5982954"/>
              <a:gd name="connsiteY129" fmla="*/ 629301 h 877495"/>
              <a:gd name="connsiteX130" fmla="*/ 5029200 w 5982954"/>
              <a:gd name="connsiteY130" fmla="*/ 537861 h 877495"/>
              <a:gd name="connsiteX131" fmla="*/ 5055326 w 5982954"/>
              <a:gd name="connsiteY131" fmla="*/ 289667 h 877495"/>
              <a:gd name="connsiteX132" fmla="*/ 5185954 w 5982954"/>
              <a:gd name="connsiteY132" fmla="*/ 302729 h 877495"/>
              <a:gd name="connsiteX133" fmla="*/ 5342709 w 5982954"/>
              <a:gd name="connsiteY133" fmla="*/ 472547 h 877495"/>
              <a:gd name="connsiteX134" fmla="*/ 5381897 w 5982954"/>
              <a:gd name="connsiteY134" fmla="*/ 524798 h 877495"/>
              <a:gd name="connsiteX135" fmla="*/ 5538651 w 5982954"/>
              <a:gd name="connsiteY135" fmla="*/ 603175 h 877495"/>
              <a:gd name="connsiteX136" fmla="*/ 5708469 w 5982954"/>
              <a:gd name="connsiteY136" fmla="*/ 590112 h 877495"/>
              <a:gd name="connsiteX137" fmla="*/ 5747657 w 5982954"/>
              <a:gd name="connsiteY137" fmla="*/ 537861 h 877495"/>
              <a:gd name="connsiteX138" fmla="*/ 5786846 w 5982954"/>
              <a:gd name="connsiteY138" fmla="*/ 511735 h 877495"/>
              <a:gd name="connsiteX139" fmla="*/ 5891349 w 5982954"/>
              <a:gd name="connsiteY139" fmla="*/ 563987 h 877495"/>
              <a:gd name="connsiteX140" fmla="*/ 5930537 w 5982954"/>
              <a:gd name="connsiteY140" fmla="*/ 590112 h 877495"/>
              <a:gd name="connsiteX141" fmla="*/ 5956663 w 5982954"/>
              <a:gd name="connsiteY141" fmla="*/ 550924 h 877495"/>
              <a:gd name="connsiteX142" fmla="*/ 5982789 w 5982954"/>
              <a:gd name="connsiteY142" fmla="*/ 472547 h 87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982954" h="877495">
                <a:moveTo>
                  <a:pt x="0" y="772992"/>
                </a:moveTo>
                <a:cubicBezTo>
                  <a:pt x="12882" y="624856"/>
                  <a:pt x="11341" y="459720"/>
                  <a:pt x="65314" y="315792"/>
                </a:cubicBezTo>
                <a:cubicBezTo>
                  <a:pt x="72958" y="295407"/>
                  <a:pt x="92018" y="281377"/>
                  <a:pt x="104503" y="263541"/>
                </a:cubicBezTo>
                <a:cubicBezTo>
                  <a:pt x="168299" y="172405"/>
                  <a:pt x="125253" y="195664"/>
                  <a:pt x="195943" y="172101"/>
                </a:cubicBezTo>
                <a:cubicBezTo>
                  <a:pt x="217714" y="180810"/>
                  <a:pt x="245997" y="180424"/>
                  <a:pt x="261257" y="198227"/>
                </a:cubicBezTo>
                <a:cubicBezTo>
                  <a:pt x="275706" y="215084"/>
                  <a:pt x="270944" y="241597"/>
                  <a:pt x="274320" y="263541"/>
                </a:cubicBezTo>
                <a:cubicBezTo>
                  <a:pt x="279658" y="298238"/>
                  <a:pt x="283029" y="333210"/>
                  <a:pt x="287383" y="368044"/>
                </a:cubicBezTo>
                <a:cubicBezTo>
                  <a:pt x="296309" y="546564"/>
                  <a:pt x="280334" y="565437"/>
                  <a:pt x="313509" y="681552"/>
                </a:cubicBezTo>
                <a:cubicBezTo>
                  <a:pt x="317292" y="694792"/>
                  <a:pt x="320413" y="708425"/>
                  <a:pt x="326571" y="720741"/>
                </a:cubicBezTo>
                <a:cubicBezTo>
                  <a:pt x="337925" y="743450"/>
                  <a:pt x="352697" y="764284"/>
                  <a:pt x="365760" y="786055"/>
                </a:cubicBezTo>
                <a:cubicBezTo>
                  <a:pt x="391886" y="781701"/>
                  <a:pt x="420984" y="785855"/>
                  <a:pt x="444137" y="772992"/>
                </a:cubicBezTo>
                <a:cubicBezTo>
                  <a:pt x="463169" y="762419"/>
                  <a:pt x="468862" y="737013"/>
                  <a:pt x="483326" y="720741"/>
                </a:cubicBezTo>
                <a:cubicBezTo>
                  <a:pt x="585211" y="606121"/>
                  <a:pt x="518574" y="700526"/>
                  <a:pt x="574766" y="616238"/>
                </a:cubicBezTo>
                <a:cubicBezTo>
                  <a:pt x="570412" y="590112"/>
                  <a:pt x="569314" y="563230"/>
                  <a:pt x="561703" y="537861"/>
                </a:cubicBezTo>
                <a:cubicBezTo>
                  <a:pt x="556107" y="519209"/>
                  <a:pt x="545034" y="502632"/>
                  <a:pt x="535577" y="485609"/>
                </a:cubicBezTo>
                <a:cubicBezTo>
                  <a:pt x="520028" y="457620"/>
                  <a:pt x="481748" y="392592"/>
                  <a:pt x="457200" y="368044"/>
                </a:cubicBezTo>
                <a:cubicBezTo>
                  <a:pt x="441805" y="352649"/>
                  <a:pt x="422366" y="341918"/>
                  <a:pt x="404949" y="328855"/>
                </a:cubicBezTo>
                <a:cubicBezTo>
                  <a:pt x="387532" y="346272"/>
                  <a:pt x="371399" y="365077"/>
                  <a:pt x="352697" y="381107"/>
                </a:cubicBezTo>
                <a:cubicBezTo>
                  <a:pt x="315508" y="412983"/>
                  <a:pt x="195742" y="466116"/>
                  <a:pt x="182880" y="472547"/>
                </a:cubicBezTo>
                <a:cubicBezTo>
                  <a:pt x="156754" y="459484"/>
                  <a:pt x="123738" y="455340"/>
                  <a:pt x="104503" y="433358"/>
                </a:cubicBezTo>
                <a:cubicBezTo>
                  <a:pt x="55983" y="377906"/>
                  <a:pt x="104260" y="350761"/>
                  <a:pt x="143691" y="328855"/>
                </a:cubicBezTo>
                <a:cubicBezTo>
                  <a:pt x="191381" y="302360"/>
                  <a:pt x="212513" y="303593"/>
                  <a:pt x="261257" y="289667"/>
                </a:cubicBezTo>
                <a:cubicBezTo>
                  <a:pt x="352460" y="263610"/>
                  <a:pt x="235822" y="285836"/>
                  <a:pt x="391886" y="263541"/>
                </a:cubicBezTo>
                <a:cubicBezTo>
                  <a:pt x="447334" y="245058"/>
                  <a:pt x="497634" y="222354"/>
                  <a:pt x="561703" y="263541"/>
                </a:cubicBezTo>
                <a:cubicBezTo>
                  <a:pt x="594463" y="284601"/>
                  <a:pt x="597484" y="332752"/>
                  <a:pt x="613954" y="368044"/>
                </a:cubicBezTo>
                <a:cubicBezTo>
                  <a:pt x="627977" y="398094"/>
                  <a:pt x="640827" y="428695"/>
                  <a:pt x="653143" y="459484"/>
                </a:cubicBezTo>
                <a:cubicBezTo>
                  <a:pt x="658257" y="472268"/>
                  <a:pt x="660048" y="486356"/>
                  <a:pt x="666206" y="498672"/>
                </a:cubicBezTo>
                <a:cubicBezTo>
                  <a:pt x="673227" y="512714"/>
                  <a:pt x="684254" y="524399"/>
                  <a:pt x="692331" y="537861"/>
                </a:cubicBezTo>
                <a:cubicBezTo>
                  <a:pt x="717698" y="580140"/>
                  <a:pt x="747198" y="653976"/>
                  <a:pt x="796834" y="681552"/>
                </a:cubicBezTo>
                <a:cubicBezTo>
                  <a:pt x="816243" y="692335"/>
                  <a:pt x="840377" y="690261"/>
                  <a:pt x="862149" y="694615"/>
                </a:cubicBezTo>
                <a:cubicBezTo>
                  <a:pt x="883920" y="690261"/>
                  <a:pt x="906400" y="688573"/>
                  <a:pt x="927463" y="681552"/>
                </a:cubicBezTo>
                <a:cubicBezTo>
                  <a:pt x="976451" y="665223"/>
                  <a:pt x="997941" y="642871"/>
                  <a:pt x="1031966" y="603175"/>
                </a:cubicBezTo>
                <a:cubicBezTo>
                  <a:pt x="1042183" y="591255"/>
                  <a:pt x="1049383" y="577050"/>
                  <a:pt x="1058091" y="563987"/>
                </a:cubicBezTo>
                <a:cubicBezTo>
                  <a:pt x="1062445" y="542215"/>
                  <a:pt x="1071154" y="520875"/>
                  <a:pt x="1071154" y="498672"/>
                </a:cubicBezTo>
                <a:cubicBezTo>
                  <a:pt x="1071154" y="450577"/>
                  <a:pt x="1051289" y="402592"/>
                  <a:pt x="1058091" y="354981"/>
                </a:cubicBezTo>
                <a:cubicBezTo>
                  <a:pt x="1064723" y="308555"/>
                  <a:pt x="1092926" y="267895"/>
                  <a:pt x="1110343" y="224352"/>
                </a:cubicBezTo>
                <a:cubicBezTo>
                  <a:pt x="1139259" y="243630"/>
                  <a:pt x="1168604" y="259494"/>
                  <a:pt x="1188720" y="289667"/>
                </a:cubicBezTo>
                <a:cubicBezTo>
                  <a:pt x="1204923" y="313971"/>
                  <a:pt x="1214846" y="341918"/>
                  <a:pt x="1227909" y="368044"/>
                </a:cubicBezTo>
                <a:cubicBezTo>
                  <a:pt x="1232263" y="398524"/>
                  <a:pt x="1237152" y="428932"/>
                  <a:pt x="1240971" y="459484"/>
                </a:cubicBezTo>
                <a:cubicBezTo>
                  <a:pt x="1245862" y="498609"/>
                  <a:pt x="1248823" y="537965"/>
                  <a:pt x="1254034" y="577049"/>
                </a:cubicBezTo>
                <a:cubicBezTo>
                  <a:pt x="1257535" y="603303"/>
                  <a:pt x="1261903" y="629455"/>
                  <a:pt x="1267097" y="655427"/>
                </a:cubicBezTo>
                <a:cubicBezTo>
                  <a:pt x="1270618" y="673031"/>
                  <a:pt x="1268945" y="693659"/>
                  <a:pt x="1280160" y="707678"/>
                </a:cubicBezTo>
                <a:cubicBezTo>
                  <a:pt x="1288762" y="718430"/>
                  <a:pt x="1306286" y="716387"/>
                  <a:pt x="1319349" y="720741"/>
                </a:cubicBezTo>
                <a:cubicBezTo>
                  <a:pt x="1354183" y="703324"/>
                  <a:pt x="1398765" y="698279"/>
                  <a:pt x="1423851" y="668489"/>
                </a:cubicBezTo>
                <a:cubicBezTo>
                  <a:pt x="1471532" y="611868"/>
                  <a:pt x="1528354" y="472547"/>
                  <a:pt x="1528354" y="472547"/>
                </a:cubicBezTo>
                <a:cubicBezTo>
                  <a:pt x="1540221" y="389480"/>
                  <a:pt x="1584412" y="59986"/>
                  <a:pt x="1606731" y="15347"/>
                </a:cubicBezTo>
                <a:cubicBezTo>
                  <a:pt x="1620500" y="-12192"/>
                  <a:pt x="1667691" y="6638"/>
                  <a:pt x="1698171" y="2284"/>
                </a:cubicBezTo>
                <a:cubicBezTo>
                  <a:pt x="1750423" y="10992"/>
                  <a:pt x="1810850" y="-975"/>
                  <a:pt x="1854926" y="28409"/>
                </a:cubicBezTo>
                <a:cubicBezTo>
                  <a:pt x="1925514" y="75467"/>
                  <a:pt x="1883507" y="326202"/>
                  <a:pt x="1881051" y="341918"/>
                </a:cubicBezTo>
                <a:cubicBezTo>
                  <a:pt x="1869965" y="412870"/>
                  <a:pt x="1828800" y="550924"/>
                  <a:pt x="1828800" y="550924"/>
                </a:cubicBezTo>
                <a:cubicBezTo>
                  <a:pt x="1833154" y="585758"/>
                  <a:pt x="1827605" y="623347"/>
                  <a:pt x="1841863" y="655427"/>
                </a:cubicBezTo>
                <a:cubicBezTo>
                  <a:pt x="1847455" y="668009"/>
                  <a:pt x="1867329" y="669632"/>
                  <a:pt x="1881051" y="668489"/>
                </a:cubicBezTo>
                <a:cubicBezTo>
                  <a:pt x="1921057" y="665155"/>
                  <a:pt x="1959428" y="651072"/>
                  <a:pt x="1998617" y="642364"/>
                </a:cubicBezTo>
                <a:cubicBezTo>
                  <a:pt x="2093051" y="595146"/>
                  <a:pt x="2167859" y="589363"/>
                  <a:pt x="2037806" y="420295"/>
                </a:cubicBezTo>
                <a:cubicBezTo>
                  <a:pt x="1978402" y="343069"/>
                  <a:pt x="1812148" y="245075"/>
                  <a:pt x="1698171" y="224352"/>
                </a:cubicBezTo>
                <a:cubicBezTo>
                  <a:pt x="1642314" y="214196"/>
                  <a:pt x="1584960" y="215643"/>
                  <a:pt x="1528354" y="211289"/>
                </a:cubicBezTo>
                <a:cubicBezTo>
                  <a:pt x="1537155" y="167283"/>
                  <a:pt x="1539765" y="102222"/>
                  <a:pt x="1593669" y="80661"/>
                </a:cubicBezTo>
                <a:cubicBezTo>
                  <a:pt x="1638324" y="62799"/>
                  <a:pt x="1689379" y="70907"/>
                  <a:pt x="1737360" y="67598"/>
                </a:cubicBezTo>
                <a:cubicBezTo>
                  <a:pt x="1815672" y="62197"/>
                  <a:pt x="1894114" y="58889"/>
                  <a:pt x="1972491" y="54535"/>
                </a:cubicBezTo>
                <a:cubicBezTo>
                  <a:pt x="1985291" y="63068"/>
                  <a:pt x="2083778" y="126633"/>
                  <a:pt x="2103120" y="145975"/>
                </a:cubicBezTo>
                <a:cubicBezTo>
                  <a:pt x="2135850" y="178705"/>
                  <a:pt x="2166788" y="213449"/>
                  <a:pt x="2194560" y="250478"/>
                </a:cubicBezTo>
                <a:cubicBezTo>
                  <a:pt x="2221968" y="287022"/>
                  <a:pt x="2236328" y="355730"/>
                  <a:pt x="2246811" y="394169"/>
                </a:cubicBezTo>
                <a:cubicBezTo>
                  <a:pt x="2251535" y="411490"/>
                  <a:pt x="2248190" y="432790"/>
                  <a:pt x="2259874" y="446421"/>
                </a:cubicBezTo>
                <a:cubicBezTo>
                  <a:pt x="2305332" y="499455"/>
                  <a:pt x="2418324" y="502543"/>
                  <a:pt x="2468880" y="511735"/>
                </a:cubicBezTo>
                <a:cubicBezTo>
                  <a:pt x="2714525" y="473943"/>
                  <a:pt x="2606192" y="546060"/>
                  <a:pt x="2651760" y="394169"/>
                </a:cubicBezTo>
                <a:cubicBezTo>
                  <a:pt x="2656271" y="379132"/>
                  <a:pt x="2669177" y="368044"/>
                  <a:pt x="2677886" y="354981"/>
                </a:cubicBezTo>
                <a:cubicBezTo>
                  <a:pt x="2682240" y="333210"/>
                  <a:pt x="2685228" y="311120"/>
                  <a:pt x="2690949" y="289667"/>
                </a:cubicBezTo>
                <a:cubicBezTo>
                  <a:pt x="2784887" y="-62602"/>
                  <a:pt x="2743688" y="159549"/>
                  <a:pt x="3422469" y="185164"/>
                </a:cubicBezTo>
                <a:cubicBezTo>
                  <a:pt x="3426823" y="202581"/>
                  <a:pt x="3438482" y="219706"/>
                  <a:pt x="3435531" y="237415"/>
                </a:cubicBezTo>
                <a:cubicBezTo>
                  <a:pt x="3411529" y="381427"/>
                  <a:pt x="3318982" y="417986"/>
                  <a:pt x="3187337" y="498672"/>
                </a:cubicBezTo>
                <a:cubicBezTo>
                  <a:pt x="2504824" y="916987"/>
                  <a:pt x="2766506" y="824456"/>
                  <a:pt x="2076994" y="877495"/>
                </a:cubicBezTo>
                <a:cubicBezTo>
                  <a:pt x="2050868" y="860078"/>
                  <a:pt x="1991219" y="855759"/>
                  <a:pt x="1998617" y="825244"/>
                </a:cubicBezTo>
                <a:cubicBezTo>
                  <a:pt x="2089825" y="449012"/>
                  <a:pt x="2088787" y="483505"/>
                  <a:pt x="2312126" y="394169"/>
                </a:cubicBezTo>
                <a:cubicBezTo>
                  <a:pt x="2425461" y="434646"/>
                  <a:pt x="2521752" y="474309"/>
                  <a:pt x="2638697" y="498672"/>
                </a:cubicBezTo>
                <a:cubicBezTo>
                  <a:pt x="2694765" y="510353"/>
                  <a:pt x="2751908" y="516089"/>
                  <a:pt x="2808514" y="524798"/>
                </a:cubicBezTo>
                <a:cubicBezTo>
                  <a:pt x="2825931" y="546569"/>
                  <a:pt x="2848297" y="565174"/>
                  <a:pt x="2860766" y="590112"/>
                </a:cubicBezTo>
                <a:cubicBezTo>
                  <a:pt x="2883559" y="635697"/>
                  <a:pt x="2867974" y="709958"/>
                  <a:pt x="2913017" y="733804"/>
                </a:cubicBezTo>
                <a:cubicBezTo>
                  <a:pt x="2963633" y="760601"/>
                  <a:pt x="3026228" y="716387"/>
                  <a:pt x="3082834" y="707678"/>
                </a:cubicBezTo>
                <a:cubicBezTo>
                  <a:pt x="3125372" y="688342"/>
                  <a:pt x="3407581" y="644766"/>
                  <a:pt x="3396343" y="498672"/>
                </a:cubicBezTo>
                <a:cubicBezTo>
                  <a:pt x="3393800" y="465608"/>
                  <a:pt x="3370217" y="437712"/>
                  <a:pt x="3357154" y="407232"/>
                </a:cubicBezTo>
                <a:cubicBezTo>
                  <a:pt x="3328643" y="264679"/>
                  <a:pt x="3311016" y="283299"/>
                  <a:pt x="3618411" y="381107"/>
                </a:cubicBezTo>
                <a:cubicBezTo>
                  <a:pt x="3635519" y="386550"/>
                  <a:pt x="3627953" y="415754"/>
                  <a:pt x="3631474" y="433358"/>
                </a:cubicBezTo>
                <a:cubicBezTo>
                  <a:pt x="3631978" y="435880"/>
                  <a:pt x="3652930" y="567709"/>
                  <a:pt x="3657600" y="577049"/>
                </a:cubicBezTo>
                <a:cubicBezTo>
                  <a:pt x="3670069" y="601987"/>
                  <a:pt x="3692434" y="620592"/>
                  <a:pt x="3709851" y="642364"/>
                </a:cubicBezTo>
                <a:cubicBezTo>
                  <a:pt x="3740331" y="620592"/>
                  <a:pt x="3767788" y="593800"/>
                  <a:pt x="3801291" y="577049"/>
                </a:cubicBezTo>
                <a:cubicBezTo>
                  <a:pt x="3829644" y="562873"/>
                  <a:pt x="3866355" y="568508"/>
                  <a:pt x="3892731" y="550924"/>
                </a:cubicBezTo>
                <a:cubicBezTo>
                  <a:pt x="3914067" y="536700"/>
                  <a:pt x="3944382" y="409337"/>
                  <a:pt x="3944983" y="407232"/>
                </a:cubicBezTo>
                <a:cubicBezTo>
                  <a:pt x="3936274" y="389815"/>
                  <a:pt x="3926915" y="372708"/>
                  <a:pt x="3918857" y="354981"/>
                </a:cubicBezTo>
                <a:cubicBezTo>
                  <a:pt x="3893826" y="299912"/>
                  <a:pt x="3845090" y="232806"/>
                  <a:pt x="3905794" y="172101"/>
                </a:cubicBezTo>
                <a:cubicBezTo>
                  <a:pt x="3924522" y="153372"/>
                  <a:pt x="3958045" y="163392"/>
                  <a:pt x="3984171" y="159038"/>
                </a:cubicBezTo>
                <a:cubicBezTo>
                  <a:pt x="4005943" y="163392"/>
                  <a:pt x="4028991" y="163562"/>
                  <a:pt x="4049486" y="172101"/>
                </a:cubicBezTo>
                <a:cubicBezTo>
                  <a:pt x="4131408" y="206235"/>
                  <a:pt x="4165015" y="245000"/>
                  <a:pt x="4232366" y="302729"/>
                </a:cubicBezTo>
                <a:cubicBezTo>
                  <a:pt x="4245429" y="337563"/>
                  <a:pt x="4269079" y="370111"/>
                  <a:pt x="4271554" y="407232"/>
                </a:cubicBezTo>
                <a:cubicBezTo>
                  <a:pt x="4280130" y="535870"/>
                  <a:pt x="4058277" y="685824"/>
                  <a:pt x="4023360" y="720741"/>
                </a:cubicBezTo>
                <a:cubicBezTo>
                  <a:pt x="3888377" y="677198"/>
                  <a:pt x="3748352" y="646961"/>
                  <a:pt x="3618411" y="590112"/>
                </a:cubicBezTo>
                <a:cubicBezTo>
                  <a:pt x="3601963" y="582916"/>
                  <a:pt x="3595762" y="553040"/>
                  <a:pt x="3605349" y="537861"/>
                </a:cubicBezTo>
                <a:cubicBezTo>
                  <a:pt x="3651502" y="464785"/>
                  <a:pt x="3718560" y="407232"/>
                  <a:pt x="3775166" y="341918"/>
                </a:cubicBezTo>
                <a:cubicBezTo>
                  <a:pt x="3836126" y="359335"/>
                  <a:pt x="3900595" y="367358"/>
                  <a:pt x="3958046" y="394169"/>
                </a:cubicBezTo>
                <a:cubicBezTo>
                  <a:pt x="3970524" y="399992"/>
                  <a:pt x="3960703" y="424340"/>
                  <a:pt x="3971109" y="433358"/>
                </a:cubicBezTo>
                <a:cubicBezTo>
                  <a:pt x="4091879" y="538026"/>
                  <a:pt x="4120468" y="547227"/>
                  <a:pt x="4232366" y="603175"/>
                </a:cubicBezTo>
                <a:cubicBezTo>
                  <a:pt x="4275549" y="597417"/>
                  <a:pt x="4433198" y="608904"/>
                  <a:pt x="4480560" y="537861"/>
                </a:cubicBezTo>
                <a:cubicBezTo>
                  <a:pt x="4495836" y="514947"/>
                  <a:pt x="4497977" y="485610"/>
                  <a:pt x="4506686" y="459484"/>
                </a:cubicBezTo>
                <a:cubicBezTo>
                  <a:pt x="4493623" y="420295"/>
                  <a:pt x="4488750" y="377340"/>
                  <a:pt x="4467497" y="341918"/>
                </a:cubicBezTo>
                <a:cubicBezTo>
                  <a:pt x="4460413" y="330111"/>
                  <a:pt x="4438045" y="319119"/>
                  <a:pt x="4428309" y="328855"/>
                </a:cubicBezTo>
                <a:cubicBezTo>
                  <a:pt x="4412609" y="344555"/>
                  <a:pt x="4419600" y="372398"/>
                  <a:pt x="4415246" y="394169"/>
                </a:cubicBezTo>
                <a:cubicBezTo>
                  <a:pt x="4410892" y="481255"/>
                  <a:pt x="4475162" y="607710"/>
                  <a:pt x="4402183" y="655427"/>
                </a:cubicBezTo>
                <a:cubicBezTo>
                  <a:pt x="4254083" y="752261"/>
                  <a:pt x="4106795" y="637027"/>
                  <a:pt x="3997234" y="563987"/>
                </a:cubicBezTo>
                <a:cubicBezTo>
                  <a:pt x="4010228" y="486021"/>
                  <a:pt x="3998444" y="408402"/>
                  <a:pt x="4062549" y="354981"/>
                </a:cubicBezTo>
                <a:cubicBezTo>
                  <a:pt x="4073127" y="346166"/>
                  <a:pt x="4088674" y="346272"/>
                  <a:pt x="4101737" y="341918"/>
                </a:cubicBezTo>
                <a:cubicBezTo>
                  <a:pt x="4123508" y="350627"/>
                  <a:pt x="4146078" y="357558"/>
                  <a:pt x="4167051" y="368044"/>
                </a:cubicBezTo>
                <a:cubicBezTo>
                  <a:pt x="4190190" y="379613"/>
                  <a:pt x="4263684" y="437676"/>
                  <a:pt x="4271554" y="446421"/>
                </a:cubicBezTo>
                <a:cubicBezTo>
                  <a:pt x="4292559" y="469760"/>
                  <a:pt x="4306389" y="498672"/>
                  <a:pt x="4323806" y="524798"/>
                </a:cubicBezTo>
                <a:cubicBezTo>
                  <a:pt x="4332514" y="559632"/>
                  <a:pt x="4337660" y="595556"/>
                  <a:pt x="4349931" y="629301"/>
                </a:cubicBezTo>
                <a:cubicBezTo>
                  <a:pt x="4394634" y="752236"/>
                  <a:pt x="4556635" y="634093"/>
                  <a:pt x="4650377" y="616238"/>
                </a:cubicBezTo>
                <a:cubicBezTo>
                  <a:pt x="4654731" y="585758"/>
                  <a:pt x="4665058" y="555545"/>
                  <a:pt x="4663440" y="524798"/>
                </a:cubicBezTo>
                <a:cubicBezTo>
                  <a:pt x="4660656" y="471899"/>
                  <a:pt x="4653114" y="418605"/>
                  <a:pt x="4637314" y="368044"/>
                </a:cubicBezTo>
                <a:cubicBezTo>
                  <a:pt x="4630820" y="347264"/>
                  <a:pt x="4616241" y="327869"/>
                  <a:pt x="4598126" y="315792"/>
                </a:cubicBezTo>
                <a:cubicBezTo>
                  <a:pt x="4554745" y="286871"/>
                  <a:pt x="4493384" y="267816"/>
                  <a:pt x="4441371" y="250478"/>
                </a:cubicBezTo>
                <a:cubicBezTo>
                  <a:pt x="4603896" y="109623"/>
                  <a:pt x="4644030" y="-8702"/>
                  <a:pt x="4885509" y="106787"/>
                </a:cubicBezTo>
                <a:cubicBezTo>
                  <a:pt x="4924197" y="125290"/>
                  <a:pt x="4920343" y="185164"/>
                  <a:pt x="4937760" y="224352"/>
                </a:cubicBezTo>
                <a:cubicBezTo>
                  <a:pt x="4942114" y="259186"/>
                  <a:pt x="4950823" y="293750"/>
                  <a:pt x="4950823" y="328855"/>
                </a:cubicBezTo>
                <a:cubicBezTo>
                  <a:pt x="4950823" y="346808"/>
                  <a:pt x="4943437" y="364075"/>
                  <a:pt x="4937760" y="381107"/>
                </a:cubicBezTo>
                <a:cubicBezTo>
                  <a:pt x="4921643" y="429457"/>
                  <a:pt x="4924205" y="491630"/>
                  <a:pt x="4885509" y="524798"/>
                </a:cubicBezTo>
                <a:cubicBezTo>
                  <a:pt x="4852284" y="553277"/>
                  <a:pt x="4798549" y="535044"/>
                  <a:pt x="4754880" y="537861"/>
                </a:cubicBezTo>
                <a:cubicBezTo>
                  <a:pt x="4663526" y="543755"/>
                  <a:pt x="4572000" y="546570"/>
                  <a:pt x="4480560" y="550924"/>
                </a:cubicBezTo>
                <a:cubicBezTo>
                  <a:pt x="4502331" y="629301"/>
                  <a:pt x="4511051" y="712541"/>
                  <a:pt x="4545874" y="786055"/>
                </a:cubicBezTo>
                <a:cubicBezTo>
                  <a:pt x="4560170" y="816234"/>
                  <a:pt x="4654099" y="788131"/>
                  <a:pt x="4663440" y="786055"/>
                </a:cubicBezTo>
                <a:cubicBezTo>
                  <a:pt x="4680966" y="782160"/>
                  <a:pt x="4698123" y="776690"/>
                  <a:pt x="4715691" y="772992"/>
                </a:cubicBezTo>
                <a:cubicBezTo>
                  <a:pt x="4780870" y="759270"/>
                  <a:pt x="4846320" y="746867"/>
                  <a:pt x="4911634" y="733804"/>
                </a:cubicBezTo>
                <a:cubicBezTo>
                  <a:pt x="4942084" y="718579"/>
                  <a:pt x="5058788" y="667706"/>
                  <a:pt x="5068389" y="629301"/>
                </a:cubicBezTo>
                <a:cubicBezTo>
                  <a:pt x="5076432" y="597130"/>
                  <a:pt x="5042263" y="568341"/>
                  <a:pt x="5029200" y="537861"/>
                </a:cubicBezTo>
                <a:cubicBezTo>
                  <a:pt x="5029045" y="535851"/>
                  <a:pt x="4982953" y="317503"/>
                  <a:pt x="5055326" y="289667"/>
                </a:cubicBezTo>
                <a:cubicBezTo>
                  <a:pt x="5096169" y="273958"/>
                  <a:pt x="5142411" y="298375"/>
                  <a:pt x="5185954" y="302729"/>
                </a:cubicBezTo>
                <a:cubicBezTo>
                  <a:pt x="5257537" y="374312"/>
                  <a:pt x="5259613" y="374342"/>
                  <a:pt x="5342709" y="472547"/>
                </a:cubicBezTo>
                <a:cubicBezTo>
                  <a:pt x="5356772" y="489167"/>
                  <a:pt x="5363782" y="512722"/>
                  <a:pt x="5381897" y="524798"/>
                </a:cubicBezTo>
                <a:cubicBezTo>
                  <a:pt x="5430504" y="557203"/>
                  <a:pt x="5486400" y="577049"/>
                  <a:pt x="5538651" y="603175"/>
                </a:cubicBezTo>
                <a:cubicBezTo>
                  <a:pt x="5595257" y="598821"/>
                  <a:pt x="5654280" y="607046"/>
                  <a:pt x="5708469" y="590112"/>
                </a:cubicBezTo>
                <a:cubicBezTo>
                  <a:pt x="5729249" y="583618"/>
                  <a:pt x="5732262" y="553256"/>
                  <a:pt x="5747657" y="537861"/>
                </a:cubicBezTo>
                <a:cubicBezTo>
                  <a:pt x="5758758" y="526760"/>
                  <a:pt x="5773783" y="520444"/>
                  <a:pt x="5786846" y="511735"/>
                </a:cubicBezTo>
                <a:cubicBezTo>
                  <a:pt x="5821680" y="529152"/>
                  <a:pt x="5857158" y="545338"/>
                  <a:pt x="5891349" y="563987"/>
                </a:cubicBezTo>
                <a:cubicBezTo>
                  <a:pt x="5905131" y="571505"/>
                  <a:pt x="5915143" y="593191"/>
                  <a:pt x="5930537" y="590112"/>
                </a:cubicBezTo>
                <a:cubicBezTo>
                  <a:pt x="5945932" y="587033"/>
                  <a:pt x="5948874" y="564555"/>
                  <a:pt x="5956663" y="550924"/>
                </a:cubicBezTo>
                <a:cubicBezTo>
                  <a:pt x="5986683" y="498389"/>
                  <a:pt x="5982789" y="514789"/>
                  <a:pt x="5982789" y="472547"/>
                </a:cubicBezTo>
              </a:path>
            </a:pathLst>
          </a:cu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0600" y="4572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27463" y="533400"/>
            <a:ext cx="1828800" cy="1648097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5166" y="54428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UVC</a:t>
            </a:r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2667000" y="1304002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295400" y="1490042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895203" y="1740307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2019300" y="1550404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2283823" y="1852151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415540" y="1428484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1289957" y="1913284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99509" y="8382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90600" y="3886200"/>
            <a:ext cx="5971903" cy="2209800"/>
          </a:xfrm>
          <a:prstGeom prst="line">
            <a:avLst/>
          </a:prstGeom>
          <a:ln w="444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6800" y="6096000"/>
            <a:ext cx="5839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4789" y="20951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0227517">
            <a:off x="3174689" y="4521564"/>
            <a:ext cx="39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111" y="838200"/>
            <a:ext cx="53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111" y="275623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30" name="Arc 29"/>
          <p:cNvSpPr/>
          <p:nvPr/>
        </p:nvSpPr>
        <p:spPr>
          <a:xfrm>
            <a:off x="1905000" y="5739080"/>
            <a:ext cx="228600" cy="8903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28800" y="5663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θ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3257516" y="5102041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828109" y="5213075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314303" y="5451975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1790700" y="5648131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1395548" y="5768392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3820307" y="4891551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3578561" y="4991149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830259" y="6151729"/>
            <a:ext cx="74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3956157" y="5173047"/>
            <a:ext cx="6243" cy="92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44789" y="6152638"/>
            <a:ext cx="43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endParaRPr lang="en-US" dirty="0" smtClean="0"/>
          </a:p>
        </p:txBody>
      </p:sp>
      <p:sp>
        <p:nvSpPr>
          <p:cNvPr id="60" name="Freeform 59"/>
          <p:cNvSpPr/>
          <p:nvPr/>
        </p:nvSpPr>
        <p:spPr>
          <a:xfrm>
            <a:off x="924280" y="2702102"/>
            <a:ext cx="8067320" cy="877495"/>
          </a:xfrm>
          <a:custGeom>
            <a:avLst/>
            <a:gdLst>
              <a:gd name="connsiteX0" fmla="*/ 0 w 5982954"/>
              <a:gd name="connsiteY0" fmla="*/ 772992 h 877495"/>
              <a:gd name="connsiteX1" fmla="*/ 65314 w 5982954"/>
              <a:gd name="connsiteY1" fmla="*/ 315792 h 877495"/>
              <a:gd name="connsiteX2" fmla="*/ 104503 w 5982954"/>
              <a:gd name="connsiteY2" fmla="*/ 263541 h 877495"/>
              <a:gd name="connsiteX3" fmla="*/ 195943 w 5982954"/>
              <a:gd name="connsiteY3" fmla="*/ 172101 h 877495"/>
              <a:gd name="connsiteX4" fmla="*/ 261257 w 5982954"/>
              <a:gd name="connsiteY4" fmla="*/ 198227 h 877495"/>
              <a:gd name="connsiteX5" fmla="*/ 274320 w 5982954"/>
              <a:gd name="connsiteY5" fmla="*/ 263541 h 877495"/>
              <a:gd name="connsiteX6" fmla="*/ 287383 w 5982954"/>
              <a:gd name="connsiteY6" fmla="*/ 368044 h 877495"/>
              <a:gd name="connsiteX7" fmla="*/ 313509 w 5982954"/>
              <a:gd name="connsiteY7" fmla="*/ 681552 h 877495"/>
              <a:gd name="connsiteX8" fmla="*/ 326571 w 5982954"/>
              <a:gd name="connsiteY8" fmla="*/ 720741 h 877495"/>
              <a:gd name="connsiteX9" fmla="*/ 365760 w 5982954"/>
              <a:gd name="connsiteY9" fmla="*/ 786055 h 877495"/>
              <a:gd name="connsiteX10" fmla="*/ 444137 w 5982954"/>
              <a:gd name="connsiteY10" fmla="*/ 772992 h 877495"/>
              <a:gd name="connsiteX11" fmla="*/ 483326 w 5982954"/>
              <a:gd name="connsiteY11" fmla="*/ 720741 h 877495"/>
              <a:gd name="connsiteX12" fmla="*/ 574766 w 5982954"/>
              <a:gd name="connsiteY12" fmla="*/ 616238 h 877495"/>
              <a:gd name="connsiteX13" fmla="*/ 561703 w 5982954"/>
              <a:gd name="connsiteY13" fmla="*/ 537861 h 877495"/>
              <a:gd name="connsiteX14" fmla="*/ 535577 w 5982954"/>
              <a:gd name="connsiteY14" fmla="*/ 485609 h 877495"/>
              <a:gd name="connsiteX15" fmla="*/ 457200 w 5982954"/>
              <a:gd name="connsiteY15" fmla="*/ 368044 h 877495"/>
              <a:gd name="connsiteX16" fmla="*/ 404949 w 5982954"/>
              <a:gd name="connsiteY16" fmla="*/ 328855 h 877495"/>
              <a:gd name="connsiteX17" fmla="*/ 352697 w 5982954"/>
              <a:gd name="connsiteY17" fmla="*/ 381107 h 877495"/>
              <a:gd name="connsiteX18" fmla="*/ 182880 w 5982954"/>
              <a:gd name="connsiteY18" fmla="*/ 472547 h 877495"/>
              <a:gd name="connsiteX19" fmla="*/ 104503 w 5982954"/>
              <a:gd name="connsiteY19" fmla="*/ 433358 h 877495"/>
              <a:gd name="connsiteX20" fmla="*/ 143691 w 5982954"/>
              <a:gd name="connsiteY20" fmla="*/ 328855 h 877495"/>
              <a:gd name="connsiteX21" fmla="*/ 261257 w 5982954"/>
              <a:gd name="connsiteY21" fmla="*/ 289667 h 877495"/>
              <a:gd name="connsiteX22" fmla="*/ 391886 w 5982954"/>
              <a:gd name="connsiteY22" fmla="*/ 263541 h 877495"/>
              <a:gd name="connsiteX23" fmla="*/ 561703 w 5982954"/>
              <a:gd name="connsiteY23" fmla="*/ 263541 h 877495"/>
              <a:gd name="connsiteX24" fmla="*/ 613954 w 5982954"/>
              <a:gd name="connsiteY24" fmla="*/ 368044 h 877495"/>
              <a:gd name="connsiteX25" fmla="*/ 653143 w 5982954"/>
              <a:gd name="connsiteY25" fmla="*/ 459484 h 877495"/>
              <a:gd name="connsiteX26" fmla="*/ 666206 w 5982954"/>
              <a:gd name="connsiteY26" fmla="*/ 498672 h 877495"/>
              <a:gd name="connsiteX27" fmla="*/ 692331 w 5982954"/>
              <a:gd name="connsiteY27" fmla="*/ 537861 h 877495"/>
              <a:gd name="connsiteX28" fmla="*/ 796834 w 5982954"/>
              <a:gd name="connsiteY28" fmla="*/ 681552 h 877495"/>
              <a:gd name="connsiteX29" fmla="*/ 862149 w 5982954"/>
              <a:gd name="connsiteY29" fmla="*/ 694615 h 877495"/>
              <a:gd name="connsiteX30" fmla="*/ 927463 w 5982954"/>
              <a:gd name="connsiteY30" fmla="*/ 681552 h 877495"/>
              <a:gd name="connsiteX31" fmla="*/ 1031966 w 5982954"/>
              <a:gd name="connsiteY31" fmla="*/ 603175 h 877495"/>
              <a:gd name="connsiteX32" fmla="*/ 1058091 w 5982954"/>
              <a:gd name="connsiteY32" fmla="*/ 563987 h 877495"/>
              <a:gd name="connsiteX33" fmla="*/ 1071154 w 5982954"/>
              <a:gd name="connsiteY33" fmla="*/ 498672 h 877495"/>
              <a:gd name="connsiteX34" fmla="*/ 1058091 w 5982954"/>
              <a:gd name="connsiteY34" fmla="*/ 354981 h 877495"/>
              <a:gd name="connsiteX35" fmla="*/ 1110343 w 5982954"/>
              <a:gd name="connsiteY35" fmla="*/ 224352 h 877495"/>
              <a:gd name="connsiteX36" fmla="*/ 1188720 w 5982954"/>
              <a:gd name="connsiteY36" fmla="*/ 289667 h 877495"/>
              <a:gd name="connsiteX37" fmla="*/ 1227909 w 5982954"/>
              <a:gd name="connsiteY37" fmla="*/ 368044 h 877495"/>
              <a:gd name="connsiteX38" fmla="*/ 1240971 w 5982954"/>
              <a:gd name="connsiteY38" fmla="*/ 459484 h 877495"/>
              <a:gd name="connsiteX39" fmla="*/ 1254034 w 5982954"/>
              <a:gd name="connsiteY39" fmla="*/ 577049 h 877495"/>
              <a:gd name="connsiteX40" fmla="*/ 1267097 w 5982954"/>
              <a:gd name="connsiteY40" fmla="*/ 655427 h 877495"/>
              <a:gd name="connsiteX41" fmla="*/ 1280160 w 5982954"/>
              <a:gd name="connsiteY41" fmla="*/ 707678 h 877495"/>
              <a:gd name="connsiteX42" fmla="*/ 1319349 w 5982954"/>
              <a:gd name="connsiteY42" fmla="*/ 720741 h 877495"/>
              <a:gd name="connsiteX43" fmla="*/ 1423851 w 5982954"/>
              <a:gd name="connsiteY43" fmla="*/ 668489 h 877495"/>
              <a:gd name="connsiteX44" fmla="*/ 1528354 w 5982954"/>
              <a:gd name="connsiteY44" fmla="*/ 472547 h 877495"/>
              <a:gd name="connsiteX45" fmla="*/ 1606731 w 5982954"/>
              <a:gd name="connsiteY45" fmla="*/ 15347 h 877495"/>
              <a:gd name="connsiteX46" fmla="*/ 1698171 w 5982954"/>
              <a:gd name="connsiteY46" fmla="*/ 2284 h 877495"/>
              <a:gd name="connsiteX47" fmla="*/ 1854926 w 5982954"/>
              <a:gd name="connsiteY47" fmla="*/ 28409 h 877495"/>
              <a:gd name="connsiteX48" fmla="*/ 1881051 w 5982954"/>
              <a:gd name="connsiteY48" fmla="*/ 341918 h 877495"/>
              <a:gd name="connsiteX49" fmla="*/ 1828800 w 5982954"/>
              <a:gd name="connsiteY49" fmla="*/ 550924 h 877495"/>
              <a:gd name="connsiteX50" fmla="*/ 1841863 w 5982954"/>
              <a:gd name="connsiteY50" fmla="*/ 655427 h 877495"/>
              <a:gd name="connsiteX51" fmla="*/ 1881051 w 5982954"/>
              <a:gd name="connsiteY51" fmla="*/ 668489 h 877495"/>
              <a:gd name="connsiteX52" fmla="*/ 1998617 w 5982954"/>
              <a:gd name="connsiteY52" fmla="*/ 642364 h 877495"/>
              <a:gd name="connsiteX53" fmla="*/ 2037806 w 5982954"/>
              <a:gd name="connsiteY53" fmla="*/ 420295 h 877495"/>
              <a:gd name="connsiteX54" fmla="*/ 1698171 w 5982954"/>
              <a:gd name="connsiteY54" fmla="*/ 224352 h 877495"/>
              <a:gd name="connsiteX55" fmla="*/ 1528354 w 5982954"/>
              <a:gd name="connsiteY55" fmla="*/ 211289 h 877495"/>
              <a:gd name="connsiteX56" fmla="*/ 1593669 w 5982954"/>
              <a:gd name="connsiteY56" fmla="*/ 80661 h 877495"/>
              <a:gd name="connsiteX57" fmla="*/ 1737360 w 5982954"/>
              <a:gd name="connsiteY57" fmla="*/ 67598 h 877495"/>
              <a:gd name="connsiteX58" fmla="*/ 1972491 w 5982954"/>
              <a:gd name="connsiteY58" fmla="*/ 54535 h 877495"/>
              <a:gd name="connsiteX59" fmla="*/ 2103120 w 5982954"/>
              <a:gd name="connsiteY59" fmla="*/ 145975 h 877495"/>
              <a:gd name="connsiteX60" fmla="*/ 2194560 w 5982954"/>
              <a:gd name="connsiteY60" fmla="*/ 250478 h 877495"/>
              <a:gd name="connsiteX61" fmla="*/ 2246811 w 5982954"/>
              <a:gd name="connsiteY61" fmla="*/ 394169 h 877495"/>
              <a:gd name="connsiteX62" fmla="*/ 2259874 w 5982954"/>
              <a:gd name="connsiteY62" fmla="*/ 446421 h 877495"/>
              <a:gd name="connsiteX63" fmla="*/ 2468880 w 5982954"/>
              <a:gd name="connsiteY63" fmla="*/ 511735 h 877495"/>
              <a:gd name="connsiteX64" fmla="*/ 2651760 w 5982954"/>
              <a:gd name="connsiteY64" fmla="*/ 394169 h 877495"/>
              <a:gd name="connsiteX65" fmla="*/ 2677886 w 5982954"/>
              <a:gd name="connsiteY65" fmla="*/ 354981 h 877495"/>
              <a:gd name="connsiteX66" fmla="*/ 2690949 w 5982954"/>
              <a:gd name="connsiteY66" fmla="*/ 289667 h 877495"/>
              <a:gd name="connsiteX67" fmla="*/ 3422469 w 5982954"/>
              <a:gd name="connsiteY67" fmla="*/ 185164 h 877495"/>
              <a:gd name="connsiteX68" fmla="*/ 3435531 w 5982954"/>
              <a:gd name="connsiteY68" fmla="*/ 237415 h 877495"/>
              <a:gd name="connsiteX69" fmla="*/ 3187337 w 5982954"/>
              <a:gd name="connsiteY69" fmla="*/ 498672 h 877495"/>
              <a:gd name="connsiteX70" fmla="*/ 2076994 w 5982954"/>
              <a:gd name="connsiteY70" fmla="*/ 877495 h 877495"/>
              <a:gd name="connsiteX71" fmla="*/ 1998617 w 5982954"/>
              <a:gd name="connsiteY71" fmla="*/ 825244 h 877495"/>
              <a:gd name="connsiteX72" fmla="*/ 2312126 w 5982954"/>
              <a:gd name="connsiteY72" fmla="*/ 394169 h 877495"/>
              <a:gd name="connsiteX73" fmla="*/ 2638697 w 5982954"/>
              <a:gd name="connsiteY73" fmla="*/ 498672 h 877495"/>
              <a:gd name="connsiteX74" fmla="*/ 2808514 w 5982954"/>
              <a:gd name="connsiteY74" fmla="*/ 524798 h 877495"/>
              <a:gd name="connsiteX75" fmla="*/ 2860766 w 5982954"/>
              <a:gd name="connsiteY75" fmla="*/ 590112 h 877495"/>
              <a:gd name="connsiteX76" fmla="*/ 2913017 w 5982954"/>
              <a:gd name="connsiteY76" fmla="*/ 733804 h 877495"/>
              <a:gd name="connsiteX77" fmla="*/ 3082834 w 5982954"/>
              <a:gd name="connsiteY77" fmla="*/ 707678 h 877495"/>
              <a:gd name="connsiteX78" fmla="*/ 3396343 w 5982954"/>
              <a:gd name="connsiteY78" fmla="*/ 498672 h 877495"/>
              <a:gd name="connsiteX79" fmla="*/ 3357154 w 5982954"/>
              <a:gd name="connsiteY79" fmla="*/ 407232 h 877495"/>
              <a:gd name="connsiteX80" fmla="*/ 3618411 w 5982954"/>
              <a:gd name="connsiteY80" fmla="*/ 381107 h 877495"/>
              <a:gd name="connsiteX81" fmla="*/ 3631474 w 5982954"/>
              <a:gd name="connsiteY81" fmla="*/ 433358 h 877495"/>
              <a:gd name="connsiteX82" fmla="*/ 3657600 w 5982954"/>
              <a:gd name="connsiteY82" fmla="*/ 577049 h 877495"/>
              <a:gd name="connsiteX83" fmla="*/ 3709851 w 5982954"/>
              <a:gd name="connsiteY83" fmla="*/ 642364 h 877495"/>
              <a:gd name="connsiteX84" fmla="*/ 3801291 w 5982954"/>
              <a:gd name="connsiteY84" fmla="*/ 577049 h 877495"/>
              <a:gd name="connsiteX85" fmla="*/ 3892731 w 5982954"/>
              <a:gd name="connsiteY85" fmla="*/ 550924 h 877495"/>
              <a:gd name="connsiteX86" fmla="*/ 3944983 w 5982954"/>
              <a:gd name="connsiteY86" fmla="*/ 407232 h 877495"/>
              <a:gd name="connsiteX87" fmla="*/ 3918857 w 5982954"/>
              <a:gd name="connsiteY87" fmla="*/ 354981 h 877495"/>
              <a:gd name="connsiteX88" fmla="*/ 3905794 w 5982954"/>
              <a:gd name="connsiteY88" fmla="*/ 172101 h 877495"/>
              <a:gd name="connsiteX89" fmla="*/ 3984171 w 5982954"/>
              <a:gd name="connsiteY89" fmla="*/ 159038 h 877495"/>
              <a:gd name="connsiteX90" fmla="*/ 4049486 w 5982954"/>
              <a:gd name="connsiteY90" fmla="*/ 172101 h 877495"/>
              <a:gd name="connsiteX91" fmla="*/ 4232366 w 5982954"/>
              <a:gd name="connsiteY91" fmla="*/ 302729 h 877495"/>
              <a:gd name="connsiteX92" fmla="*/ 4271554 w 5982954"/>
              <a:gd name="connsiteY92" fmla="*/ 407232 h 877495"/>
              <a:gd name="connsiteX93" fmla="*/ 4023360 w 5982954"/>
              <a:gd name="connsiteY93" fmla="*/ 720741 h 877495"/>
              <a:gd name="connsiteX94" fmla="*/ 3618411 w 5982954"/>
              <a:gd name="connsiteY94" fmla="*/ 590112 h 877495"/>
              <a:gd name="connsiteX95" fmla="*/ 3605349 w 5982954"/>
              <a:gd name="connsiteY95" fmla="*/ 537861 h 877495"/>
              <a:gd name="connsiteX96" fmla="*/ 3775166 w 5982954"/>
              <a:gd name="connsiteY96" fmla="*/ 341918 h 877495"/>
              <a:gd name="connsiteX97" fmla="*/ 3958046 w 5982954"/>
              <a:gd name="connsiteY97" fmla="*/ 394169 h 877495"/>
              <a:gd name="connsiteX98" fmla="*/ 3971109 w 5982954"/>
              <a:gd name="connsiteY98" fmla="*/ 433358 h 877495"/>
              <a:gd name="connsiteX99" fmla="*/ 4232366 w 5982954"/>
              <a:gd name="connsiteY99" fmla="*/ 603175 h 877495"/>
              <a:gd name="connsiteX100" fmla="*/ 4480560 w 5982954"/>
              <a:gd name="connsiteY100" fmla="*/ 537861 h 877495"/>
              <a:gd name="connsiteX101" fmla="*/ 4506686 w 5982954"/>
              <a:gd name="connsiteY101" fmla="*/ 459484 h 877495"/>
              <a:gd name="connsiteX102" fmla="*/ 4467497 w 5982954"/>
              <a:gd name="connsiteY102" fmla="*/ 341918 h 877495"/>
              <a:gd name="connsiteX103" fmla="*/ 4428309 w 5982954"/>
              <a:gd name="connsiteY103" fmla="*/ 328855 h 877495"/>
              <a:gd name="connsiteX104" fmla="*/ 4415246 w 5982954"/>
              <a:gd name="connsiteY104" fmla="*/ 394169 h 877495"/>
              <a:gd name="connsiteX105" fmla="*/ 4402183 w 5982954"/>
              <a:gd name="connsiteY105" fmla="*/ 655427 h 877495"/>
              <a:gd name="connsiteX106" fmla="*/ 3997234 w 5982954"/>
              <a:gd name="connsiteY106" fmla="*/ 563987 h 877495"/>
              <a:gd name="connsiteX107" fmla="*/ 4062549 w 5982954"/>
              <a:gd name="connsiteY107" fmla="*/ 354981 h 877495"/>
              <a:gd name="connsiteX108" fmla="*/ 4101737 w 5982954"/>
              <a:gd name="connsiteY108" fmla="*/ 341918 h 877495"/>
              <a:gd name="connsiteX109" fmla="*/ 4167051 w 5982954"/>
              <a:gd name="connsiteY109" fmla="*/ 368044 h 877495"/>
              <a:gd name="connsiteX110" fmla="*/ 4271554 w 5982954"/>
              <a:gd name="connsiteY110" fmla="*/ 446421 h 877495"/>
              <a:gd name="connsiteX111" fmla="*/ 4323806 w 5982954"/>
              <a:gd name="connsiteY111" fmla="*/ 524798 h 877495"/>
              <a:gd name="connsiteX112" fmla="*/ 4349931 w 5982954"/>
              <a:gd name="connsiteY112" fmla="*/ 629301 h 877495"/>
              <a:gd name="connsiteX113" fmla="*/ 4650377 w 5982954"/>
              <a:gd name="connsiteY113" fmla="*/ 616238 h 877495"/>
              <a:gd name="connsiteX114" fmla="*/ 4663440 w 5982954"/>
              <a:gd name="connsiteY114" fmla="*/ 524798 h 877495"/>
              <a:gd name="connsiteX115" fmla="*/ 4637314 w 5982954"/>
              <a:gd name="connsiteY115" fmla="*/ 368044 h 877495"/>
              <a:gd name="connsiteX116" fmla="*/ 4598126 w 5982954"/>
              <a:gd name="connsiteY116" fmla="*/ 315792 h 877495"/>
              <a:gd name="connsiteX117" fmla="*/ 4441371 w 5982954"/>
              <a:gd name="connsiteY117" fmla="*/ 250478 h 877495"/>
              <a:gd name="connsiteX118" fmla="*/ 4885509 w 5982954"/>
              <a:gd name="connsiteY118" fmla="*/ 106787 h 877495"/>
              <a:gd name="connsiteX119" fmla="*/ 4937760 w 5982954"/>
              <a:gd name="connsiteY119" fmla="*/ 224352 h 877495"/>
              <a:gd name="connsiteX120" fmla="*/ 4950823 w 5982954"/>
              <a:gd name="connsiteY120" fmla="*/ 328855 h 877495"/>
              <a:gd name="connsiteX121" fmla="*/ 4937760 w 5982954"/>
              <a:gd name="connsiteY121" fmla="*/ 381107 h 877495"/>
              <a:gd name="connsiteX122" fmla="*/ 4885509 w 5982954"/>
              <a:gd name="connsiteY122" fmla="*/ 524798 h 877495"/>
              <a:gd name="connsiteX123" fmla="*/ 4754880 w 5982954"/>
              <a:gd name="connsiteY123" fmla="*/ 537861 h 877495"/>
              <a:gd name="connsiteX124" fmla="*/ 4480560 w 5982954"/>
              <a:gd name="connsiteY124" fmla="*/ 550924 h 877495"/>
              <a:gd name="connsiteX125" fmla="*/ 4545874 w 5982954"/>
              <a:gd name="connsiteY125" fmla="*/ 786055 h 877495"/>
              <a:gd name="connsiteX126" fmla="*/ 4663440 w 5982954"/>
              <a:gd name="connsiteY126" fmla="*/ 786055 h 877495"/>
              <a:gd name="connsiteX127" fmla="*/ 4715691 w 5982954"/>
              <a:gd name="connsiteY127" fmla="*/ 772992 h 877495"/>
              <a:gd name="connsiteX128" fmla="*/ 4911634 w 5982954"/>
              <a:gd name="connsiteY128" fmla="*/ 733804 h 877495"/>
              <a:gd name="connsiteX129" fmla="*/ 5068389 w 5982954"/>
              <a:gd name="connsiteY129" fmla="*/ 629301 h 877495"/>
              <a:gd name="connsiteX130" fmla="*/ 5029200 w 5982954"/>
              <a:gd name="connsiteY130" fmla="*/ 537861 h 877495"/>
              <a:gd name="connsiteX131" fmla="*/ 5055326 w 5982954"/>
              <a:gd name="connsiteY131" fmla="*/ 289667 h 877495"/>
              <a:gd name="connsiteX132" fmla="*/ 5185954 w 5982954"/>
              <a:gd name="connsiteY132" fmla="*/ 302729 h 877495"/>
              <a:gd name="connsiteX133" fmla="*/ 5342709 w 5982954"/>
              <a:gd name="connsiteY133" fmla="*/ 472547 h 877495"/>
              <a:gd name="connsiteX134" fmla="*/ 5381897 w 5982954"/>
              <a:gd name="connsiteY134" fmla="*/ 524798 h 877495"/>
              <a:gd name="connsiteX135" fmla="*/ 5538651 w 5982954"/>
              <a:gd name="connsiteY135" fmla="*/ 603175 h 877495"/>
              <a:gd name="connsiteX136" fmla="*/ 5708469 w 5982954"/>
              <a:gd name="connsiteY136" fmla="*/ 590112 h 877495"/>
              <a:gd name="connsiteX137" fmla="*/ 5747657 w 5982954"/>
              <a:gd name="connsiteY137" fmla="*/ 537861 h 877495"/>
              <a:gd name="connsiteX138" fmla="*/ 5786846 w 5982954"/>
              <a:gd name="connsiteY138" fmla="*/ 511735 h 877495"/>
              <a:gd name="connsiteX139" fmla="*/ 5891349 w 5982954"/>
              <a:gd name="connsiteY139" fmla="*/ 563987 h 877495"/>
              <a:gd name="connsiteX140" fmla="*/ 5930537 w 5982954"/>
              <a:gd name="connsiteY140" fmla="*/ 590112 h 877495"/>
              <a:gd name="connsiteX141" fmla="*/ 5956663 w 5982954"/>
              <a:gd name="connsiteY141" fmla="*/ 550924 h 877495"/>
              <a:gd name="connsiteX142" fmla="*/ 5982789 w 5982954"/>
              <a:gd name="connsiteY142" fmla="*/ 472547 h 87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982954" h="877495">
                <a:moveTo>
                  <a:pt x="0" y="772992"/>
                </a:moveTo>
                <a:cubicBezTo>
                  <a:pt x="12882" y="624856"/>
                  <a:pt x="11341" y="459720"/>
                  <a:pt x="65314" y="315792"/>
                </a:cubicBezTo>
                <a:cubicBezTo>
                  <a:pt x="72958" y="295407"/>
                  <a:pt x="92018" y="281377"/>
                  <a:pt x="104503" y="263541"/>
                </a:cubicBezTo>
                <a:cubicBezTo>
                  <a:pt x="168299" y="172405"/>
                  <a:pt x="125253" y="195664"/>
                  <a:pt x="195943" y="172101"/>
                </a:cubicBezTo>
                <a:cubicBezTo>
                  <a:pt x="217714" y="180810"/>
                  <a:pt x="245997" y="180424"/>
                  <a:pt x="261257" y="198227"/>
                </a:cubicBezTo>
                <a:cubicBezTo>
                  <a:pt x="275706" y="215084"/>
                  <a:pt x="270944" y="241597"/>
                  <a:pt x="274320" y="263541"/>
                </a:cubicBezTo>
                <a:cubicBezTo>
                  <a:pt x="279658" y="298238"/>
                  <a:pt x="283029" y="333210"/>
                  <a:pt x="287383" y="368044"/>
                </a:cubicBezTo>
                <a:cubicBezTo>
                  <a:pt x="296309" y="546564"/>
                  <a:pt x="280334" y="565437"/>
                  <a:pt x="313509" y="681552"/>
                </a:cubicBezTo>
                <a:cubicBezTo>
                  <a:pt x="317292" y="694792"/>
                  <a:pt x="320413" y="708425"/>
                  <a:pt x="326571" y="720741"/>
                </a:cubicBezTo>
                <a:cubicBezTo>
                  <a:pt x="337925" y="743450"/>
                  <a:pt x="352697" y="764284"/>
                  <a:pt x="365760" y="786055"/>
                </a:cubicBezTo>
                <a:cubicBezTo>
                  <a:pt x="391886" y="781701"/>
                  <a:pt x="420984" y="785855"/>
                  <a:pt x="444137" y="772992"/>
                </a:cubicBezTo>
                <a:cubicBezTo>
                  <a:pt x="463169" y="762419"/>
                  <a:pt x="468862" y="737013"/>
                  <a:pt x="483326" y="720741"/>
                </a:cubicBezTo>
                <a:cubicBezTo>
                  <a:pt x="585211" y="606121"/>
                  <a:pt x="518574" y="700526"/>
                  <a:pt x="574766" y="616238"/>
                </a:cubicBezTo>
                <a:cubicBezTo>
                  <a:pt x="570412" y="590112"/>
                  <a:pt x="569314" y="563230"/>
                  <a:pt x="561703" y="537861"/>
                </a:cubicBezTo>
                <a:cubicBezTo>
                  <a:pt x="556107" y="519209"/>
                  <a:pt x="545034" y="502632"/>
                  <a:pt x="535577" y="485609"/>
                </a:cubicBezTo>
                <a:cubicBezTo>
                  <a:pt x="520028" y="457620"/>
                  <a:pt x="481748" y="392592"/>
                  <a:pt x="457200" y="368044"/>
                </a:cubicBezTo>
                <a:cubicBezTo>
                  <a:pt x="441805" y="352649"/>
                  <a:pt x="422366" y="341918"/>
                  <a:pt x="404949" y="328855"/>
                </a:cubicBezTo>
                <a:cubicBezTo>
                  <a:pt x="387532" y="346272"/>
                  <a:pt x="371399" y="365077"/>
                  <a:pt x="352697" y="381107"/>
                </a:cubicBezTo>
                <a:cubicBezTo>
                  <a:pt x="315508" y="412983"/>
                  <a:pt x="195742" y="466116"/>
                  <a:pt x="182880" y="472547"/>
                </a:cubicBezTo>
                <a:cubicBezTo>
                  <a:pt x="156754" y="459484"/>
                  <a:pt x="123738" y="455340"/>
                  <a:pt x="104503" y="433358"/>
                </a:cubicBezTo>
                <a:cubicBezTo>
                  <a:pt x="55983" y="377906"/>
                  <a:pt x="104260" y="350761"/>
                  <a:pt x="143691" y="328855"/>
                </a:cubicBezTo>
                <a:cubicBezTo>
                  <a:pt x="191381" y="302360"/>
                  <a:pt x="212513" y="303593"/>
                  <a:pt x="261257" y="289667"/>
                </a:cubicBezTo>
                <a:cubicBezTo>
                  <a:pt x="352460" y="263610"/>
                  <a:pt x="235822" y="285836"/>
                  <a:pt x="391886" y="263541"/>
                </a:cubicBezTo>
                <a:cubicBezTo>
                  <a:pt x="447334" y="245058"/>
                  <a:pt x="497634" y="222354"/>
                  <a:pt x="561703" y="263541"/>
                </a:cubicBezTo>
                <a:cubicBezTo>
                  <a:pt x="594463" y="284601"/>
                  <a:pt x="597484" y="332752"/>
                  <a:pt x="613954" y="368044"/>
                </a:cubicBezTo>
                <a:cubicBezTo>
                  <a:pt x="627977" y="398094"/>
                  <a:pt x="640827" y="428695"/>
                  <a:pt x="653143" y="459484"/>
                </a:cubicBezTo>
                <a:cubicBezTo>
                  <a:pt x="658257" y="472268"/>
                  <a:pt x="660048" y="486356"/>
                  <a:pt x="666206" y="498672"/>
                </a:cubicBezTo>
                <a:cubicBezTo>
                  <a:pt x="673227" y="512714"/>
                  <a:pt x="684254" y="524399"/>
                  <a:pt x="692331" y="537861"/>
                </a:cubicBezTo>
                <a:cubicBezTo>
                  <a:pt x="717698" y="580140"/>
                  <a:pt x="747198" y="653976"/>
                  <a:pt x="796834" y="681552"/>
                </a:cubicBezTo>
                <a:cubicBezTo>
                  <a:pt x="816243" y="692335"/>
                  <a:pt x="840377" y="690261"/>
                  <a:pt x="862149" y="694615"/>
                </a:cubicBezTo>
                <a:cubicBezTo>
                  <a:pt x="883920" y="690261"/>
                  <a:pt x="906400" y="688573"/>
                  <a:pt x="927463" y="681552"/>
                </a:cubicBezTo>
                <a:cubicBezTo>
                  <a:pt x="976451" y="665223"/>
                  <a:pt x="997941" y="642871"/>
                  <a:pt x="1031966" y="603175"/>
                </a:cubicBezTo>
                <a:cubicBezTo>
                  <a:pt x="1042183" y="591255"/>
                  <a:pt x="1049383" y="577050"/>
                  <a:pt x="1058091" y="563987"/>
                </a:cubicBezTo>
                <a:cubicBezTo>
                  <a:pt x="1062445" y="542215"/>
                  <a:pt x="1071154" y="520875"/>
                  <a:pt x="1071154" y="498672"/>
                </a:cubicBezTo>
                <a:cubicBezTo>
                  <a:pt x="1071154" y="450577"/>
                  <a:pt x="1051289" y="402592"/>
                  <a:pt x="1058091" y="354981"/>
                </a:cubicBezTo>
                <a:cubicBezTo>
                  <a:pt x="1064723" y="308555"/>
                  <a:pt x="1092926" y="267895"/>
                  <a:pt x="1110343" y="224352"/>
                </a:cubicBezTo>
                <a:cubicBezTo>
                  <a:pt x="1139259" y="243630"/>
                  <a:pt x="1168604" y="259494"/>
                  <a:pt x="1188720" y="289667"/>
                </a:cubicBezTo>
                <a:cubicBezTo>
                  <a:pt x="1204923" y="313971"/>
                  <a:pt x="1214846" y="341918"/>
                  <a:pt x="1227909" y="368044"/>
                </a:cubicBezTo>
                <a:cubicBezTo>
                  <a:pt x="1232263" y="398524"/>
                  <a:pt x="1237152" y="428932"/>
                  <a:pt x="1240971" y="459484"/>
                </a:cubicBezTo>
                <a:cubicBezTo>
                  <a:pt x="1245862" y="498609"/>
                  <a:pt x="1248823" y="537965"/>
                  <a:pt x="1254034" y="577049"/>
                </a:cubicBezTo>
                <a:cubicBezTo>
                  <a:pt x="1257535" y="603303"/>
                  <a:pt x="1261903" y="629455"/>
                  <a:pt x="1267097" y="655427"/>
                </a:cubicBezTo>
                <a:cubicBezTo>
                  <a:pt x="1270618" y="673031"/>
                  <a:pt x="1268945" y="693659"/>
                  <a:pt x="1280160" y="707678"/>
                </a:cubicBezTo>
                <a:cubicBezTo>
                  <a:pt x="1288762" y="718430"/>
                  <a:pt x="1306286" y="716387"/>
                  <a:pt x="1319349" y="720741"/>
                </a:cubicBezTo>
                <a:cubicBezTo>
                  <a:pt x="1354183" y="703324"/>
                  <a:pt x="1398765" y="698279"/>
                  <a:pt x="1423851" y="668489"/>
                </a:cubicBezTo>
                <a:cubicBezTo>
                  <a:pt x="1471532" y="611868"/>
                  <a:pt x="1528354" y="472547"/>
                  <a:pt x="1528354" y="472547"/>
                </a:cubicBezTo>
                <a:cubicBezTo>
                  <a:pt x="1540221" y="389480"/>
                  <a:pt x="1584412" y="59986"/>
                  <a:pt x="1606731" y="15347"/>
                </a:cubicBezTo>
                <a:cubicBezTo>
                  <a:pt x="1620500" y="-12192"/>
                  <a:pt x="1667691" y="6638"/>
                  <a:pt x="1698171" y="2284"/>
                </a:cubicBezTo>
                <a:cubicBezTo>
                  <a:pt x="1750423" y="10992"/>
                  <a:pt x="1810850" y="-975"/>
                  <a:pt x="1854926" y="28409"/>
                </a:cubicBezTo>
                <a:cubicBezTo>
                  <a:pt x="1925514" y="75467"/>
                  <a:pt x="1883507" y="326202"/>
                  <a:pt x="1881051" y="341918"/>
                </a:cubicBezTo>
                <a:cubicBezTo>
                  <a:pt x="1869965" y="412870"/>
                  <a:pt x="1828800" y="550924"/>
                  <a:pt x="1828800" y="550924"/>
                </a:cubicBezTo>
                <a:cubicBezTo>
                  <a:pt x="1833154" y="585758"/>
                  <a:pt x="1827605" y="623347"/>
                  <a:pt x="1841863" y="655427"/>
                </a:cubicBezTo>
                <a:cubicBezTo>
                  <a:pt x="1847455" y="668009"/>
                  <a:pt x="1867329" y="669632"/>
                  <a:pt x="1881051" y="668489"/>
                </a:cubicBezTo>
                <a:cubicBezTo>
                  <a:pt x="1921057" y="665155"/>
                  <a:pt x="1959428" y="651072"/>
                  <a:pt x="1998617" y="642364"/>
                </a:cubicBezTo>
                <a:cubicBezTo>
                  <a:pt x="2093051" y="595146"/>
                  <a:pt x="2167859" y="589363"/>
                  <a:pt x="2037806" y="420295"/>
                </a:cubicBezTo>
                <a:cubicBezTo>
                  <a:pt x="1978402" y="343069"/>
                  <a:pt x="1812148" y="245075"/>
                  <a:pt x="1698171" y="224352"/>
                </a:cubicBezTo>
                <a:cubicBezTo>
                  <a:pt x="1642314" y="214196"/>
                  <a:pt x="1584960" y="215643"/>
                  <a:pt x="1528354" y="211289"/>
                </a:cubicBezTo>
                <a:cubicBezTo>
                  <a:pt x="1537155" y="167283"/>
                  <a:pt x="1539765" y="102222"/>
                  <a:pt x="1593669" y="80661"/>
                </a:cubicBezTo>
                <a:cubicBezTo>
                  <a:pt x="1638324" y="62799"/>
                  <a:pt x="1689379" y="70907"/>
                  <a:pt x="1737360" y="67598"/>
                </a:cubicBezTo>
                <a:cubicBezTo>
                  <a:pt x="1815672" y="62197"/>
                  <a:pt x="1894114" y="58889"/>
                  <a:pt x="1972491" y="54535"/>
                </a:cubicBezTo>
                <a:cubicBezTo>
                  <a:pt x="1985291" y="63068"/>
                  <a:pt x="2083778" y="126633"/>
                  <a:pt x="2103120" y="145975"/>
                </a:cubicBezTo>
                <a:cubicBezTo>
                  <a:pt x="2135850" y="178705"/>
                  <a:pt x="2166788" y="213449"/>
                  <a:pt x="2194560" y="250478"/>
                </a:cubicBezTo>
                <a:cubicBezTo>
                  <a:pt x="2221968" y="287022"/>
                  <a:pt x="2236328" y="355730"/>
                  <a:pt x="2246811" y="394169"/>
                </a:cubicBezTo>
                <a:cubicBezTo>
                  <a:pt x="2251535" y="411490"/>
                  <a:pt x="2248190" y="432790"/>
                  <a:pt x="2259874" y="446421"/>
                </a:cubicBezTo>
                <a:cubicBezTo>
                  <a:pt x="2305332" y="499455"/>
                  <a:pt x="2418324" y="502543"/>
                  <a:pt x="2468880" y="511735"/>
                </a:cubicBezTo>
                <a:cubicBezTo>
                  <a:pt x="2714525" y="473943"/>
                  <a:pt x="2606192" y="546060"/>
                  <a:pt x="2651760" y="394169"/>
                </a:cubicBezTo>
                <a:cubicBezTo>
                  <a:pt x="2656271" y="379132"/>
                  <a:pt x="2669177" y="368044"/>
                  <a:pt x="2677886" y="354981"/>
                </a:cubicBezTo>
                <a:cubicBezTo>
                  <a:pt x="2682240" y="333210"/>
                  <a:pt x="2685228" y="311120"/>
                  <a:pt x="2690949" y="289667"/>
                </a:cubicBezTo>
                <a:cubicBezTo>
                  <a:pt x="2784887" y="-62602"/>
                  <a:pt x="2743688" y="159549"/>
                  <a:pt x="3422469" y="185164"/>
                </a:cubicBezTo>
                <a:cubicBezTo>
                  <a:pt x="3426823" y="202581"/>
                  <a:pt x="3438482" y="219706"/>
                  <a:pt x="3435531" y="237415"/>
                </a:cubicBezTo>
                <a:cubicBezTo>
                  <a:pt x="3411529" y="381427"/>
                  <a:pt x="3318982" y="417986"/>
                  <a:pt x="3187337" y="498672"/>
                </a:cubicBezTo>
                <a:cubicBezTo>
                  <a:pt x="2504824" y="916987"/>
                  <a:pt x="2766506" y="824456"/>
                  <a:pt x="2076994" y="877495"/>
                </a:cubicBezTo>
                <a:cubicBezTo>
                  <a:pt x="2050868" y="860078"/>
                  <a:pt x="1991219" y="855759"/>
                  <a:pt x="1998617" y="825244"/>
                </a:cubicBezTo>
                <a:cubicBezTo>
                  <a:pt x="2089825" y="449012"/>
                  <a:pt x="2088787" y="483505"/>
                  <a:pt x="2312126" y="394169"/>
                </a:cubicBezTo>
                <a:cubicBezTo>
                  <a:pt x="2425461" y="434646"/>
                  <a:pt x="2521752" y="474309"/>
                  <a:pt x="2638697" y="498672"/>
                </a:cubicBezTo>
                <a:cubicBezTo>
                  <a:pt x="2694765" y="510353"/>
                  <a:pt x="2751908" y="516089"/>
                  <a:pt x="2808514" y="524798"/>
                </a:cubicBezTo>
                <a:cubicBezTo>
                  <a:pt x="2825931" y="546569"/>
                  <a:pt x="2848297" y="565174"/>
                  <a:pt x="2860766" y="590112"/>
                </a:cubicBezTo>
                <a:cubicBezTo>
                  <a:pt x="2883559" y="635697"/>
                  <a:pt x="2867974" y="709958"/>
                  <a:pt x="2913017" y="733804"/>
                </a:cubicBezTo>
                <a:cubicBezTo>
                  <a:pt x="2963633" y="760601"/>
                  <a:pt x="3026228" y="716387"/>
                  <a:pt x="3082834" y="707678"/>
                </a:cubicBezTo>
                <a:cubicBezTo>
                  <a:pt x="3125372" y="688342"/>
                  <a:pt x="3407581" y="644766"/>
                  <a:pt x="3396343" y="498672"/>
                </a:cubicBezTo>
                <a:cubicBezTo>
                  <a:pt x="3393800" y="465608"/>
                  <a:pt x="3370217" y="437712"/>
                  <a:pt x="3357154" y="407232"/>
                </a:cubicBezTo>
                <a:cubicBezTo>
                  <a:pt x="3328643" y="264679"/>
                  <a:pt x="3311016" y="283299"/>
                  <a:pt x="3618411" y="381107"/>
                </a:cubicBezTo>
                <a:cubicBezTo>
                  <a:pt x="3635519" y="386550"/>
                  <a:pt x="3627953" y="415754"/>
                  <a:pt x="3631474" y="433358"/>
                </a:cubicBezTo>
                <a:cubicBezTo>
                  <a:pt x="3631978" y="435880"/>
                  <a:pt x="3652930" y="567709"/>
                  <a:pt x="3657600" y="577049"/>
                </a:cubicBezTo>
                <a:cubicBezTo>
                  <a:pt x="3670069" y="601987"/>
                  <a:pt x="3692434" y="620592"/>
                  <a:pt x="3709851" y="642364"/>
                </a:cubicBezTo>
                <a:cubicBezTo>
                  <a:pt x="3740331" y="620592"/>
                  <a:pt x="3767788" y="593800"/>
                  <a:pt x="3801291" y="577049"/>
                </a:cubicBezTo>
                <a:cubicBezTo>
                  <a:pt x="3829644" y="562873"/>
                  <a:pt x="3866355" y="568508"/>
                  <a:pt x="3892731" y="550924"/>
                </a:cubicBezTo>
                <a:cubicBezTo>
                  <a:pt x="3914067" y="536700"/>
                  <a:pt x="3944382" y="409337"/>
                  <a:pt x="3944983" y="407232"/>
                </a:cubicBezTo>
                <a:cubicBezTo>
                  <a:pt x="3936274" y="389815"/>
                  <a:pt x="3926915" y="372708"/>
                  <a:pt x="3918857" y="354981"/>
                </a:cubicBezTo>
                <a:cubicBezTo>
                  <a:pt x="3893826" y="299912"/>
                  <a:pt x="3845090" y="232806"/>
                  <a:pt x="3905794" y="172101"/>
                </a:cubicBezTo>
                <a:cubicBezTo>
                  <a:pt x="3924522" y="153372"/>
                  <a:pt x="3958045" y="163392"/>
                  <a:pt x="3984171" y="159038"/>
                </a:cubicBezTo>
                <a:cubicBezTo>
                  <a:pt x="4005943" y="163392"/>
                  <a:pt x="4028991" y="163562"/>
                  <a:pt x="4049486" y="172101"/>
                </a:cubicBezTo>
                <a:cubicBezTo>
                  <a:pt x="4131408" y="206235"/>
                  <a:pt x="4165015" y="245000"/>
                  <a:pt x="4232366" y="302729"/>
                </a:cubicBezTo>
                <a:cubicBezTo>
                  <a:pt x="4245429" y="337563"/>
                  <a:pt x="4269079" y="370111"/>
                  <a:pt x="4271554" y="407232"/>
                </a:cubicBezTo>
                <a:cubicBezTo>
                  <a:pt x="4280130" y="535870"/>
                  <a:pt x="4058277" y="685824"/>
                  <a:pt x="4023360" y="720741"/>
                </a:cubicBezTo>
                <a:cubicBezTo>
                  <a:pt x="3888377" y="677198"/>
                  <a:pt x="3748352" y="646961"/>
                  <a:pt x="3618411" y="590112"/>
                </a:cubicBezTo>
                <a:cubicBezTo>
                  <a:pt x="3601963" y="582916"/>
                  <a:pt x="3595762" y="553040"/>
                  <a:pt x="3605349" y="537861"/>
                </a:cubicBezTo>
                <a:cubicBezTo>
                  <a:pt x="3651502" y="464785"/>
                  <a:pt x="3718560" y="407232"/>
                  <a:pt x="3775166" y="341918"/>
                </a:cubicBezTo>
                <a:cubicBezTo>
                  <a:pt x="3836126" y="359335"/>
                  <a:pt x="3900595" y="367358"/>
                  <a:pt x="3958046" y="394169"/>
                </a:cubicBezTo>
                <a:cubicBezTo>
                  <a:pt x="3970524" y="399992"/>
                  <a:pt x="3960703" y="424340"/>
                  <a:pt x="3971109" y="433358"/>
                </a:cubicBezTo>
                <a:cubicBezTo>
                  <a:pt x="4091879" y="538026"/>
                  <a:pt x="4120468" y="547227"/>
                  <a:pt x="4232366" y="603175"/>
                </a:cubicBezTo>
                <a:cubicBezTo>
                  <a:pt x="4275549" y="597417"/>
                  <a:pt x="4433198" y="608904"/>
                  <a:pt x="4480560" y="537861"/>
                </a:cubicBezTo>
                <a:cubicBezTo>
                  <a:pt x="4495836" y="514947"/>
                  <a:pt x="4497977" y="485610"/>
                  <a:pt x="4506686" y="459484"/>
                </a:cubicBezTo>
                <a:cubicBezTo>
                  <a:pt x="4493623" y="420295"/>
                  <a:pt x="4488750" y="377340"/>
                  <a:pt x="4467497" y="341918"/>
                </a:cubicBezTo>
                <a:cubicBezTo>
                  <a:pt x="4460413" y="330111"/>
                  <a:pt x="4438045" y="319119"/>
                  <a:pt x="4428309" y="328855"/>
                </a:cubicBezTo>
                <a:cubicBezTo>
                  <a:pt x="4412609" y="344555"/>
                  <a:pt x="4419600" y="372398"/>
                  <a:pt x="4415246" y="394169"/>
                </a:cubicBezTo>
                <a:cubicBezTo>
                  <a:pt x="4410892" y="481255"/>
                  <a:pt x="4475162" y="607710"/>
                  <a:pt x="4402183" y="655427"/>
                </a:cubicBezTo>
                <a:cubicBezTo>
                  <a:pt x="4254083" y="752261"/>
                  <a:pt x="4106795" y="637027"/>
                  <a:pt x="3997234" y="563987"/>
                </a:cubicBezTo>
                <a:cubicBezTo>
                  <a:pt x="4010228" y="486021"/>
                  <a:pt x="3998444" y="408402"/>
                  <a:pt x="4062549" y="354981"/>
                </a:cubicBezTo>
                <a:cubicBezTo>
                  <a:pt x="4073127" y="346166"/>
                  <a:pt x="4088674" y="346272"/>
                  <a:pt x="4101737" y="341918"/>
                </a:cubicBezTo>
                <a:cubicBezTo>
                  <a:pt x="4123508" y="350627"/>
                  <a:pt x="4146078" y="357558"/>
                  <a:pt x="4167051" y="368044"/>
                </a:cubicBezTo>
                <a:cubicBezTo>
                  <a:pt x="4190190" y="379613"/>
                  <a:pt x="4263684" y="437676"/>
                  <a:pt x="4271554" y="446421"/>
                </a:cubicBezTo>
                <a:cubicBezTo>
                  <a:pt x="4292559" y="469760"/>
                  <a:pt x="4306389" y="498672"/>
                  <a:pt x="4323806" y="524798"/>
                </a:cubicBezTo>
                <a:cubicBezTo>
                  <a:pt x="4332514" y="559632"/>
                  <a:pt x="4337660" y="595556"/>
                  <a:pt x="4349931" y="629301"/>
                </a:cubicBezTo>
                <a:cubicBezTo>
                  <a:pt x="4394634" y="752236"/>
                  <a:pt x="4556635" y="634093"/>
                  <a:pt x="4650377" y="616238"/>
                </a:cubicBezTo>
                <a:cubicBezTo>
                  <a:pt x="4654731" y="585758"/>
                  <a:pt x="4665058" y="555545"/>
                  <a:pt x="4663440" y="524798"/>
                </a:cubicBezTo>
                <a:cubicBezTo>
                  <a:pt x="4660656" y="471899"/>
                  <a:pt x="4653114" y="418605"/>
                  <a:pt x="4637314" y="368044"/>
                </a:cubicBezTo>
                <a:cubicBezTo>
                  <a:pt x="4630820" y="347264"/>
                  <a:pt x="4616241" y="327869"/>
                  <a:pt x="4598126" y="315792"/>
                </a:cubicBezTo>
                <a:cubicBezTo>
                  <a:pt x="4554745" y="286871"/>
                  <a:pt x="4493384" y="267816"/>
                  <a:pt x="4441371" y="250478"/>
                </a:cubicBezTo>
                <a:cubicBezTo>
                  <a:pt x="4603896" y="109623"/>
                  <a:pt x="4644030" y="-8702"/>
                  <a:pt x="4885509" y="106787"/>
                </a:cubicBezTo>
                <a:cubicBezTo>
                  <a:pt x="4924197" y="125290"/>
                  <a:pt x="4920343" y="185164"/>
                  <a:pt x="4937760" y="224352"/>
                </a:cubicBezTo>
                <a:cubicBezTo>
                  <a:pt x="4942114" y="259186"/>
                  <a:pt x="4950823" y="293750"/>
                  <a:pt x="4950823" y="328855"/>
                </a:cubicBezTo>
                <a:cubicBezTo>
                  <a:pt x="4950823" y="346808"/>
                  <a:pt x="4943437" y="364075"/>
                  <a:pt x="4937760" y="381107"/>
                </a:cubicBezTo>
                <a:cubicBezTo>
                  <a:pt x="4921643" y="429457"/>
                  <a:pt x="4924205" y="491630"/>
                  <a:pt x="4885509" y="524798"/>
                </a:cubicBezTo>
                <a:cubicBezTo>
                  <a:pt x="4852284" y="553277"/>
                  <a:pt x="4798549" y="535044"/>
                  <a:pt x="4754880" y="537861"/>
                </a:cubicBezTo>
                <a:cubicBezTo>
                  <a:pt x="4663526" y="543755"/>
                  <a:pt x="4572000" y="546570"/>
                  <a:pt x="4480560" y="550924"/>
                </a:cubicBezTo>
                <a:cubicBezTo>
                  <a:pt x="4502331" y="629301"/>
                  <a:pt x="4511051" y="712541"/>
                  <a:pt x="4545874" y="786055"/>
                </a:cubicBezTo>
                <a:cubicBezTo>
                  <a:pt x="4560170" y="816234"/>
                  <a:pt x="4654099" y="788131"/>
                  <a:pt x="4663440" y="786055"/>
                </a:cubicBezTo>
                <a:cubicBezTo>
                  <a:pt x="4680966" y="782160"/>
                  <a:pt x="4698123" y="776690"/>
                  <a:pt x="4715691" y="772992"/>
                </a:cubicBezTo>
                <a:cubicBezTo>
                  <a:pt x="4780870" y="759270"/>
                  <a:pt x="4846320" y="746867"/>
                  <a:pt x="4911634" y="733804"/>
                </a:cubicBezTo>
                <a:cubicBezTo>
                  <a:pt x="4942084" y="718579"/>
                  <a:pt x="5058788" y="667706"/>
                  <a:pt x="5068389" y="629301"/>
                </a:cubicBezTo>
                <a:cubicBezTo>
                  <a:pt x="5076432" y="597130"/>
                  <a:pt x="5042263" y="568341"/>
                  <a:pt x="5029200" y="537861"/>
                </a:cubicBezTo>
                <a:cubicBezTo>
                  <a:pt x="5029045" y="535851"/>
                  <a:pt x="4982953" y="317503"/>
                  <a:pt x="5055326" y="289667"/>
                </a:cubicBezTo>
                <a:cubicBezTo>
                  <a:pt x="5096169" y="273958"/>
                  <a:pt x="5142411" y="298375"/>
                  <a:pt x="5185954" y="302729"/>
                </a:cubicBezTo>
                <a:cubicBezTo>
                  <a:pt x="5257537" y="374312"/>
                  <a:pt x="5259613" y="374342"/>
                  <a:pt x="5342709" y="472547"/>
                </a:cubicBezTo>
                <a:cubicBezTo>
                  <a:pt x="5356772" y="489167"/>
                  <a:pt x="5363782" y="512722"/>
                  <a:pt x="5381897" y="524798"/>
                </a:cubicBezTo>
                <a:cubicBezTo>
                  <a:pt x="5430504" y="557203"/>
                  <a:pt x="5486400" y="577049"/>
                  <a:pt x="5538651" y="603175"/>
                </a:cubicBezTo>
                <a:cubicBezTo>
                  <a:pt x="5595257" y="598821"/>
                  <a:pt x="5654280" y="607046"/>
                  <a:pt x="5708469" y="590112"/>
                </a:cubicBezTo>
                <a:cubicBezTo>
                  <a:pt x="5729249" y="583618"/>
                  <a:pt x="5732262" y="553256"/>
                  <a:pt x="5747657" y="537861"/>
                </a:cubicBezTo>
                <a:cubicBezTo>
                  <a:pt x="5758758" y="526760"/>
                  <a:pt x="5773783" y="520444"/>
                  <a:pt x="5786846" y="511735"/>
                </a:cubicBezTo>
                <a:cubicBezTo>
                  <a:pt x="5821680" y="529152"/>
                  <a:pt x="5857158" y="545338"/>
                  <a:pt x="5891349" y="563987"/>
                </a:cubicBezTo>
                <a:cubicBezTo>
                  <a:pt x="5905131" y="571505"/>
                  <a:pt x="5915143" y="593191"/>
                  <a:pt x="5930537" y="590112"/>
                </a:cubicBezTo>
                <a:cubicBezTo>
                  <a:pt x="5945932" y="587033"/>
                  <a:pt x="5948874" y="564555"/>
                  <a:pt x="5956663" y="550924"/>
                </a:cubicBezTo>
                <a:cubicBezTo>
                  <a:pt x="5986683" y="498389"/>
                  <a:pt x="5982789" y="514789"/>
                  <a:pt x="5982789" y="472547"/>
                </a:cubicBezTo>
              </a:path>
            </a:pathLst>
          </a:custGeom>
          <a:ln w="349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1552303" y="3073424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2252727" y="2868002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2799552" y="3154788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3310428" y="2713702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3807988" y="3049900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2954466" y="2777053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1145259" y="3063839"/>
            <a:ext cx="228600" cy="181898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962807" y="3245737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75046" y="4727527"/>
            <a:ext cx="3030831" cy="113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259" y="4534583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</a:t>
            </a:r>
            <a:endParaRPr lang="en-US" sz="4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44107" y="242131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3925554" y="458827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76551" y="3245737"/>
            <a:ext cx="0" cy="54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10000" y="3745468"/>
            <a:ext cx="58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100104" y="4070867"/>
            <a:ext cx="2862399" cy="110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31303" y="4698712"/>
            <a:ext cx="33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068766" y="76200"/>
            <a:ext cx="16556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6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7</cp:revision>
  <dcterms:created xsi:type="dcterms:W3CDTF">2015-09-15T12:15:26Z</dcterms:created>
  <dcterms:modified xsi:type="dcterms:W3CDTF">2015-09-15T12:46:38Z</dcterms:modified>
</cp:coreProperties>
</file>