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BF8E-35AF-4831-8B77-5F561414D710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5B28-DCC4-4840-97D7-EA5DC83F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6178" y="533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1498" y="203780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5945778" y="1752600"/>
            <a:ext cx="655320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3" idx="4"/>
            <a:endCxn id="5" idx="0"/>
          </p:cNvCxnSpPr>
          <p:nvPr/>
        </p:nvCxnSpPr>
        <p:spPr>
          <a:xfrm flipH="1">
            <a:off x="6601098" y="1752600"/>
            <a:ext cx="609600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01098" y="533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20" idx="0"/>
            <a:endCxn id="13" idx="4"/>
          </p:cNvCxnSpPr>
          <p:nvPr/>
        </p:nvCxnSpPr>
        <p:spPr>
          <a:xfrm flipH="1" flipV="1">
            <a:off x="7210698" y="1752600"/>
            <a:ext cx="637902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39000" y="203780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32465" y="533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63836" y="203780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4"/>
            <a:endCxn id="24" idx="0"/>
          </p:cNvCxnSpPr>
          <p:nvPr/>
        </p:nvCxnSpPr>
        <p:spPr>
          <a:xfrm>
            <a:off x="3442065" y="1752600"/>
            <a:ext cx="631371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7" idx="4"/>
            <a:endCxn id="24" idx="0"/>
          </p:cNvCxnSpPr>
          <p:nvPr/>
        </p:nvCxnSpPr>
        <p:spPr>
          <a:xfrm flipH="1">
            <a:off x="4073436" y="1752600"/>
            <a:ext cx="611778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75614" y="533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9" idx="0"/>
            <a:endCxn id="27" idx="4"/>
          </p:cNvCxnSpPr>
          <p:nvPr/>
        </p:nvCxnSpPr>
        <p:spPr>
          <a:xfrm flipH="1" flipV="1">
            <a:off x="4685214" y="1752600"/>
            <a:ext cx="646610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722224" y="203780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46" idx="1"/>
          </p:cNvCxnSpPr>
          <p:nvPr/>
        </p:nvCxnSpPr>
        <p:spPr>
          <a:xfrm flipV="1">
            <a:off x="2360047" y="1752600"/>
            <a:ext cx="1129915" cy="43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4"/>
          </p:cNvCxnSpPr>
          <p:nvPr/>
        </p:nvCxnSpPr>
        <p:spPr>
          <a:xfrm flipV="1">
            <a:off x="5251270" y="1752600"/>
            <a:ext cx="694508" cy="2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9334" y="1143000"/>
            <a:ext cx="631371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11436" y="751897"/>
            <a:ext cx="4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181499" y="2007325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64394" y="4020943"/>
            <a:ext cx="7629862" cy="2108511"/>
          </a:xfrm>
          <a:custGeom>
            <a:avLst/>
            <a:gdLst>
              <a:gd name="connsiteX0" fmla="*/ 0 w 7629862"/>
              <a:gd name="connsiteY0" fmla="*/ 1256451 h 2108511"/>
              <a:gd name="connsiteX1" fmla="*/ 248194 w 7629862"/>
              <a:gd name="connsiteY1" fmla="*/ 1230326 h 2108511"/>
              <a:gd name="connsiteX2" fmla="*/ 287383 w 7629862"/>
              <a:gd name="connsiteY2" fmla="*/ 1217263 h 2108511"/>
              <a:gd name="connsiteX3" fmla="*/ 352697 w 7629862"/>
              <a:gd name="connsiteY3" fmla="*/ 1165011 h 2108511"/>
              <a:gd name="connsiteX4" fmla="*/ 378823 w 7629862"/>
              <a:gd name="connsiteY4" fmla="*/ 1125823 h 2108511"/>
              <a:gd name="connsiteX5" fmla="*/ 457200 w 7629862"/>
              <a:gd name="connsiteY5" fmla="*/ 956006 h 2108511"/>
              <a:gd name="connsiteX6" fmla="*/ 431074 w 7629862"/>
              <a:gd name="connsiteY6" fmla="*/ 681686 h 2108511"/>
              <a:gd name="connsiteX7" fmla="*/ 352697 w 7629862"/>
              <a:gd name="connsiteY7" fmla="*/ 655560 h 2108511"/>
              <a:gd name="connsiteX8" fmla="*/ 261257 w 7629862"/>
              <a:gd name="connsiteY8" fmla="*/ 668623 h 2108511"/>
              <a:gd name="connsiteX9" fmla="*/ 195943 w 7629862"/>
              <a:gd name="connsiteY9" fmla="*/ 747000 h 2108511"/>
              <a:gd name="connsiteX10" fmla="*/ 195943 w 7629862"/>
              <a:gd name="connsiteY10" fmla="*/ 942943 h 2108511"/>
              <a:gd name="connsiteX11" fmla="*/ 326571 w 7629862"/>
              <a:gd name="connsiteY11" fmla="*/ 1034383 h 2108511"/>
              <a:gd name="connsiteX12" fmla="*/ 444137 w 7629862"/>
              <a:gd name="connsiteY12" fmla="*/ 1099697 h 2108511"/>
              <a:gd name="connsiteX13" fmla="*/ 587828 w 7629862"/>
              <a:gd name="connsiteY13" fmla="*/ 1125823 h 2108511"/>
              <a:gd name="connsiteX14" fmla="*/ 653143 w 7629862"/>
              <a:gd name="connsiteY14" fmla="*/ 1138886 h 2108511"/>
              <a:gd name="connsiteX15" fmla="*/ 692331 w 7629862"/>
              <a:gd name="connsiteY15" fmla="*/ 1151948 h 2108511"/>
              <a:gd name="connsiteX16" fmla="*/ 770708 w 7629862"/>
              <a:gd name="connsiteY16" fmla="*/ 1165011 h 2108511"/>
              <a:gd name="connsiteX17" fmla="*/ 862148 w 7629862"/>
              <a:gd name="connsiteY17" fmla="*/ 1217263 h 2108511"/>
              <a:gd name="connsiteX18" fmla="*/ 901337 w 7629862"/>
              <a:gd name="connsiteY18" fmla="*/ 1308703 h 2108511"/>
              <a:gd name="connsiteX19" fmla="*/ 927463 w 7629862"/>
              <a:gd name="connsiteY19" fmla="*/ 1360954 h 2108511"/>
              <a:gd name="connsiteX20" fmla="*/ 888274 w 7629862"/>
              <a:gd name="connsiteY20" fmla="*/ 1583023 h 2108511"/>
              <a:gd name="connsiteX21" fmla="*/ 862148 w 7629862"/>
              <a:gd name="connsiteY21" fmla="*/ 1622211 h 2108511"/>
              <a:gd name="connsiteX22" fmla="*/ 796834 w 7629862"/>
              <a:gd name="connsiteY22" fmla="*/ 1661400 h 2108511"/>
              <a:gd name="connsiteX23" fmla="*/ 535577 w 7629862"/>
              <a:gd name="connsiteY23" fmla="*/ 1674463 h 2108511"/>
              <a:gd name="connsiteX24" fmla="*/ 444137 w 7629862"/>
              <a:gd name="connsiteY24" fmla="*/ 1661400 h 2108511"/>
              <a:gd name="connsiteX25" fmla="*/ 431074 w 7629862"/>
              <a:gd name="connsiteY25" fmla="*/ 1609148 h 2108511"/>
              <a:gd name="connsiteX26" fmla="*/ 418011 w 7629862"/>
              <a:gd name="connsiteY26" fmla="*/ 1491583 h 2108511"/>
              <a:gd name="connsiteX27" fmla="*/ 431074 w 7629862"/>
              <a:gd name="connsiteY27" fmla="*/ 1360954 h 2108511"/>
              <a:gd name="connsiteX28" fmla="*/ 444137 w 7629862"/>
              <a:gd name="connsiteY28" fmla="*/ 1321766 h 2108511"/>
              <a:gd name="connsiteX29" fmla="*/ 457200 w 7629862"/>
              <a:gd name="connsiteY29" fmla="*/ 1243388 h 2108511"/>
              <a:gd name="connsiteX30" fmla="*/ 509451 w 7629862"/>
              <a:gd name="connsiteY30" fmla="*/ 1204200 h 2108511"/>
              <a:gd name="connsiteX31" fmla="*/ 574766 w 7629862"/>
              <a:gd name="connsiteY31" fmla="*/ 1138886 h 2108511"/>
              <a:gd name="connsiteX32" fmla="*/ 692331 w 7629862"/>
              <a:gd name="connsiteY32" fmla="*/ 1099697 h 2108511"/>
              <a:gd name="connsiteX33" fmla="*/ 731520 w 7629862"/>
              <a:gd name="connsiteY33" fmla="*/ 1073571 h 2108511"/>
              <a:gd name="connsiteX34" fmla="*/ 809897 w 7629862"/>
              <a:gd name="connsiteY34" fmla="*/ 1034383 h 2108511"/>
              <a:gd name="connsiteX35" fmla="*/ 940526 w 7629862"/>
              <a:gd name="connsiteY35" fmla="*/ 890691 h 2108511"/>
              <a:gd name="connsiteX36" fmla="*/ 953588 w 7629862"/>
              <a:gd name="connsiteY36" fmla="*/ 851503 h 2108511"/>
              <a:gd name="connsiteX37" fmla="*/ 979714 w 7629862"/>
              <a:gd name="connsiteY37" fmla="*/ 812314 h 2108511"/>
              <a:gd name="connsiteX38" fmla="*/ 1005840 w 7629862"/>
              <a:gd name="connsiteY38" fmla="*/ 760063 h 2108511"/>
              <a:gd name="connsiteX39" fmla="*/ 940526 w 7629862"/>
              <a:gd name="connsiteY39" fmla="*/ 564120 h 2108511"/>
              <a:gd name="connsiteX40" fmla="*/ 901337 w 7629862"/>
              <a:gd name="connsiteY40" fmla="*/ 551057 h 2108511"/>
              <a:gd name="connsiteX41" fmla="*/ 613954 w 7629862"/>
              <a:gd name="connsiteY41" fmla="*/ 564120 h 2108511"/>
              <a:gd name="connsiteX42" fmla="*/ 561703 w 7629862"/>
              <a:gd name="connsiteY42" fmla="*/ 642497 h 2108511"/>
              <a:gd name="connsiteX43" fmla="*/ 587828 w 7629862"/>
              <a:gd name="connsiteY43" fmla="*/ 851503 h 2108511"/>
              <a:gd name="connsiteX44" fmla="*/ 627017 w 7629862"/>
              <a:gd name="connsiteY44" fmla="*/ 864566 h 2108511"/>
              <a:gd name="connsiteX45" fmla="*/ 692331 w 7629862"/>
              <a:gd name="connsiteY45" fmla="*/ 877628 h 2108511"/>
              <a:gd name="connsiteX46" fmla="*/ 731520 w 7629862"/>
              <a:gd name="connsiteY46" fmla="*/ 890691 h 2108511"/>
              <a:gd name="connsiteX47" fmla="*/ 822960 w 7629862"/>
              <a:gd name="connsiteY47" fmla="*/ 916817 h 2108511"/>
              <a:gd name="connsiteX48" fmla="*/ 862148 w 7629862"/>
              <a:gd name="connsiteY48" fmla="*/ 929880 h 2108511"/>
              <a:gd name="connsiteX49" fmla="*/ 1110343 w 7629862"/>
              <a:gd name="connsiteY49" fmla="*/ 956006 h 2108511"/>
              <a:gd name="connsiteX50" fmla="*/ 1214846 w 7629862"/>
              <a:gd name="connsiteY50" fmla="*/ 995194 h 2108511"/>
              <a:gd name="connsiteX51" fmla="*/ 1267097 w 7629862"/>
              <a:gd name="connsiteY51" fmla="*/ 1021320 h 2108511"/>
              <a:gd name="connsiteX52" fmla="*/ 1319348 w 7629862"/>
              <a:gd name="connsiteY52" fmla="*/ 1086634 h 2108511"/>
              <a:gd name="connsiteX53" fmla="*/ 1358537 w 7629862"/>
              <a:gd name="connsiteY53" fmla="*/ 1217263 h 2108511"/>
              <a:gd name="connsiteX54" fmla="*/ 1371600 w 7629862"/>
              <a:gd name="connsiteY54" fmla="*/ 1269514 h 2108511"/>
              <a:gd name="connsiteX55" fmla="*/ 1332411 w 7629862"/>
              <a:gd name="connsiteY55" fmla="*/ 1426268 h 2108511"/>
              <a:gd name="connsiteX56" fmla="*/ 1254034 w 7629862"/>
              <a:gd name="connsiteY56" fmla="*/ 1465457 h 2108511"/>
              <a:gd name="connsiteX57" fmla="*/ 1175657 w 7629862"/>
              <a:gd name="connsiteY57" fmla="*/ 1452394 h 2108511"/>
              <a:gd name="connsiteX58" fmla="*/ 1084217 w 7629862"/>
              <a:gd name="connsiteY58" fmla="*/ 1347891 h 2108511"/>
              <a:gd name="connsiteX59" fmla="*/ 1058091 w 7629862"/>
              <a:gd name="connsiteY59" fmla="*/ 1269514 h 2108511"/>
              <a:gd name="connsiteX60" fmla="*/ 1045028 w 7629862"/>
              <a:gd name="connsiteY60" fmla="*/ 1230326 h 2108511"/>
              <a:gd name="connsiteX61" fmla="*/ 1084217 w 7629862"/>
              <a:gd name="connsiteY61" fmla="*/ 1112760 h 2108511"/>
              <a:gd name="connsiteX62" fmla="*/ 1123406 w 7629862"/>
              <a:gd name="connsiteY62" fmla="*/ 1073571 h 2108511"/>
              <a:gd name="connsiteX63" fmla="*/ 1201783 w 7629862"/>
              <a:gd name="connsiteY63" fmla="*/ 1021320 h 2108511"/>
              <a:gd name="connsiteX64" fmla="*/ 1240971 w 7629862"/>
              <a:gd name="connsiteY64" fmla="*/ 969068 h 2108511"/>
              <a:gd name="connsiteX65" fmla="*/ 1306286 w 7629862"/>
              <a:gd name="connsiteY65" fmla="*/ 903754 h 2108511"/>
              <a:gd name="connsiteX66" fmla="*/ 1371600 w 7629862"/>
              <a:gd name="connsiteY66" fmla="*/ 799251 h 2108511"/>
              <a:gd name="connsiteX67" fmla="*/ 1371600 w 7629862"/>
              <a:gd name="connsiteY67" fmla="*/ 446554 h 2108511"/>
              <a:gd name="connsiteX68" fmla="*/ 1254034 w 7629862"/>
              <a:gd name="connsiteY68" fmla="*/ 394303 h 2108511"/>
              <a:gd name="connsiteX69" fmla="*/ 1136468 w 7629862"/>
              <a:gd name="connsiteY69" fmla="*/ 420428 h 2108511"/>
              <a:gd name="connsiteX70" fmla="*/ 1110343 w 7629862"/>
              <a:gd name="connsiteY70" fmla="*/ 498806 h 2108511"/>
              <a:gd name="connsiteX71" fmla="*/ 1123406 w 7629862"/>
              <a:gd name="connsiteY71" fmla="*/ 629434 h 2108511"/>
              <a:gd name="connsiteX72" fmla="*/ 1162594 w 7629862"/>
              <a:gd name="connsiteY72" fmla="*/ 642497 h 2108511"/>
              <a:gd name="connsiteX73" fmla="*/ 1201783 w 7629862"/>
              <a:gd name="connsiteY73" fmla="*/ 668623 h 2108511"/>
              <a:gd name="connsiteX74" fmla="*/ 1384663 w 7629862"/>
              <a:gd name="connsiteY74" fmla="*/ 747000 h 2108511"/>
              <a:gd name="connsiteX75" fmla="*/ 1502228 w 7629862"/>
              <a:gd name="connsiteY75" fmla="*/ 760063 h 2108511"/>
              <a:gd name="connsiteX76" fmla="*/ 1567543 w 7629862"/>
              <a:gd name="connsiteY76" fmla="*/ 773126 h 2108511"/>
              <a:gd name="connsiteX77" fmla="*/ 1711234 w 7629862"/>
              <a:gd name="connsiteY77" fmla="*/ 786188 h 2108511"/>
              <a:gd name="connsiteX78" fmla="*/ 1789611 w 7629862"/>
              <a:gd name="connsiteY78" fmla="*/ 877628 h 2108511"/>
              <a:gd name="connsiteX79" fmla="*/ 1815737 w 7629862"/>
              <a:gd name="connsiteY79" fmla="*/ 969068 h 2108511"/>
              <a:gd name="connsiteX80" fmla="*/ 1854926 w 7629862"/>
              <a:gd name="connsiteY80" fmla="*/ 1086634 h 2108511"/>
              <a:gd name="connsiteX81" fmla="*/ 1789611 w 7629862"/>
              <a:gd name="connsiteY81" fmla="*/ 1230326 h 2108511"/>
              <a:gd name="connsiteX82" fmla="*/ 1737360 w 7629862"/>
              <a:gd name="connsiteY82" fmla="*/ 1243388 h 2108511"/>
              <a:gd name="connsiteX83" fmla="*/ 1567543 w 7629862"/>
              <a:gd name="connsiteY83" fmla="*/ 1217263 h 2108511"/>
              <a:gd name="connsiteX84" fmla="*/ 1489166 w 7629862"/>
              <a:gd name="connsiteY84" fmla="*/ 1191137 h 2108511"/>
              <a:gd name="connsiteX85" fmla="*/ 1463040 w 7629862"/>
              <a:gd name="connsiteY85" fmla="*/ 1151948 h 2108511"/>
              <a:gd name="connsiteX86" fmla="*/ 1476103 w 7629862"/>
              <a:gd name="connsiteY86" fmla="*/ 982131 h 2108511"/>
              <a:gd name="connsiteX87" fmla="*/ 1502228 w 7629862"/>
              <a:gd name="connsiteY87" fmla="*/ 929880 h 2108511"/>
              <a:gd name="connsiteX88" fmla="*/ 1541417 w 7629862"/>
              <a:gd name="connsiteY88" fmla="*/ 864566 h 2108511"/>
              <a:gd name="connsiteX89" fmla="*/ 1619794 w 7629862"/>
              <a:gd name="connsiteY89" fmla="*/ 799251 h 2108511"/>
              <a:gd name="connsiteX90" fmla="*/ 1672046 w 7629862"/>
              <a:gd name="connsiteY90" fmla="*/ 747000 h 2108511"/>
              <a:gd name="connsiteX91" fmla="*/ 1711234 w 7629862"/>
              <a:gd name="connsiteY91" fmla="*/ 668623 h 2108511"/>
              <a:gd name="connsiteX92" fmla="*/ 1737360 w 7629862"/>
              <a:gd name="connsiteY92" fmla="*/ 629434 h 2108511"/>
              <a:gd name="connsiteX93" fmla="*/ 1789611 w 7629862"/>
              <a:gd name="connsiteY93" fmla="*/ 511868 h 2108511"/>
              <a:gd name="connsiteX94" fmla="*/ 1841863 w 7629862"/>
              <a:gd name="connsiteY94" fmla="*/ 302863 h 2108511"/>
              <a:gd name="connsiteX95" fmla="*/ 1828800 w 7629862"/>
              <a:gd name="connsiteY95" fmla="*/ 237548 h 2108511"/>
              <a:gd name="connsiteX96" fmla="*/ 1776548 w 7629862"/>
              <a:gd name="connsiteY96" fmla="*/ 224486 h 2108511"/>
              <a:gd name="connsiteX97" fmla="*/ 1554480 w 7629862"/>
              <a:gd name="connsiteY97" fmla="*/ 276737 h 2108511"/>
              <a:gd name="connsiteX98" fmla="*/ 1528354 w 7629862"/>
              <a:gd name="connsiteY98" fmla="*/ 381240 h 2108511"/>
              <a:gd name="connsiteX99" fmla="*/ 1554480 w 7629862"/>
              <a:gd name="connsiteY99" fmla="*/ 485743 h 2108511"/>
              <a:gd name="connsiteX100" fmla="*/ 1593668 w 7629862"/>
              <a:gd name="connsiteY100" fmla="*/ 511868 h 2108511"/>
              <a:gd name="connsiteX101" fmla="*/ 1763486 w 7629862"/>
              <a:gd name="connsiteY101" fmla="*/ 551057 h 2108511"/>
              <a:gd name="connsiteX102" fmla="*/ 1867988 w 7629862"/>
              <a:gd name="connsiteY102" fmla="*/ 537994 h 2108511"/>
              <a:gd name="connsiteX103" fmla="*/ 1907177 w 7629862"/>
              <a:gd name="connsiteY103" fmla="*/ 524931 h 2108511"/>
              <a:gd name="connsiteX104" fmla="*/ 2155371 w 7629862"/>
              <a:gd name="connsiteY104" fmla="*/ 551057 h 2108511"/>
              <a:gd name="connsiteX105" fmla="*/ 2233748 w 7629862"/>
              <a:gd name="connsiteY105" fmla="*/ 616371 h 2108511"/>
              <a:gd name="connsiteX106" fmla="*/ 2246811 w 7629862"/>
              <a:gd name="connsiteY106" fmla="*/ 720874 h 2108511"/>
              <a:gd name="connsiteX107" fmla="*/ 2233748 w 7629862"/>
              <a:gd name="connsiteY107" fmla="*/ 969068 h 2108511"/>
              <a:gd name="connsiteX108" fmla="*/ 2194560 w 7629862"/>
              <a:gd name="connsiteY108" fmla="*/ 1021320 h 2108511"/>
              <a:gd name="connsiteX109" fmla="*/ 2076994 w 7629862"/>
              <a:gd name="connsiteY109" fmla="*/ 995194 h 2108511"/>
              <a:gd name="connsiteX110" fmla="*/ 2037806 w 7629862"/>
              <a:gd name="connsiteY110" fmla="*/ 969068 h 2108511"/>
              <a:gd name="connsiteX111" fmla="*/ 1972491 w 7629862"/>
              <a:gd name="connsiteY111" fmla="*/ 851503 h 2108511"/>
              <a:gd name="connsiteX112" fmla="*/ 1972491 w 7629862"/>
              <a:gd name="connsiteY112" fmla="*/ 655560 h 2108511"/>
              <a:gd name="connsiteX113" fmla="*/ 2155371 w 7629862"/>
              <a:gd name="connsiteY113" fmla="*/ 537994 h 2108511"/>
              <a:gd name="connsiteX114" fmla="*/ 2325188 w 7629862"/>
              <a:gd name="connsiteY114" fmla="*/ 485743 h 2108511"/>
              <a:gd name="connsiteX115" fmla="*/ 2377440 w 7629862"/>
              <a:gd name="connsiteY115" fmla="*/ 459617 h 2108511"/>
              <a:gd name="connsiteX116" fmla="*/ 2481943 w 7629862"/>
              <a:gd name="connsiteY116" fmla="*/ 420428 h 2108511"/>
              <a:gd name="connsiteX117" fmla="*/ 2547257 w 7629862"/>
              <a:gd name="connsiteY117" fmla="*/ 328988 h 2108511"/>
              <a:gd name="connsiteX118" fmla="*/ 2560320 w 7629862"/>
              <a:gd name="connsiteY118" fmla="*/ 263674 h 2108511"/>
              <a:gd name="connsiteX119" fmla="*/ 2599508 w 7629862"/>
              <a:gd name="connsiteY119" fmla="*/ 198360 h 2108511"/>
              <a:gd name="connsiteX120" fmla="*/ 2586446 w 7629862"/>
              <a:gd name="connsiteY120" fmla="*/ 93857 h 2108511"/>
              <a:gd name="connsiteX121" fmla="*/ 2429691 w 7629862"/>
              <a:gd name="connsiteY121" fmla="*/ 41606 h 2108511"/>
              <a:gd name="connsiteX122" fmla="*/ 2233748 w 7629862"/>
              <a:gd name="connsiteY122" fmla="*/ 54668 h 2108511"/>
              <a:gd name="connsiteX123" fmla="*/ 2220686 w 7629862"/>
              <a:gd name="connsiteY123" fmla="*/ 106920 h 2108511"/>
              <a:gd name="connsiteX124" fmla="*/ 2233748 w 7629862"/>
              <a:gd name="connsiteY124" fmla="*/ 224486 h 2108511"/>
              <a:gd name="connsiteX125" fmla="*/ 2286000 w 7629862"/>
              <a:gd name="connsiteY125" fmla="*/ 276737 h 2108511"/>
              <a:gd name="connsiteX126" fmla="*/ 2586446 w 7629862"/>
              <a:gd name="connsiteY126" fmla="*/ 420428 h 2108511"/>
              <a:gd name="connsiteX127" fmla="*/ 2795451 w 7629862"/>
              <a:gd name="connsiteY127" fmla="*/ 459617 h 2108511"/>
              <a:gd name="connsiteX128" fmla="*/ 2834640 w 7629862"/>
              <a:gd name="connsiteY128" fmla="*/ 485743 h 2108511"/>
              <a:gd name="connsiteX129" fmla="*/ 2847703 w 7629862"/>
              <a:gd name="connsiteY129" fmla="*/ 524931 h 2108511"/>
              <a:gd name="connsiteX130" fmla="*/ 2873828 w 7629862"/>
              <a:gd name="connsiteY130" fmla="*/ 668623 h 2108511"/>
              <a:gd name="connsiteX131" fmla="*/ 2847703 w 7629862"/>
              <a:gd name="connsiteY131" fmla="*/ 812314 h 2108511"/>
              <a:gd name="connsiteX132" fmla="*/ 2821577 w 7629862"/>
              <a:gd name="connsiteY132" fmla="*/ 864566 h 2108511"/>
              <a:gd name="connsiteX133" fmla="*/ 2782388 w 7629862"/>
              <a:gd name="connsiteY133" fmla="*/ 916817 h 2108511"/>
              <a:gd name="connsiteX134" fmla="*/ 2677886 w 7629862"/>
              <a:gd name="connsiteY134" fmla="*/ 969068 h 2108511"/>
              <a:gd name="connsiteX135" fmla="*/ 2573383 w 7629862"/>
              <a:gd name="connsiteY135" fmla="*/ 929880 h 2108511"/>
              <a:gd name="connsiteX136" fmla="*/ 2547257 w 7629862"/>
              <a:gd name="connsiteY136" fmla="*/ 838440 h 2108511"/>
              <a:gd name="connsiteX137" fmla="*/ 2586446 w 7629862"/>
              <a:gd name="connsiteY137" fmla="*/ 655560 h 2108511"/>
              <a:gd name="connsiteX138" fmla="*/ 2599508 w 7629862"/>
              <a:gd name="connsiteY138" fmla="*/ 616371 h 2108511"/>
              <a:gd name="connsiteX139" fmla="*/ 2638697 w 7629862"/>
              <a:gd name="connsiteY139" fmla="*/ 590246 h 2108511"/>
              <a:gd name="connsiteX140" fmla="*/ 3317966 w 7629862"/>
              <a:gd name="connsiteY140" fmla="*/ 577183 h 2108511"/>
              <a:gd name="connsiteX141" fmla="*/ 3370217 w 7629862"/>
              <a:gd name="connsiteY141" fmla="*/ 551057 h 2108511"/>
              <a:gd name="connsiteX142" fmla="*/ 3396343 w 7629862"/>
              <a:gd name="connsiteY142" fmla="*/ 498806 h 2108511"/>
              <a:gd name="connsiteX143" fmla="*/ 3331028 w 7629862"/>
              <a:gd name="connsiteY143" fmla="*/ 328988 h 2108511"/>
              <a:gd name="connsiteX144" fmla="*/ 3056708 w 7629862"/>
              <a:gd name="connsiteY144" fmla="*/ 485743 h 2108511"/>
              <a:gd name="connsiteX145" fmla="*/ 3043646 w 7629862"/>
              <a:gd name="connsiteY145" fmla="*/ 524931 h 2108511"/>
              <a:gd name="connsiteX146" fmla="*/ 3069771 w 7629862"/>
              <a:gd name="connsiteY146" fmla="*/ 720874 h 2108511"/>
              <a:gd name="connsiteX147" fmla="*/ 3122023 w 7629862"/>
              <a:gd name="connsiteY147" fmla="*/ 812314 h 2108511"/>
              <a:gd name="connsiteX148" fmla="*/ 3148148 w 7629862"/>
              <a:gd name="connsiteY148" fmla="*/ 864566 h 2108511"/>
              <a:gd name="connsiteX149" fmla="*/ 3148148 w 7629862"/>
              <a:gd name="connsiteY149" fmla="*/ 1204200 h 2108511"/>
              <a:gd name="connsiteX150" fmla="*/ 3095897 w 7629862"/>
              <a:gd name="connsiteY150" fmla="*/ 1230326 h 2108511"/>
              <a:gd name="connsiteX151" fmla="*/ 2991394 w 7629862"/>
              <a:gd name="connsiteY151" fmla="*/ 1243388 h 2108511"/>
              <a:gd name="connsiteX152" fmla="*/ 2834640 w 7629862"/>
              <a:gd name="connsiteY152" fmla="*/ 1191137 h 2108511"/>
              <a:gd name="connsiteX153" fmla="*/ 2808514 w 7629862"/>
              <a:gd name="connsiteY153" fmla="*/ 1125823 h 2108511"/>
              <a:gd name="connsiteX154" fmla="*/ 2873828 w 7629862"/>
              <a:gd name="connsiteY154" fmla="*/ 956006 h 2108511"/>
              <a:gd name="connsiteX155" fmla="*/ 2978331 w 7629862"/>
              <a:gd name="connsiteY155" fmla="*/ 929880 h 2108511"/>
              <a:gd name="connsiteX156" fmla="*/ 3239588 w 7629862"/>
              <a:gd name="connsiteY156" fmla="*/ 942943 h 2108511"/>
              <a:gd name="connsiteX157" fmla="*/ 3278777 w 7629862"/>
              <a:gd name="connsiteY157" fmla="*/ 982131 h 2108511"/>
              <a:gd name="connsiteX158" fmla="*/ 3396343 w 7629862"/>
              <a:gd name="connsiteY158" fmla="*/ 1021320 h 2108511"/>
              <a:gd name="connsiteX159" fmla="*/ 3461657 w 7629862"/>
              <a:gd name="connsiteY159" fmla="*/ 956006 h 2108511"/>
              <a:gd name="connsiteX160" fmla="*/ 3474720 w 7629862"/>
              <a:gd name="connsiteY160" fmla="*/ 916817 h 2108511"/>
              <a:gd name="connsiteX161" fmla="*/ 3526971 w 7629862"/>
              <a:gd name="connsiteY161" fmla="*/ 877628 h 2108511"/>
              <a:gd name="connsiteX162" fmla="*/ 3566160 w 7629862"/>
              <a:gd name="connsiteY162" fmla="*/ 838440 h 2108511"/>
              <a:gd name="connsiteX163" fmla="*/ 3553097 w 7629862"/>
              <a:gd name="connsiteY163" fmla="*/ 707811 h 2108511"/>
              <a:gd name="connsiteX164" fmla="*/ 3513908 w 7629862"/>
              <a:gd name="connsiteY164" fmla="*/ 694748 h 2108511"/>
              <a:gd name="connsiteX165" fmla="*/ 3265714 w 7629862"/>
              <a:gd name="connsiteY165" fmla="*/ 747000 h 2108511"/>
              <a:gd name="connsiteX166" fmla="*/ 3226526 w 7629862"/>
              <a:gd name="connsiteY166" fmla="*/ 799251 h 2108511"/>
              <a:gd name="connsiteX167" fmla="*/ 3213463 w 7629862"/>
              <a:gd name="connsiteY167" fmla="*/ 851503 h 2108511"/>
              <a:gd name="connsiteX168" fmla="*/ 3239588 w 7629862"/>
              <a:gd name="connsiteY168" fmla="*/ 942943 h 2108511"/>
              <a:gd name="connsiteX169" fmla="*/ 3252651 w 7629862"/>
              <a:gd name="connsiteY169" fmla="*/ 1008257 h 2108511"/>
              <a:gd name="connsiteX170" fmla="*/ 3291840 w 7629862"/>
              <a:gd name="connsiteY170" fmla="*/ 1060508 h 2108511"/>
              <a:gd name="connsiteX171" fmla="*/ 3370217 w 7629862"/>
              <a:gd name="connsiteY171" fmla="*/ 1151948 h 2108511"/>
              <a:gd name="connsiteX172" fmla="*/ 3396343 w 7629862"/>
              <a:gd name="connsiteY172" fmla="*/ 1204200 h 2108511"/>
              <a:gd name="connsiteX173" fmla="*/ 3383280 w 7629862"/>
              <a:gd name="connsiteY173" fmla="*/ 1400143 h 2108511"/>
              <a:gd name="connsiteX174" fmla="*/ 3317966 w 7629862"/>
              <a:gd name="connsiteY174" fmla="*/ 1452394 h 2108511"/>
              <a:gd name="connsiteX175" fmla="*/ 3252651 w 7629862"/>
              <a:gd name="connsiteY175" fmla="*/ 1465457 h 2108511"/>
              <a:gd name="connsiteX176" fmla="*/ 3187337 w 7629862"/>
              <a:gd name="connsiteY176" fmla="*/ 1413206 h 2108511"/>
              <a:gd name="connsiteX177" fmla="*/ 3148148 w 7629862"/>
              <a:gd name="connsiteY177" fmla="*/ 1387080 h 2108511"/>
              <a:gd name="connsiteX178" fmla="*/ 3135086 w 7629862"/>
              <a:gd name="connsiteY178" fmla="*/ 1334828 h 2108511"/>
              <a:gd name="connsiteX179" fmla="*/ 3187337 w 7629862"/>
              <a:gd name="connsiteY179" fmla="*/ 1243388 h 2108511"/>
              <a:gd name="connsiteX180" fmla="*/ 3226526 w 7629862"/>
              <a:gd name="connsiteY180" fmla="*/ 1217263 h 2108511"/>
              <a:gd name="connsiteX181" fmla="*/ 3435531 w 7629862"/>
              <a:gd name="connsiteY181" fmla="*/ 1178074 h 2108511"/>
              <a:gd name="connsiteX182" fmla="*/ 3487783 w 7629862"/>
              <a:gd name="connsiteY182" fmla="*/ 1191137 h 2108511"/>
              <a:gd name="connsiteX183" fmla="*/ 3526971 w 7629862"/>
              <a:gd name="connsiteY183" fmla="*/ 1230326 h 2108511"/>
              <a:gd name="connsiteX184" fmla="*/ 3566160 w 7629862"/>
              <a:gd name="connsiteY184" fmla="*/ 1256451 h 2108511"/>
              <a:gd name="connsiteX185" fmla="*/ 3657600 w 7629862"/>
              <a:gd name="connsiteY185" fmla="*/ 1321766 h 2108511"/>
              <a:gd name="connsiteX186" fmla="*/ 3788228 w 7629862"/>
              <a:gd name="connsiteY186" fmla="*/ 1269514 h 2108511"/>
              <a:gd name="connsiteX187" fmla="*/ 3866606 w 7629862"/>
              <a:gd name="connsiteY187" fmla="*/ 1099697 h 2108511"/>
              <a:gd name="connsiteX188" fmla="*/ 3814354 w 7629862"/>
              <a:gd name="connsiteY188" fmla="*/ 1060508 h 2108511"/>
              <a:gd name="connsiteX189" fmla="*/ 3670663 w 7629862"/>
              <a:gd name="connsiteY189" fmla="*/ 1060508 h 2108511"/>
              <a:gd name="connsiteX190" fmla="*/ 3631474 w 7629862"/>
              <a:gd name="connsiteY190" fmla="*/ 1086634 h 2108511"/>
              <a:gd name="connsiteX191" fmla="*/ 3644537 w 7629862"/>
              <a:gd name="connsiteY191" fmla="*/ 1204200 h 2108511"/>
              <a:gd name="connsiteX192" fmla="*/ 3683726 w 7629862"/>
              <a:gd name="connsiteY192" fmla="*/ 1321766 h 2108511"/>
              <a:gd name="connsiteX193" fmla="*/ 3722914 w 7629862"/>
              <a:gd name="connsiteY193" fmla="*/ 1439331 h 2108511"/>
              <a:gd name="connsiteX194" fmla="*/ 3709851 w 7629862"/>
              <a:gd name="connsiteY194" fmla="*/ 1661400 h 2108511"/>
              <a:gd name="connsiteX195" fmla="*/ 3670663 w 7629862"/>
              <a:gd name="connsiteY195" fmla="*/ 1700588 h 2108511"/>
              <a:gd name="connsiteX196" fmla="*/ 3540034 w 7629862"/>
              <a:gd name="connsiteY196" fmla="*/ 1713651 h 2108511"/>
              <a:gd name="connsiteX197" fmla="*/ 3474720 w 7629862"/>
              <a:gd name="connsiteY197" fmla="*/ 1726714 h 2108511"/>
              <a:gd name="connsiteX198" fmla="*/ 3304903 w 7629862"/>
              <a:gd name="connsiteY198" fmla="*/ 1622211 h 2108511"/>
              <a:gd name="connsiteX199" fmla="*/ 3265714 w 7629862"/>
              <a:gd name="connsiteY199" fmla="*/ 1543834 h 2108511"/>
              <a:gd name="connsiteX200" fmla="*/ 3357154 w 7629862"/>
              <a:gd name="connsiteY200" fmla="*/ 1334828 h 2108511"/>
              <a:gd name="connsiteX201" fmla="*/ 3448594 w 7629862"/>
              <a:gd name="connsiteY201" fmla="*/ 1321766 h 2108511"/>
              <a:gd name="connsiteX202" fmla="*/ 3605348 w 7629862"/>
              <a:gd name="connsiteY202" fmla="*/ 1347891 h 2108511"/>
              <a:gd name="connsiteX203" fmla="*/ 3644537 w 7629862"/>
              <a:gd name="connsiteY203" fmla="*/ 1374017 h 2108511"/>
              <a:gd name="connsiteX204" fmla="*/ 3709851 w 7629862"/>
              <a:gd name="connsiteY204" fmla="*/ 1426268 h 2108511"/>
              <a:gd name="connsiteX205" fmla="*/ 3762103 w 7629862"/>
              <a:gd name="connsiteY205" fmla="*/ 1478520 h 2108511"/>
              <a:gd name="connsiteX206" fmla="*/ 3853543 w 7629862"/>
              <a:gd name="connsiteY206" fmla="*/ 1517708 h 2108511"/>
              <a:gd name="connsiteX207" fmla="*/ 3918857 w 7629862"/>
              <a:gd name="connsiteY207" fmla="*/ 1491583 h 2108511"/>
              <a:gd name="connsiteX208" fmla="*/ 3984171 w 7629862"/>
              <a:gd name="connsiteY208" fmla="*/ 1360954 h 2108511"/>
              <a:gd name="connsiteX209" fmla="*/ 3958046 w 7629862"/>
              <a:gd name="connsiteY209" fmla="*/ 1321766 h 2108511"/>
              <a:gd name="connsiteX210" fmla="*/ 3827417 w 7629862"/>
              <a:gd name="connsiteY210" fmla="*/ 1426268 h 2108511"/>
              <a:gd name="connsiteX211" fmla="*/ 3814354 w 7629862"/>
              <a:gd name="connsiteY211" fmla="*/ 1465457 h 2108511"/>
              <a:gd name="connsiteX212" fmla="*/ 3866606 w 7629862"/>
              <a:gd name="connsiteY212" fmla="*/ 1726714 h 2108511"/>
              <a:gd name="connsiteX213" fmla="*/ 3879668 w 7629862"/>
              <a:gd name="connsiteY213" fmla="*/ 1765903 h 2108511"/>
              <a:gd name="connsiteX214" fmla="*/ 3905794 w 7629862"/>
              <a:gd name="connsiteY214" fmla="*/ 1831217 h 2108511"/>
              <a:gd name="connsiteX215" fmla="*/ 3918857 w 7629862"/>
              <a:gd name="connsiteY215" fmla="*/ 1883468 h 2108511"/>
              <a:gd name="connsiteX216" fmla="*/ 3853543 w 7629862"/>
              <a:gd name="connsiteY216" fmla="*/ 2053286 h 2108511"/>
              <a:gd name="connsiteX217" fmla="*/ 3618411 w 7629862"/>
              <a:gd name="connsiteY217" fmla="*/ 2053286 h 2108511"/>
              <a:gd name="connsiteX218" fmla="*/ 3540034 w 7629862"/>
              <a:gd name="connsiteY218" fmla="*/ 2014097 h 2108511"/>
              <a:gd name="connsiteX219" fmla="*/ 3553097 w 7629862"/>
              <a:gd name="connsiteY219" fmla="*/ 1857343 h 2108511"/>
              <a:gd name="connsiteX220" fmla="*/ 3749040 w 7629862"/>
              <a:gd name="connsiteY220" fmla="*/ 1700588 h 2108511"/>
              <a:gd name="connsiteX221" fmla="*/ 3971108 w 7629862"/>
              <a:gd name="connsiteY221" fmla="*/ 1739777 h 2108511"/>
              <a:gd name="connsiteX222" fmla="*/ 4062548 w 7629862"/>
              <a:gd name="connsiteY222" fmla="*/ 1765903 h 2108511"/>
              <a:gd name="connsiteX223" fmla="*/ 4349931 w 7629862"/>
              <a:gd name="connsiteY223" fmla="*/ 1713651 h 2108511"/>
              <a:gd name="connsiteX224" fmla="*/ 4349931 w 7629862"/>
              <a:gd name="connsiteY224" fmla="*/ 1517708 h 2108511"/>
              <a:gd name="connsiteX225" fmla="*/ 4258491 w 7629862"/>
              <a:gd name="connsiteY225" fmla="*/ 1452394 h 2108511"/>
              <a:gd name="connsiteX226" fmla="*/ 4153988 w 7629862"/>
              <a:gd name="connsiteY226" fmla="*/ 1465457 h 2108511"/>
              <a:gd name="connsiteX227" fmla="*/ 4127863 w 7629862"/>
              <a:gd name="connsiteY227" fmla="*/ 1517708 h 2108511"/>
              <a:gd name="connsiteX228" fmla="*/ 4101737 w 7629862"/>
              <a:gd name="connsiteY228" fmla="*/ 1596086 h 2108511"/>
              <a:gd name="connsiteX229" fmla="*/ 4193177 w 7629862"/>
              <a:gd name="connsiteY229" fmla="*/ 1831217 h 2108511"/>
              <a:gd name="connsiteX230" fmla="*/ 4219303 w 7629862"/>
              <a:gd name="connsiteY230" fmla="*/ 1870406 h 2108511"/>
              <a:gd name="connsiteX231" fmla="*/ 4232366 w 7629862"/>
              <a:gd name="connsiteY231" fmla="*/ 1961846 h 2108511"/>
              <a:gd name="connsiteX232" fmla="*/ 4206240 w 7629862"/>
              <a:gd name="connsiteY232" fmla="*/ 2079411 h 2108511"/>
              <a:gd name="connsiteX233" fmla="*/ 4153988 w 7629862"/>
              <a:gd name="connsiteY233" fmla="*/ 2092474 h 2108511"/>
              <a:gd name="connsiteX234" fmla="*/ 4036423 w 7629862"/>
              <a:gd name="connsiteY234" fmla="*/ 2105537 h 2108511"/>
              <a:gd name="connsiteX235" fmla="*/ 3931920 w 7629862"/>
              <a:gd name="connsiteY235" fmla="*/ 2092474 h 2108511"/>
              <a:gd name="connsiteX236" fmla="*/ 3997234 w 7629862"/>
              <a:gd name="connsiteY236" fmla="*/ 1961846 h 2108511"/>
              <a:gd name="connsiteX237" fmla="*/ 4075611 w 7629862"/>
              <a:gd name="connsiteY237" fmla="*/ 1922657 h 2108511"/>
              <a:gd name="connsiteX238" fmla="*/ 4271554 w 7629862"/>
              <a:gd name="connsiteY238" fmla="*/ 1896531 h 2108511"/>
              <a:gd name="connsiteX239" fmla="*/ 4506686 w 7629862"/>
              <a:gd name="connsiteY239" fmla="*/ 1909594 h 2108511"/>
              <a:gd name="connsiteX240" fmla="*/ 4558937 w 7629862"/>
              <a:gd name="connsiteY240" fmla="*/ 1935720 h 2108511"/>
              <a:gd name="connsiteX241" fmla="*/ 4741817 w 7629862"/>
              <a:gd name="connsiteY241" fmla="*/ 1922657 h 2108511"/>
              <a:gd name="connsiteX242" fmla="*/ 4650377 w 7629862"/>
              <a:gd name="connsiteY242" fmla="*/ 1687526 h 2108511"/>
              <a:gd name="connsiteX243" fmla="*/ 4585063 w 7629862"/>
              <a:gd name="connsiteY243" fmla="*/ 1661400 h 2108511"/>
              <a:gd name="connsiteX244" fmla="*/ 4428308 w 7629862"/>
              <a:gd name="connsiteY244" fmla="*/ 1674463 h 2108511"/>
              <a:gd name="connsiteX245" fmla="*/ 4389120 w 7629862"/>
              <a:gd name="connsiteY245" fmla="*/ 1687526 h 2108511"/>
              <a:gd name="connsiteX246" fmla="*/ 4362994 w 7629862"/>
              <a:gd name="connsiteY246" fmla="*/ 1778966 h 2108511"/>
              <a:gd name="connsiteX247" fmla="*/ 4389120 w 7629862"/>
              <a:gd name="connsiteY247" fmla="*/ 1844280 h 2108511"/>
              <a:gd name="connsiteX248" fmla="*/ 4428308 w 7629862"/>
              <a:gd name="connsiteY248" fmla="*/ 1870406 h 2108511"/>
              <a:gd name="connsiteX249" fmla="*/ 4558937 w 7629862"/>
              <a:gd name="connsiteY249" fmla="*/ 1922657 h 2108511"/>
              <a:gd name="connsiteX250" fmla="*/ 4663440 w 7629862"/>
              <a:gd name="connsiteY250" fmla="*/ 2001034 h 2108511"/>
              <a:gd name="connsiteX251" fmla="*/ 4754880 w 7629862"/>
              <a:gd name="connsiteY251" fmla="*/ 2014097 h 2108511"/>
              <a:gd name="connsiteX252" fmla="*/ 4990011 w 7629862"/>
              <a:gd name="connsiteY252" fmla="*/ 1987971 h 2108511"/>
              <a:gd name="connsiteX253" fmla="*/ 5029200 w 7629862"/>
              <a:gd name="connsiteY253" fmla="*/ 1974908 h 2108511"/>
              <a:gd name="connsiteX254" fmla="*/ 5042263 w 7629862"/>
              <a:gd name="connsiteY254" fmla="*/ 1922657 h 2108511"/>
              <a:gd name="connsiteX255" fmla="*/ 5055326 w 7629862"/>
              <a:gd name="connsiteY255" fmla="*/ 1831217 h 2108511"/>
              <a:gd name="connsiteX256" fmla="*/ 5081451 w 7629862"/>
              <a:gd name="connsiteY256" fmla="*/ 1765903 h 2108511"/>
              <a:gd name="connsiteX257" fmla="*/ 5133703 w 7629862"/>
              <a:gd name="connsiteY257" fmla="*/ 1700588 h 2108511"/>
              <a:gd name="connsiteX258" fmla="*/ 5355771 w 7629862"/>
              <a:gd name="connsiteY258" fmla="*/ 1687526 h 2108511"/>
              <a:gd name="connsiteX259" fmla="*/ 5408023 w 7629862"/>
              <a:gd name="connsiteY259" fmla="*/ 1726714 h 2108511"/>
              <a:gd name="connsiteX260" fmla="*/ 5473337 w 7629862"/>
              <a:gd name="connsiteY260" fmla="*/ 1818154 h 2108511"/>
              <a:gd name="connsiteX261" fmla="*/ 5512526 w 7629862"/>
              <a:gd name="connsiteY261" fmla="*/ 1857343 h 2108511"/>
              <a:gd name="connsiteX262" fmla="*/ 5525588 w 7629862"/>
              <a:gd name="connsiteY262" fmla="*/ 1961846 h 2108511"/>
              <a:gd name="connsiteX263" fmla="*/ 5381897 w 7629862"/>
              <a:gd name="connsiteY263" fmla="*/ 2066348 h 2108511"/>
              <a:gd name="connsiteX264" fmla="*/ 5316583 w 7629862"/>
              <a:gd name="connsiteY264" fmla="*/ 2105537 h 2108511"/>
              <a:gd name="connsiteX265" fmla="*/ 5120640 w 7629862"/>
              <a:gd name="connsiteY265" fmla="*/ 2079411 h 2108511"/>
              <a:gd name="connsiteX266" fmla="*/ 5081451 w 7629862"/>
              <a:gd name="connsiteY266" fmla="*/ 2053286 h 2108511"/>
              <a:gd name="connsiteX267" fmla="*/ 5029200 w 7629862"/>
              <a:gd name="connsiteY267" fmla="*/ 1935720 h 2108511"/>
              <a:gd name="connsiteX268" fmla="*/ 5042263 w 7629862"/>
              <a:gd name="connsiteY268" fmla="*/ 1818154 h 2108511"/>
              <a:gd name="connsiteX269" fmla="*/ 5055326 w 7629862"/>
              <a:gd name="connsiteY269" fmla="*/ 1661400 h 2108511"/>
              <a:gd name="connsiteX270" fmla="*/ 5068388 w 7629862"/>
              <a:gd name="connsiteY270" fmla="*/ 1622211 h 2108511"/>
              <a:gd name="connsiteX271" fmla="*/ 5094514 w 7629862"/>
              <a:gd name="connsiteY271" fmla="*/ 1517708 h 2108511"/>
              <a:gd name="connsiteX272" fmla="*/ 5120640 w 7629862"/>
              <a:gd name="connsiteY272" fmla="*/ 1374017 h 2108511"/>
              <a:gd name="connsiteX273" fmla="*/ 5107577 w 7629862"/>
              <a:gd name="connsiteY273" fmla="*/ 1282577 h 2108511"/>
              <a:gd name="connsiteX274" fmla="*/ 4859383 w 7629862"/>
              <a:gd name="connsiteY274" fmla="*/ 1347891 h 2108511"/>
              <a:gd name="connsiteX275" fmla="*/ 4924697 w 7629862"/>
              <a:gd name="connsiteY275" fmla="*/ 1452394 h 2108511"/>
              <a:gd name="connsiteX276" fmla="*/ 4976948 w 7629862"/>
              <a:gd name="connsiteY276" fmla="*/ 1465457 h 2108511"/>
              <a:gd name="connsiteX277" fmla="*/ 5068388 w 7629862"/>
              <a:gd name="connsiteY277" fmla="*/ 1491583 h 2108511"/>
              <a:gd name="connsiteX278" fmla="*/ 5251268 w 7629862"/>
              <a:gd name="connsiteY278" fmla="*/ 1478520 h 2108511"/>
              <a:gd name="connsiteX279" fmla="*/ 5551714 w 7629862"/>
              <a:gd name="connsiteY279" fmla="*/ 1517708 h 2108511"/>
              <a:gd name="connsiteX280" fmla="*/ 5656217 w 7629862"/>
              <a:gd name="connsiteY280" fmla="*/ 1635274 h 2108511"/>
              <a:gd name="connsiteX281" fmla="*/ 5643154 w 7629862"/>
              <a:gd name="connsiteY281" fmla="*/ 1700588 h 2108511"/>
              <a:gd name="connsiteX282" fmla="*/ 5577840 w 7629862"/>
              <a:gd name="connsiteY282" fmla="*/ 1713651 h 2108511"/>
              <a:gd name="connsiteX283" fmla="*/ 5538651 w 7629862"/>
              <a:gd name="connsiteY283" fmla="*/ 1700588 h 2108511"/>
              <a:gd name="connsiteX284" fmla="*/ 5512526 w 7629862"/>
              <a:gd name="connsiteY284" fmla="*/ 1661400 h 2108511"/>
              <a:gd name="connsiteX285" fmla="*/ 5486400 w 7629862"/>
              <a:gd name="connsiteY285" fmla="*/ 1569960 h 2108511"/>
              <a:gd name="connsiteX286" fmla="*/ 5473337 w 7629862"/>
              <a:gd name="connsiteY286" fmla="*/ 1530771 h 2108511"/>
              <a:gd name="connsiteX287" fmla="*/ 5603966 w 7629862"/>
              <a:gd name="connsiteY287" fmla="*/ 1256451 h 2108511"/>
              <a:gd name="connsiteX288" fmla="*/ 5394960 w 7629862"/>
              <a:gd name="connsiteY288" fmla="*/ 982131 h 2108511"/>
              <a:gd name="connsiteX289" fmla="*/ 5342708 w 7629862"/>
              <a:gd name="connsiteY289" fmla="*/ 969068 h 2108511"/>
              <a:gd name="connsiteX290" fmla="*/ 5199017 w 7629862"/>
              <a:gd name="connsiteY290" fmla="*/ 1008257 h 2108511"/>
              <a:gd name="connsiteX291" fmla="*/ 5185954 w 7629862"/>
              <a:gd name="connsiteY291" fmla="*/ 1060508 h 2108511"/>
              <a:gd name="connsiteX292" fmla="*/ 5238206 w 7629862"/>
              <a:gd name="connsiteY292" fmla="*/ 1204200 h 2108511"/>
              <a:gd name="connsiteX293" fmla="*/ 5277394 w 7629862"/>
              <a:gd name="connsiteY293" fmla="*/ 1217263 h 2108511"/>
              <a:gd name="connsiteX294" fmla="*/ 5682343 w 7629862"/>
              <a:gd name="connsiteY294" fmla="*/ 1230326 h 2108511"/>
              <a:gd name="connsiteX295" fmla="*/ 5865223 w 7629862"/>
              <a:gd name="connsiteY295" fmla="*/ 1282577 h 2108511"/>
              <a:gd name="connsiteX296" fmla="*/ 5904411 w 7629862"/>
              <a:gd name="connsiteY296" fmla="*/ 1360954 h 2108511"/>
              <a:gd name="connsiteX297" fmla="*/ 5891348 w 7629862"/>
              <a:gd name="connsiteY297" fmla="*/ 1426268 h 2108511"/>
              <a:gd name="connsiteX298" fmla="*/ 5786846 w 7629862"/>
              <a:gd name="connsiteY298" fmla="*/ 1400143 h 2108511"/>
              <a:gd name="connsiteX299" fmla="*/ 5760720 w 7629862"/>
              <a:gd name="connsiteY299" fmla="*/ 1360954 h 2108511"/>
              <a:gd name="connsiteX300" fmla="*/ 5721531 w 7629862"/>
              <a:gd name="connsiteY300" fmla="*/ 1321766 h 2108511"/>
              <a:gd name="connsiteX301" fmla="*/ 5708468 w 7629862"/>
              <a:gd name="connsiteY301" fmla="*/ 1256451 h 2108511"/>
              <a:gd name="connsiteX302" fmla="*/ 5734594 w 7629862"/>
              <a:gd name="connsiteY302" fmla="*/ 1138886 h 2108511"/>
              <a:gd name="connsiteX303" fmla="*/ 5786846 w 7629862"/>
              <a:gd name="connsiteY303" fmla="*/ 1086634 h 2108511"/>
              <a:gd name="connsiteX304" fmla="*/ 5865223 w 7629862"/>
              <a:gd name="connsiteY304" fmla="*/ 982131 h 2108511"/>
              <a:gd name="connsiteX305" fmla="*/ 5786846 w 7629862"/>
              <a:gd name="connsiteY305" fmla="*/ 681686 h 2108511"/>
              <a:gd name="connsiteX306" fmla="*/ 5734594 w 7629862"/>
              <a:gd name="connsiteY306" fmla="*/ 629434 h 2108511"/>
              <a:gd name="connsiteX307" fmla="*/ 5512526 w 7629862"/>
              <a:gd name="connsiteY307" fmla="*/ 707811 h 2108511"/>
              <a:gd name="connsiteX308" fmla="*/ 5525588 w 7629862"/>
              <a:gd name="connsiteY308" fmla="*/ 747000 h 2108511"/>
              <a:gd name="connsiteX309" fmla="*/ 5577840 w 7629862"/>
              <a:gd name="connsiteY309" fmla="*/ 773126 h 2108511"/>
              <a:gd name="connsiteX310" fmla="*/ 5617028 w 7629862"/>
              <a:gd name="connsiteY310" fmla="*/ 786188 h 2108511"/>
              <a:gd name="connsiteX311" fmla="*/ 5721531 w 7629862"/>
              <a:gd name="connsiteY311" fmla="*/ 838440 h 2108511"/>
              <a:gd name="connsiteX312" fmla="*/ 6035040 w 7629862"/>
              <a:gd name="connsiteY312" fmla="*/ 825377 h 2108511"/>
              <a:gd name="connsiteX313" fmla="*/ 6074228 w 7629862"/>
              <a:gd name="connsiteY313" fmla="*/ 864566 h 2108511"/>
              <a:gd name="connsiteX314" fmla="*/ 6113417 w 7629862"/>
              <a:gd name="connsiteY314" fmla="*/ 877628 h 2108511"/>
              <a:gd name="connsiteX315" fmla="*/ 6139543 w 7629862"/>
              <a:gd name="connsiteY315" fmla="*/ 1151948 h 2108511"/>
              <a:gd name="connsiteX316" fmla="*/ 6087291 w 7629862"/>
              <a:gd name="connsiteY316" fmla="*/ 1178074 h 2108511"/>
              <a:gd name="connsiteX317" fmla="*/ 6035040 w 7629862"/>
              <a:gd name="connsiteY317" fmla="*/ 1151948 h 2108511"/>
              <a:gd name="connsiteX318" fmla="*/ 5982788 w 7629862"/>
              <a:gd name="connsiteY318" fmla="*/ 1073571 h 2108511"/>
              <a:gd name="connsiteX319" fmla="*/ 6061166 w 7629862"/>
              <a:gd name="connsiteY319" fmla="*/ 786188 h 2108511"/>
              <a:gd name="connsiteX320" fmla="*/ 6074228 w 7629862"/>
              <a:gd name="connsiteY320" fmla="*/ 733937 h 2108511"/>
              <a:gd name="connsiteX321" fmla="*/ 6113417 w 7629862"/>
              <a:gd name="connsiteY321" fmla="*/ 642497 h 2108511"/>
              <a:gd name="connsiteX322" fmla="*/ 6100354 w 7629862"/>
              <a:gd name="connsiteY322" fmla="*/ 537994 h 2108511"/>
              <a:gd name="connsiteX323" fmla="*/ 6048103 w 7629862"/>
              <a:gd name="connsiteY323" fmla="*/ 498806 h 2108511"/>
              <a:gd name="connsiteX324" fmla="*/ 5878286 w 7629862"/>
              <a:gd name="connsiteY324" fmla="*/ 446554 h 2108511"/>
              <a:gd name="connsiteX325" fmla="*/ 5747657 w 7629862"/>
              <a:gd name="connsiteY325" fmla="*/ 472680 h 2108511"/>
              <a:gd name="connsiteX326" fmla="*/ 5826034 w 7629862"/>
              <a:gd name="connsiteY326" fmla="*/ 577183 h 2108511"/>
              <a:gd name="connsiteX327" fmla="*/ 5995851 w 7629862"/>
              <a:gd name="connsiteY327" fmla="*/ 655560 h 2108511"/>
              <a:gd name="connsiteX328" fmla="*/ 6126480 w 7629862"/>
              <a:gd name="connsiteY328" fmla="*/ 681686 h 2108511"/>
              <a:gd name="connsiteX329" fmla="*/ 6191794 w 7629862"/>
              <a:gd name="connsiteY329" fmla="*/ 694748 h 2108511"/>
              <a:gd name="connsiteX330" fmla="*/ 6244046 w 7629862"/>
              <a:gd name="connsiteY330" fmla="*/ 720874 h 2108511"/>
              <a:gd name="connsiteX331" fmla="*/ 6270171 w 7629862"/>
              <a:gd name="connsiteY331" fmla="*/ 916817 h 2108511"/>
              <a:gd name="connsiteX332" fmla="*/ 6230983 w 7629862"/>
              <a:gd name="connsiteY332" fmla="*/ 929880 h 2108511"/>
              <a:gd name="connsiteX333" fmla="*/ 6178731 w 7629862"/>
              <a:gd name="connsiteY333" fmla="*/ 903754 h 2108511"/>
              <a:gd name="connsiteX334" fmla="*/ 6139543 w 7629862"/>
              <a:gd name="connsiteY334" fmla="*/ 890691 h 2108511"/>
              <a:gd name="connsiteX335" fmla="*/ 6178731 w 7629862"/>
              <a:gd name="connsiteY335" fmla="*/ 760063 h 2108511"/>
              <a:gd name="connsiteX336" fmla="*/ 6283234 w 7629862"/>
              <a:gd name="connsiteY336" fmla="*/ 603308 h 2108511"/>
              <a:gd name="connsiteX337" fmla="*/ 6309360 w 7629862"/>
              <a:gd name="connsiteY337" fmla="*/ 420428 h 2108511"/>
              <a:gd name="connsiteX338" fmla="*/ 6283234 w 7629862"/>
              <a:gd name="connsiteY338" fmla="*/ 328988 h 2108511"/>
              <a:gd name="connsiteX339" fmla="*/ 5956663 w 7629862"/>
              <a:gd name="connsiteY339" fmla="*/ 211423 h 2108511"/>
              <a:gd name="connsiteX340" fmla="*/ 5878286 w 7629862"/>
              <a:gd name="connsiteY340" fmla="*/ 237548 h 2108511"/>
              <a:gd name="connsiteX341" fmla="*/ 5904411 w 7629862"/>
              <a:gd name="connsiteY341" fmla="*/ 407366 h 2108511"/>
              <a:gd name="connsiteX342" fmla="*/ 5930537 w 7629862"/>
              <a:gd name="connsiteY342" fmla="*/ 446554 h 2108511"/>
              <a:gd name="connsiteX343" fmla="*/ 5995851 w 7629862"/>
              <a:gd name="connsiteY343" fmla="*/ 472680 h 2108511"/>
              <a:gd name="connsiteX344" fmla="*/ 6113417 w 7629862"/>
              <a:gd name="connsiteY344" fmla="*/ 511868 h 2108511"/>
              <a:gd name="connsiteX345" fmla="*/ 6296297 w 7629862"/>
              <a:gd name="connsiteY345" fmla="*/ 498806 h 2108511"/>
              <a:gd name="connsiteX346" fmla="*/ 6361611 w 7629862"/>
              <a:gd name="connsiteY346" fmla="*/ 485743 h 2108511"/>
              <a:gd name="connsiteX347" fmla="*/ 6570617 w 7629862"/>
              <a:gd name="connsiteY347" fmla="*/ 537994 h 2108511"/>
              <a:gd name="connsiteX348" fmla="*/ 6635931 w 7629862"/>
              <a:gd name="connsiteY348" fmla="*/ 590246 h 2108511"/>
              <a:gd name="connsiteX349" fmla="*/ 6583680 w 7629862"/>
              <a:gd name="connsiteY349" fmla="*/ 773126 h 2108511"/>
              <a:gd name="connsiteX350" fmla="*/ 6426926 w 7629862"/>
              <a:gd name="connsiteY350" fmla="*/ 694748 h 2108511"/>
              <a:gd name="connsiteX351" fmla="*/ 6453051 w 7629862"/>
              <a:gd name="connsiteY351" fmla="*/ 564120 h 2108511"/>
              <a:gd name="connsiteX352" fmla="*/ 6544491 w 7629862"/>
              <a:gd name="connsiteY352" fmla="*/ 276737 h 2108511"/>
              <a:gd name="connsiteX353" fmla="*/ 6557554 w 7629862"/>
              <a:gd name="connsiteY353" fmla="*/ 133046 h 2108511"/>
              <a:gd name="connsiteX354" fmla="*/ 6348548 w 7629862"/>
              <a:gd name="connsiteY354" fmla="*/ 41606 h 2108511"/>
              <a:gd name="connsiteX355" fmla="*/ 6191794 w 7629862"/>
              <a:gd name="connsiteY355" fmla="*/ 54668 h 2108511"/>
              <a:gd name="connsiteX356" fmla="*/ 6165668 w 7629862"/>
              <a:gd name="connsiteY356" fmla="*/ 93857 h 2108511"/>
              <a:gd name="connsiteX357" fmla="*/ 6139543 w 7629862"/>
              <a:gd name="connsiteY357" fmla="*/ 224486 h 2108511"/>
              <a:gd name="connsiteX358" fmla="*/ 6204857 w 7629862"/>
              <a:gd name="connsiteY358" fmla="*/ 276737 h 2108511"/>
              <a:gd name="connsiteX359" fmla="*/ 6270171 w 7629862"/>
              <a:gd name="connsiteY359" fmla="*/ 302863 h 2108511"/>
              <a:gd name="connsiteX360" fmla="*/ 6309360 w 7629862"/>
              <a:gd name="connsiteY360" fmla="*/ 328988 h 2108511"/>
              <a:gd name="connsiteX361" fmla="*/ 6387737 w 7629862"/>
              <a:gd name="connsiteY361" fmla="*/ 315926 h 2108511"/>
              <a:gd name="connsiteX362" fmla="*/ 6439988 w 7629862"/>
              <a:gd name="connsiteY362" fmla="*/ 302863 h 2108511"/>
              <a:gd name="connsiteX363" fmla="*/ 6648994 w 7629862"/>
              <a:gd name="connsiteY363" fmla="*/ 289800 h 2108511"/>
              <a:gd name="connsiteX364" fmla="*/ 6858000 w 7629862"/>
              <a:gd name="connsiteY364" fmla="*/ 355114 h 2108511"/>
              <a:gd name="connsiteX365" fmla="*/ 6884126 w 7629862"/>
              <a:gd name="connsiteY365" fmla="*/ 407366 h 2108511"/>
              <a:gd name="connsiteX366" fmla="*/ 6858000 w 7629862"/>
              <a:gd name="connsiteY366" fmla="*/ 537994 h 2108511"/>
              <a:gd name="connsiteX367" fmla="*/ 6583680 w 7629862"/>
              <a:gd name="connsiteY367" fmla="*/ 420428 h 2108511"/>
              <a:gd name="connsiteX368" fmla="*/ 6701246 w 7629862"/>
              <a:gd name="connsiteY368" fmla="*/ 133046 h 2108511"/>
              <a:gd name="connsiteX369" fmla="*/ 6818811 w 7629862"/>
              <a:gd name="connsiteY369" fmla="*/ 15480 h 2108511"/>
              <a:gd name="connsiteX370" fmla="*/ 7067006 w 7629862"/>
              <a:gd name="connsiteY370" fmla="*/ 2417 h 2108511"/>
              <a:gd name="connsiteX371" fmla="*/ 7145383 w 7629862"/>
              <a:gd name="connsiteY371" fmla="*/ 67731 h 2108511"/>
              <a:gd name="connsiteX372" fmla="*/ 7184571 w 7629862"/>
              <a:gd name="connsiteY372" fmla="*/ 250611 h 2108511"/>
              <a:gd name="connsiteX373" fmla="*/ 7158446 w 7629862"/>
              <a:gd name="connsiteY373" fmla="*/ 342051 h 2108511"/>
              <a:gd name="connsiteX374" fmla="*/ 7053943 w 7629862"/>
              <a:gd name="connsiteY374" fmla="*/ 394303 h 2108511"/>
              <a:gd name="connsiteX375" fmla="*/ 6923314 w 7629862"/>
              <a:gd name="connsiteY375" fmla="*/ 368177 h 2108511"/>
              <a:gd name="connsiteX376" fmla="*/ 6949440 w 7629862"/>
              <a:gd name="connsiteY376" fmla="*/ 276737 h 2108511"/>
              <a:gd name="connsiteX377" fmla="*/ 6988628 w 7629862"/>
              <a:gd name="connsiteY377" fmla="*/ 250611 h 2108511"/>
              <a:gd name="connsiteX378" fmla="*/ 7119257 w 7629862"/>
              <a:gd name="connsiteY378" fmla="*/ 211423 h 2108511"/>
              <a:gd name="connsiteX379" fmla="*/ 7341326 w 7629862"/>
              <a:gd name="connsiteY379" fmla="*/ 263674 h 2108511"/>
              <a:gd name="connsiteX380" fmla="*/ 7511143 w 7629862"/>
              <a:gd name="connsiteY380" fmla="*/ 237548 h 2108511"/>
              <a:gd name="connsiteX381" fmla="*/ 7485017 w 7629862"/>
              <a:gd name="connsiteY381" fmla="*/ 67731 h 2108511"/>
              <a:gd name="connsiteX382" fmla="*/ 7184571 w 7629862"/>
              <a:gd name="connsiteY382" fmla="*/ 119983 h 2108511"/>
              <a:gd name="connsiteX383" fmla="*/ 7197634 w 7629862"/>
              <a:gd name="connsiteY383" fmla="*/ 250611 h 2108511"/>
              <a:gd name="connsiteX384" fmla="*/ 7276011 w 7629862"/>
              <a:gd name="connsiteY384" fmla="*/ 368177 h 2108511"/>
              <a:gd name="connsiteX385" fmla="*/ 7341326 w 7629862"/>
              <a:gd name="connsiteY385" fmla="*/ 524931 h 2108511"/>
              <a:gd name="connsiteX386" fmla="*/ 7315200 w 7629862"/>
              <a:gd name="connsiteY386" fmla="*/ 642497 h 2108511"/>
              <a:gd name="connsiteX387" fmla="*/ 7106194 w 7629862"/>
              <a:gd name="connsiteY387" fmla="*/ 511868 h 2108511"/>
              <a:gd name="connsiteX388" fmla="*/ 7132320 w 7629862"/>
              <a:gd name="connsiteY388" fmla="*/ 472680 h 2108511"/>
              <a:gd name="connsiteX389" fmla="*/ 7262948 w 7629862"/>
              <a:gd name="connsiteY389" fmla="*/ 394303 h 2108511"/>
              <a:gd name="connsiteX390" fmla="*/ 7393577 w 7629862"/>
              <a:gd name="connsiteY390" fmla="*/ 407366 h 2108511"/>
              <a:gd name="connsiteX391" fmla="*/ 7498080 w 7629862"/>
              <a:gd name="connsiteY391" fmla="*/ 485743 h 2108511"/>
              <a:gd name="connsiteX392" fmla="*/ 7602583 w 7629862"/>
              <a:gd name="connsiteY392" fmla="*/ 537994 h 2108511"/>
              <a:gd name="connsiteX393" fmla="*/ 7628708 w 7629862"/>
              <a:gd name="connsiteY393" fmla="*/ 459617 h 2108511"/>
              <a:gd name="connsiteX394" fmla="*/ 7576457 w 7629862"/>
              <a:gd name="connsiteY394" fmla="*/ 433491 h 2108511"/>
              <a:gd name="connsiteX395" fmla="*/ 7393577 w 7629862"/>
              <a:gd name="connsiteY395" fmla="*/ 459617 h 2108511"/>
              <a:gd name="connsiteX396" fmla="*/ 7315200 w 7629862"/>
              <a:gd name="connsiteY396" fmla="*/ 747000 h 210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7629862" h="2108511">
                <a:moveTo>
                  <a:pt x="0" y="1256451"/>
                </a:moveTo>
                <a:cubicBezTo>
                  <a:pt x="82731" y="1247743"/>
                  <a:pt x="165768" y="1241566"/>
                  <a:pt x="248194" y="1230326"/>
                </a:cubicBezTo>
                <a:cubicBezTo>
                  <a:pt x="261837" y="1228466"/>
                  <a:pt x="275706" y="1224561"/>
                  <a:pt x="287383" y="1217263"/>
                </a:cubicBezTo>
                <a:cubicBezTo>
                  <a:pt x="311026" y="1202486"/>
                  <a:pt x="332982" y="1184726"/>
                  <a:pt x="352697" y="1165011"/>
                </a:cubicBezTo>
                <a:cubicBezTo>
                  <a:pt x="363798" y="1153910"/>
                  <a:pt x="371802" y="1139865"/>
                  <a:pt x="378823" y="1125823"/>
                </a:cubicBezTo>
                <a:cubicBezTo>
                  <a:pt x="406704" y="1070061"/>
                  <a:pt x="431074" y="1012612"/>
                  <a:pt x="457200" y="956006"/>
                </a:cubicBezTo>
                <a:cubicBezTo>
                  <a:pt x="448491" y="864566"/>
                  <a:pt x="461250" y="768442"/>
                  <a:pt x="431074" y="681686"/>
                </a:cubicBezTo>
                <a:cubicBezTo>
                  <a:pt x="422027" y="655676"/>
                  <a:pt x="352697" y="655560"/>
                  <a:pt x="352697" y="655560"/>
                </a:cubicBezTo>
                <a:cubicBezTo>
                  <a:pt x="322217" y="659914"/>
                  <a:pt x="289844" y="657188"/>
                  <a:pt x="261257" y="668623"/>
                </a:cubicBezTo>
                <a:cubicBezTo>
                  <a:pt x="238395" y="677768"/>
                  <a:pt x="209005" y="727406"/>
                  <a:pt x="195943" y="747000"/>
                </a:cubicBezTo>
                <a:cubicBezTo>
                  <a:pt x="175222" y="829883"/>
                  <a:pt x="170521" y="824305"/>
                  <a:pt x="195943" y="942943"/>
                </a:cubicBezTo>
                <a:cubicBezTo>
                  <a:pt x="207480" y="996781"/>
                  <a:pt x="297808" y="1019156"/>
                  <a:pt x="326571" y="1034383"/>
                </a:cubicBezTo>
                <a:cubicBezTo>
                  <a:pt x="366191" y="1055358"/>
                  <a:pt x="402932" y="1082038"/>
                  <a:pt x="444137" y="1099697"/>
                </a:cubicBezTo>
                <a:cubicBezTo>
                  <a:pt x="456025" y="1104792"/>
                  <a:pt x="582266" y="1124812"/>
                  <a:pt x="587828" y="1125823"/>
                </a:cubicBezTo>
                <a:cubicBezTo>
                  <a:pt x="609673" y="1129795"/>
                  <a:pt x="631603" y="1133501"/>
                  <a:pt x="653143" y="1138886"/>
                </a:cubicBezTo>
                <a:cubicBezTo>
                  <a:pt x="666501" y="1142225"/>
                  <a:pt x="678890" y="1148961"/>
                  <a:pt x="692331" y="1151948"/>
                </a:cubicBezTo>
                <a:cubicBezTo>
                  <a:pt x="718186" y="1157694"/>
                  <a:pt x="744582" y="1160657"/>
                  <a:pt x="770708" y="1165011"/>
                </a:cubicBezTo>
                <a:cubicBezTo>
                  <a:pt x="784657" y="1171986"/>
                  <a:pt x="848958" y="1201436"/>
                  <a:pt x="862148" y="1217263"/>
                </a:cubicBezTo>
                <a:cubicBezTo>
                  <a:pt x="887634" y="1247847"/>
                  <a:pt x="886923" y="1275071"/>
                  <a:pt x="901337" y="1308703"/>
                </a:cubicBezTo>
                <a:cubicBezTo>
                  <a:pt x="909008" y="1326601"/>
                  <a:pt x="918754" y="1343537"/>
                  <a:pt x="927463" y="1360954"/>
                </a:cubicBezTo>
                <a:cubicBezTo>
                  <a:pt x="917551" y="1479897"/>
                  <a:pt x="931593" y="1496386"/>
                  <a:pt x="888274" y="1583023"/>
                </a:cubicBezTo>
                <a:cubicBezTo>
                  <a:pt x="881253" y="1597065"/>
                  <a:pt x="874068" y="1611994"/>
                  <a:pt x="862148" y="1622211"/>
                </a:cubicBezTo>
                <a:cubicBezTo>
                  <a:pt x="842871" y="1638734"/>
                  <a:pt x="821905" y="1657389"/>
                  <a:pt x="796834" y="1661400"/>
                </a:cubicBezTo>
                <a:cubicBezTo>
                  <a:pt x="710735" y="1675176"/>
                  <a:pt x="622663" y="1670109"/>
                  <a:pt x="535577" y="1674463"/>
                </a:cubicBezTo>
                <a:cubicBezTo>
                  <a:pt x="505097" y="1670109"/>
                  <a:pt x="470246" y="1677718"/>
                  <a:pt x="444137" y="1661400"/>
                </a:cubicBezTo>
                <a:cubicBezTo>
                  <a:pt x="428913" y="1651885"/>
                  <a:pt x="433804" y="1626893"/>
                  <a:pt x="431074" y="1609148"/>
                </a:cubicBezTo>
                <a:cubicBezTo>
                  <a:pt x="425078" y="1570177"/>
                  <a:pt x="422365" y="1530771"/>
                  <a:pt x="418011" y="1491583"/>
                </a:cubicBezTo>
                <a:cubicBezTo>
                  <a:pt x="422365" y="1448040"/>
                  <a:pt x="424420" y="1404205"/>
                  <a:pt x="431074" y="1360954"/>
                </a:cubicBezTo>
                <a:cubicBezTo>
                  <a:pt x="433168" y="1347345"/>
                  <a:pt x="441150" y="1335207"/>
                  <a:pt x="444137" y="1321766"/>
                </a:cubicBezTo>
                <a:cubicBezTo>
                  <a:pt x="449883" y="1295910"/>
                  <a:pt x="444337" y="1266541"/>
                  <a:pt x="457200" y="1243388"/>
                </a:cubicBezTo>
                <a:cubicBezTo>
                  <a:pt x="467773" y="1224357"/>
                  <a:pt x="493179" y="1218664"/>
                  <a:pt x="509451" y="1204200"/>
                </a:cubicBezTo>
                <a:cubicBezTo>
                  <a:pt x="532464" y="1183745"/>
                  <a:pt x="548033" y="1154162"/>
                  <a:pt x="574766" y="1138886"/>
                </a:cubicBezTo>
                <a:cubicBezTo>
                  <a:pt x="610632" y="1118391"/>
                  <a:pt x="657960" y="1122611"/>
                  <a:pt x="692331" y="1099697"/>
                </a:cubicBezTo>
                <a:cubicBezTo>
                  <a:pt x="705394" y="1090988"/>
                  <a:pt x="717478" y="1080592"/>
                  <a:pt x="731520" y="1073571"/>
                </a:cubicBezTo>
                <a:cubicBezTo>
                  <a:pt x="782223" y="1048219"/>
                  <a:pt x="763104" y="1076496"/>
                  <a:pt x="809897" y="1034383"/>
                </a:cubicBezTo>
                <a:cubicBezTo>
                  <a:pt x="892076" y="960423"/>
                  <a:pt x="887927" y="960823"/>
                  <a:pt x="940526" y="890691"/>
                </a:cubicBezTo>
                <a:cubicBezTo>
                  <a:pt x="944880" y="877628"/>
                  <a:pt x="947430" y="863819"/>
                  <a:pt x="953588" y="851503"/>
                </a:cubicBezTo>
                <a:cubicBezTo>
                  <a:pt x="960609" y="837461"/>
                  <a:pt x="971925" y="825945"/>
                  <a:pt x="979714" y="812314"/>
                </a:cubicBezTo>
                <a:cubicBezTo>
                  <a:pt x="989375" y="795407"/>
                  <a:pt x="997131" y="777480"/>
                  <a:pt x="1005840" y="760063"/>
                </a:cubicBezTo>
                <a:cubicBezTo>
                  <a:pt x="990509" y="545433"/>
                  <a:pt x="1052358" y="596072"/>
                  <a:pt x="940526" y="564120"/>
                </a:cubicBezTo>
                <a:cubicBezTo>
                  <a:pt x="927286" y="560337"/>
                  <a:pt x="914400" y="555411"/>
                  <a:pt x="901337" y="551057"/>
                </a:cubicBezTo>
                <a:cubicBezTo>
                  <a:pt x="805543" y="555411"/>
                  <a:pt x="706550" y="539190"/>
                  <a:pt x="613954" y="564120"/>
                </a:cubicBezTo>
                <a:cubicBezTo>
                  <a:pt x="583635" y="572283"/>
                  <a:pt x="564546" y="611227"/>
                  <a:pt x="561703" y="642497"/>
                </a:cubicBezTo>
                <a:cubicBezTo>
                  <a:pt x="555346" y="712419"/>
                  <a:pt x="568017" y="784145"/>
                  <a:pt x="587828" y="851503"/>
                </a:cubicBezTo>
                <a:cubicBezTo>
                  <a:pt x="591713" y="864713"/>
                  <a:pt x="613658" y="861226"/>
                  <a:pt x="627017" y="864566"/>
                </a:cubicBezTo>
                <a:cubicBezTo>
                  <a:pt x="648557" y="869951"/>
                  <a:pt x="670791" y="872243"/>
                  <a:pt x="692331" y="877628"/>
                </a:cubicBezTo>
                <a:cubicBezTo>
                  <a:pt x="705690" y="880968"/>
                  <a:pt x="718331" y="886734"/>
                  <a:pt x="731520" y="890691"/>
                </a:cubicBezTo>
                <a:cubicBezTo>
                  <a:pt x="761883" y="899800"/>
                  <a:pt x="792597" y="907708"/>
                  <a:pt x="822960" y="916817"/>
                </a:cubicBezTo>
                <a:cubicBezTo>
                  <a:pt x="836149" y="920774"/>
                  <a:pt x="848707" y="926893"/>
                  <a:pt x="862148" y="929880"/>
                </a:cubicBezTo>
                <a:cubicBezTo>
                  <a:pt x="945145" y="948324"/>
                  <a:pt x="1024252" y="949384"/>
                  <a:pt x="1110343" y="956006"/>
                </a:cubicBezTo>
                <a:cubicBezTo>
                  <a:pt x="1190834" y="1009666"/>
                  <a:pt x="1101851" y="957529"/>
                  <a:pt x="1214846" y="995194"/>
                </a:cubicBezTo>
                <a:cubicBezTo>
                  <a:pt x="1233320" y="1001352"/>
                  <a:pt x="1249680" y="1012611"/>
                  <a:pt x="1267097" y="1021320"/>
                </a:cubicBezTo>
                <a:cubicBezTo>
                  <a:pt x="1284514" y="1043091"/>
                  <a:pt x="1305003" y="1062726"/>
                  <a:pt x="1319348" y="1086634"/>
                </a:cubicBezTo>
                <a:cubicBezTo>
                  <a:pt x="1346903" y="1132559"/>
                  <a:pt x="1347330" y="1166834"/>
                  <a:pt x="1358537" y="1217263"/>
                </a:cubicBezTo>
                <a:cubicBezTo>
                  <a:pt x="1362432" y="1234789"/>
                  <a:pt x="1367246" y="1252097"/>
                  <a:pt x="1371600" y="1269514"/>
                </a:cubicBezTo>
                <a:cubicBezTo>
                  <a:pt x="1364311" y="1305959"/>
                  <a:pt x="1347517" y="1399077"/>
                  <a:pt x="1332411" y="1426268"/>
                </a:cubicBezTo>
                <a:cubicBezTo>
                  <a:pt x="1320900" y="1446987"/>
                  <a:pt x="1273793" y="1458871"/>
                  <a:pt x="1254034" y="1465457"/>
                </a:cubicBezTo>
                <a:cubicBezTo>
                  <a:pt x="1227908" y="1461103"/>
                  <a:pt x="1199347" y="1464239"/>
                  <a:pt x="1175657" y="1452394"/>
                </a:cubicBezTo>
                <a:cubicBezTo>
                  <a:pt x="1148599" y="1438865"/>
                  <a:pt x="1102309" y="1372014"/>
                  <a:pt x="1084217" y="1347891"/>
                </a:cubicBezTo>
                <a:lnTo>
                  <a:pt x="1058091" y="1269514"/>
                </a:lnTo>
                <a:lnTo>
                  <a:pt x="1045028" y="1230326"/>
                </a:lnTo>
                <a:cubicBezTo>
                  <a:pt x="1054363" y="1192987"/>
                  <a:pt x="1063720" y="1145554"/>
                  <a:pt x="1084217" y="1112760"/>
                </a:cubicBezTo>
                <a:cubicBezTo>
                  <a:pt x="1094008" y="1097094"/>
                  <a:pt x="1108824" y="1084913"/>
                  <a:pt x="1123406" y="1073571"/>
                </a:cubicBezTo>
                <a:cubicBezTo>
                  <a:pt x="1148191" y="1054294"/>
                  <a:pt x="1201783" y="1021320"/>
                  <a:pt x="1201783" y="1021320"/>
                </a:cubicBezTo>
                <a:cubicBezTo>
                  <a:pt x="1214846" y="1003903"/>
                  <a:pt x="1226507" y="985340"/>
                  <a:pt x="1240971" y="969068"/>
                </a:cubicBezTo>
                <a:cubicBezTo>
                  <a:pt x="1261426" y="946056"/>
                  <a:pt x="1287513" y="928158"/>
                  <a:pt x="1306286" y="903754"/>
                </a:cubicBezTo>
                <a:cubicBezTo>
                  <a:pt x="1331332" y="871194"/>
                  <a:pt x="1349829" y="834085"/>
                  <a:pt x="1371600" y="799251"/>
                </a:cubicBezTo>
                <a:cubicBezTo>
                  <a:pt x="1412852" y="654872"/>
                  <a:pt x="1425502" y="653177"/>
                  <a:pt x="1371600" y="446554"/>
                </a:cubicBezTo>
                <a:cubicBezTo>
                  <a:pt x="1361002" y="405928"/>
                  <a:pt x="1280104" y="399517"/>
                  <a:pt x="1254034" y="394303"/>
                </a:cubicBezTo>
                <a:cubicBezTo>
                  <a:pt x="1214845" y="403011"/>
                  <a:pt x="1168934" y="396816"/>
                  <a:pt x="1136468" y="420428"/>
                </a:cubicBezTo>
                <a:cubicBezTo>
                  <a:pt x="1114196" y="436626"/>
                  <a:pt x="1110343" y="498806"/>
                  <a:pt x="1110343" y="498806"/>
                </a:cubicBezTo>
                <a:cubicBezTo>
                  <a:pt x="1114697" y="542349"/>
                  <a:pt x="1108451" y="588309"/>
                  <a:pt x="1123406" y="629434"/>
                </a:cubicBezTo>
                <a:cubicBezTo>
                  <a:pt x="1128112" y="642374"/>
                  <a:pt x="1150278" y="636339"/>
                  <a:pt x="1162594" y="642497"/>
                </a:cubicBezTo>
                <a:cubicBezTo>
                  <a:pt x="1176636" y="649518"/>
                  <a:pt x="1188470" y="660302"/>
                  <a:pt x="1201783" y="668623"/>
                </a:cubicBezTo>
                <a:cubicBezTo>
                  <a:pt x="1272248" y="712663"/>
                  <a:pt x="1292262" y="726466"/>
                  <a:pt x="1384663" y="747000"/>
                </a:cubicBezTo>
                <a:cubicBezTo>
                  <a:pt x="1423154" y="755554"/>
                  <a:pt x="1463195" y="754487"/>
                  <a:pt x="1502228" y="760063"/>
                </a:cubicBezTo>
                <a:cubicBezTo>
                  <a:pt x="1524208" y="763203"/>
                  <a:pt x="1545512" y="770372"/>
                  <a:pt x="1567543" y="773126"/>
                </a:cubicBezTo>
                <a:cubicBezTo>
                  <a:pt x="1615266" y="779091"/>
                  <a:pt x="1663337" y="781834"/>
                  <a:pt x="1711234" y="786188"/>
                </a:cubicBezTo>
                <a:cubicBezTo>
                  <a:pt x="1737360" y="816668"/>
                  <a:pt x="1769694" y="842773"/>
                  <a:pt x="1789611" y="877628"/>
                </a:cubicBezTo>
                <a:cubicBezTo>
                  <a:pt x="1805338" y="905151"/>
                  <a:pt x="1807396" y="938485"/>
                  <a:pt x="1815737" y="969068"/>
                </a:cubicBezTo>
                <a:cubicBezTo>
                  <a:pt x="1839845" y="1057462"/>
                  <a:pt x="1815135" y="987158"/>
                  <a:pt x="1854926" y="1086634"/>
                </a:cubicBezTo>
                <a:cubicBezTo>
                  <a:pt x="1828749" y="1217519"/>
                  <a:pt x="1870105" y="1207328"/>
                  <a:pt x="1789611" y="1230326"/>
                </a:cubicBezTo>
                <a:cubicBezTo>
                  <a:pt x="1772349" y="1235258"/>
                  <a:pt x="1754777" y="1239034"/>
                  <a:pt x="1737360" y="1243388"/>
                </a:cubicBezTo>
                <a:cubicBezTo>
                  <a:pt x="1688457" y="1237276"/>
                  <a:pt x="1618183" y="1231074"/>
                  <a:pt x="1567543" y="1217263"/>
                </a:cubicBezTo>
                <a:cubicBezTo>
                  <a:pt x="1540974" y="1210017"/>
                  <a:pt x="1489166" y="1191137"/>
                  <a:pt x="1489166" y="1191137"/>
                </a:cubicBezTo>
                <a:cubicBezTo>
                  <a:pt x="1480457" y="1178074"/>
                  <a:pt x="1464019" y="1167617"/>
                  <a:pt x="1463040" y="1151948"/>
                </a:cubicBezTo>
                <a:cubicBezTo>
                  <a:pt x="1459499" y="1095286"/>
                  <a:pt x="1466237" y="1038040"/>
                  <a:pt x="1476103" y="982131"/>
                </a:cubicBezTo>
                <a:cubicBezTo>
                  <a:pt x="1479487" y="962955"/>
                  <a:pt x="1492771" y="946902"/>
                  <a:pt x="1502228" y="929880"/>
                </a:cubicBezTo>
                <a:cubicBezTo>
                  <a:pt x="1514558" y="907685"/>
                  <a:pt x="1526183" y="884878"/>
                  <a:pt x="1541417" y="864566"/>
                </a:cubicBezTo>
                <a:cubicBezTo>
                  <a:pt x="1582183" y="810212"/>
                  <a:pt x="1573329" y="839078"/>
                  <a:pt x="1619794" y="799251"/>
                </a:cubicBezTo>
                <a:cubicBezTo>
                  <a:pt x="1638496" y="783221"/>
                  <a:pt x="1654629" y="764417"/>
                  <a:pt x="1672046" y="747000"/>
                </a:cubicBezTo>
                <a:cubicBezTo>
                  <a:pt x="1685109" y="720874"/>
                  <a:pt x="1697049" y="694157"/>
                  <a:pt x="1711234" y="668623"/>
                </a:cubicBezTo>
                <a:cubicBezTo>
                  <a:pt x="1718858" y="654899"/>
                  <a:pt x="1731175" y="643864"/>
                  <a:pt x="1737360" y="629434"/>
                </a:cubicBezTo>
                <a:cubicBezTo>
                  <a:pt x="1804637" y="472456"/>
                  <a:pt x="1673224" y="705851"/>
                  <a:pt x="1789611" y="511868"/>
                </a:cubicBezTo>
                <a:cubicBezTo>
                  <a:pt x="1807028" y="442200"/>
                  <a:pt x="1855947" y="373281"/>
                  <a:pt x="1841863" y="302863"/>
                </a:cubicBezTo>
                <a:cubicBezTo>
                  <a:pt x="1837509" y="281091"/>
                  <a:pt x="1843014" y="254605"/>
                  <a:pt x="1828800" y="237548"/>
                </a:cubicBezTo>
                <a:cubicBezTo>
                  <a:pt x="1817306" y="223756"/>
                  <a:pt x="1793965" y="228840"/>
                  <a:pt x="1776548" y="224486"/>
                </a:cubicBezTo>
                <a:cubicBezTo>
                  <a:pt x="1728923" y="227888"/>
                  <a:pt x="1590428" y="197650"/>
                  <a:pt x="1554480" y="276737"/>
                </a:cubicBezTo>
                <a:cubicBezTo>
                  <a:pt x="1539622" y="309425"/>
                  <a:pt x="1537063" y="346406"/>
                  <a:pt x="1528354" y="381240"/>
                </a:cubicBezTo>
                <a:cubicBezTo>
                  <a:pt x="1537063" y="416074"/>
                  <a:pt x="1538422" y="453627"/>
                  <a:pt x="1554480" y="485743"/>
                </a:cubicBezTo>
                <a:cubicBezTo>
                  <a:pt x="1561501" y="499785"/>
                  <a:pt x="1579626" y="504847"/>
                  <a:pt x="1593668" y="511868"/>
                </a:cubicBezTo>
                <a:cubicBezTo>
                  <a:pt x="1665469" y="547768"/>
                  <a:pt x="1674802" y="539971"/>
                  <a:pt x="1763486" y="551057"/>
                </a:cubicBezTo>
                <a:cubicBezTo>
                  <a:pt x="1798320" y="546703"/>
                  <a:pt x="1833449" y="544274"/>
                  <a:pt x="1867988" y="537994"/>
                </a:cubicBezTo>
                <a:cubicBezTo>
                  <a:pt x="1881535" y="535531"/>
                  <a:pt x="1893407" y="524931"/>
                  <a:pt x="1907177" y="524931"/>
                </a:cubicBezTo>
                <a:cubicBezTo>
                  <a:pt x="1955900" y="524931"/>
                  <a:pt x="2097984" y="543884"/>
                  <a:pt x="2155371" y="551057"/>
                </a:cubicBezTo>
                <a:cubicBezTo>
                  <a:pt x="2174030" y="563496"/>
                  <a:pt x="2225702" y="594244"/>
                  <a:pt x="2233748" y="616371"/>
                </a:cubicBezTo>
                <a:cubicBezTo>
                  <a:pt x="2245745" y="649363"/>
                  <a:pt x="2242457" y="686040"/>
                  <a:pt x="2246811" y="720874"/>
                </a:cubicBezTo>
                <a:cubicBezTo>
                  <a:pt x="2242457" y="803605"/>
                  <a:pt x="2247943" y="887447"/>
                  <a:pt x="2233748" y="969068"/>
                </a:cubicBezTo>
                <a:cubicBezTo>
                  <a:pt x="2230018" y="990518"/>
                  <a:pt x="2216035" y="1017741"/>
                  <a:pt x="2194560" y="1021320"/>
                </a:cubicBezTo>
                <a:cubicBezTo>
                  <a:pt x="2154962" y="1027920"/>
                  <a:pt x="2116183" y="1003903"/>
                  <a:pt x="2076994" y="995194"/>
                </a:cubicBezTo>
                <a:cubicBezTo>
                  <a:pt x="2063931" y="986485"/>
                  <a:pt x="2048907" y="980169"/>
                  <a:pt x="2037806" y="969068"/>
                </a:cubicBezTo>
                <a:cubicBezTo>
                  <a:pt x="2016641" y="947903"/>
                  <a:pt x="1979326" y="865173"/>
                  <a:pt x="1972491" y="851503"/>
                </a:cubicBezTo>
                <a:cubicBezTo>
                  <a:pt x="1958315" y="766451"/>
                  <a:pt x="1948509" y="751487"/>
                  <a:pt x="1972491" y="655560"/>
                </a:cubicBezTo>
                <a:cubicBezTo>
                  <a:pt x="1988978" y="589612"/>
                  <a:pt x="2141019" y="542094"/>
                  <a:pt x="2155371" y="537994"/>
                </a:cubicBezTo>
                <a:cubicBezTo>
                  <a:pt x="2200460" y="525111"/>
                  <a:pt x="2280008" y="503815"/>
                  <a:pt x="2325188" y="485743"/>
                </a:cubicBezTo>
                <a:cubicBezTo>
                  <a:pt x="2343268" y="478511"/>
                  <a:pt x="2359207" y="466455"/>
                  <a:pt x="2377440" y="459617"/>
                </a:cubicBezTo>
                <a:cubicBezTo>
                  <a:pt x="2519727" y="406259"/>
                  <a:pt x="2336465" y="493167"/>
                  <a:pt x="2481943" y="420428"/>
                </a:cubicBezTo>
                <a:cubicBezTo>
                  <a:pt x="2503714" y="389948"/>
                  <a:pt x="2530506" y="362490"/>
                  <a:pt x="2547257" y="328988"/>
                </a:cubicBezTo>
                <a:cubicBezTo>
                  <a:pt x="2557186" y="309129"/>
                  <a:pt x="2552074" y="284289"/>
                  <a:pt x="2560320" y="263674"/>
                </a:cubicBezTo>
                <a:cubicBezTo>
                  <a:pt x="2569749" y="240100"/>
                  <a:pt x="2586445" y="220131"/>
                  <a:pt x="2599508" y="198360"/>
                </a:cubicBezTo>
                <a:cubicBezTo>
                  <a:pt x="2595154" y="163526"/>
                  <a:pt x="2612242" y="117668"/>
                  <a:pt x="2586446" y="93857"/>
                </a:cubicBezTo>
                <a:cubicBezTo>
                  <a:pt x="2545974" y="56499"/>
                  <a:pt x="2429691" y="41606"/>
                  <a:pt x="2429691" y="41606"/>
                </a:cubicBezTo>
                <a:cubicBezTo>
                  <a:pt x="2364377" y="45960"/>
                  <a:pt x="2296228" y="35143"/>
                  <a:pt x="2233748" y="54668"/>
                </a:cubicBezTo>
                <a:cubicBezTo>
                  <a:pt x="2216612" y="60023"/>
                  <a:pt x="2220686" y="88967"/>
                  <a:pt x="2220686" y="106920"/>
                </a:cubicBezTo>
                <a:cubicBezTo>
                  <a:pt x="2220686" y="146350"/>
                  <a:pt x="2219594" y="187684"/>
                  <a:pt x="2233748" y="224486"/>
                </a:cubicBezTo>
                <a:cubicBezTo>
                  <a:pt x="2242590" y="247476"/>
                  <a:pt x="2265174" y="263584"/>
                  <a:pt x="2286000" y="276737"/>
                </a:cubicBezTo>
                <a:cubicBezTo>
                  <a:pt x="2342583" y="312473"/>
                  <a:pt x="2499172" y="398609"/>
                  <a:pt x="2586446" y="420428"/>
                </a:cubicBezTo>
                <a:cubicBezTo>
                  <a:pt x="2655212" y="437620"/>
                  <a:pt x="2795451" y="459617"/>
                  <a:pt x="2795451" y="459617"/>
                </a:cubicBezTo>
                <a:cubicBezTo>
                  <a:pt x="2808514" y="468326"/>
                  <a:pt x="2824832" y="473484"/>
                  <a:pt x="2834640" y="485743"/>
                </a:cubicBezTo>
                <a:cubicBezTo>
                  <a:pt x="2843242" y="496495"/>
                  <a:pt x="2843920" y="511692"/>
                  <a:pt x="2847703" y="524931"/>
                </a:cubicBezTo>
                <a:cubicBezTo>
                  <a:pt x="2865301" y="586523"/>
                  <a:pt x="2863257" y="594619"/>
                  <a:pt x="2873828" y="668623"/>
                </a:cubicBezTo>
                <a:cubicBezTo>
                  <a:pt x="2871634" y="681790"/>
                  <a:pt x="2853791" y="794051"/>
                  <a:pt x="2847703" y="812314"/>
                </a:cubicBezTo>
                <a:cubicBezTo>
                  <a:pt x="2841545" y="830788"/>
                  <a:pt x="2831898" y="848053"/>
                  <a:pt x="2821577" y="864566"/>
                </a:cubicBezTo>
                <a:cubicBezTo>
                  <a:pt x="2810038" y="883028"/>
                  <a:pt x="2798773" y="902480"/>
                  <a:pt x="2782388" y="916817"/>
                </a:cubicBezTo>
                <a:cubicBezTo>
                  <a:pt x="2744418" y="950041"/>
                  <a:pt x="2719929" y="955055"/>
                  <a:pt x="2677886" y="969068"/>
                </a:cubicBezTo>
                <a:cubicBezTo>
                  <a:pt x="2654938" y="964479"/>
                  <a:pt x="2590202" y="960154"/>
                  <a:pt x="2573383" y="929880"/>
                </a:cubicBezTo>
                <a:cubicBezTo>
                  <a:pt x="2557988" y="902169"/>
                  <a:pt x="2555966" y="868920"/>
                  <a:pt x="2547257" y="838440"/>
                </a:cubicBezTo>
                <a:cubicBezTo>
                  <a:pt x="2566723" y="643777"/>
                  <a:pt x="2538762" y="766824"/>
                  <a:pt x="2586446" y="655560"/>
                </a:cubicBezTo>
                <a:cubicBezTo>
                  <a:pt x="2591870" y="642904"/>
                  <a:pt x="2590906" y="627123"/>
                  <a:pt x="2599508" y="616371"/>
                </a:cubicBezTo>
                <a:cubicBezTo>
                  <a:pt x="2609315" y="604112"/>
                  <a:pt x="2625634" y="598954"/>
                  <a:pt x="2638697" y="590246"/>
                </a:cubicBezTo>
                <a:cubicBezTo>
                  <a:pt x="2925359" y="616305"/>
                  <a:pt x="2864547" y="617487"/>
                  <a:pt x="3317966" y="577183"/>
                </a:cubicBezTo>
                <a:cubicBezTo>
                  <a:pt x="3337362" y="575459"/>
                  <a:pt x="3352800" y="559766"/>
                  <a:pt x="3370217" y="551057"/>
                </a:cubicBezTo>
                <a:cubicBezTo>
                  <a:pt x="3378926" y="533640"/>
                  <a:pt x="3396343" y="518279"/>
                  <a:pt x="3396343" y="498806"/>
                </a:cubicBezTo>
                <a:cubicBezTo>
                  <a:pt x="3396343" y="379811"/>
                  <a:pt x="3389240" y="387200"/>
                  <a:pt x="3331028" y="328988"/>
                </a:cubicBezTo>
                <a:cubicBezTo>
                  <a:pt x="3114994" y="359850"/>
                  <a:pt x="3166662" y="307066"/>
                  <a:pt x="3056708" y="485743"/>
                </a:cubicBezTo>
                <a:cubicBezTo>
                  <a:pt x="3049492" y="497470"/>
                  <a:pt x="3048000" y="511868"/>
                  <a:pt x="3043646" y="524931"/>
                </a:cubicBezTo>
                <a:cubicBezTo>
                  <a:pt x="3045942" y="545594"/>
                  <a:pt x="3059422" y="686379"/>
                  <a:pt x="3069771" y="720874"/>
                </a:cubicBezTo>
                <a:cubicBezTo>
                  <a:pt x="3082239" y="762432"/>
                  <a:pt x="3101767" y="776866"/>
                  <a:pt x="3122023" y="812314"/>
                </a:cubicBezTo>
                <a:cubicBezTo>
                  <a:pt x="3131684" y="829221"/>
                  <a:pt x="3139440" y="847149"/>
                  <a:pt x="3148148" y="864566"/>
                </a:cubicBezTo>
                <a:cubicBezTo>
                  <a:pt x="3163116" y="984309"/>
                  <a:pt x="3180670" y="1074110"/>
                  <a:pt x="3148148" y="1204200"/>
                </a:cubicBezTo>
                <a:cubicBezTo>
                  <a:pt x="3143425" y="1223091"/>
                  <a:pt x="3114788" y="1225603"/>
                  <a:pt x="3095897" y="1230326"/>
                </a:cubicBezTo>
                <a:cubicBezTo>
                  <a:pt x="3061840" y="1238840"/>
                  <a:pt x="3026228" y="1239034"/>
                  <a:pt x="2991394" y="1243388"/>
                </a:cubicBezTo>
                <a:cubicBezTo>
                  <a:pt x="2939143" y="1225971"/>
                  <a:pt x="2880970" y="1220921"/>
                  <a:pt x="2834640" y="1191137"/>
                </a:cubicBezTo>
                <a:cubicBezTo>
                  <a:pt x="2814916" y="1178457"/>
                  <a:pt x="2808514" y="1149271"/>
                  <a:pt x="2808514" y="1125823"/>
                </a:cubicBezTo>
                <a:cubicBezTo>
                  <a:pt x="2808514" y="1071050"/>
                  <a:pt x="2827283" y="994793"/>
                  <a:pt x="2873828" y="956006"/>
                </a:cubicBezTo>
                <a:cubicBezTo>
                  <a:pt x="2886512" y="945436"/>
                  <a:pt x="2976214" y="930303"/>
                  <a:pt x="2978331" y="929880"/>
                </a:cubicBezTo>
                <a:cubicBezTo>
                  <a:pt x="3065417" y="934234"/>
                  <a:pt x="3153683" y="928003"/>
                  <a:pt x="3239588" y="942943"/>
                </a:cubicBezTo>
                <a:cubicBezTo>
                  <a:pt x="3257788" y="946108"/>
                  <a:pt x="3262254" y="973869"/>
                  <a:pt x="3278777" y="982131"/>
                </a:cubicBezTo>
                <a:cubicBezTo>
                  <a:pt x="3315725" y="1000605"/>
                  <a:pt x="3396343" y="1021320"/>
                  <a:pt x="3396343" y="1021320"/>
                </a:cubicBezTo>
                <a:cubicBezTo>
                  <a:pt x="3435530" y="995195"/>
                  <a:pt x="3439886" y="999547"/>
                  <a:pt x="3461657" y="956006"/>
                </a:cubicBezTo>
                <a:cubicBezTo>
                  <a:pt x="3467815" y="943690"/>
                  <a:pt x="3465905" y="927395"/>
                  <a:pt x="3474720" y="916817"/>
                </a:cubicBezTo>
                <a:cubicBezTo>
                  <a:pt x="3488658" y="900092"/>
                  <a:pt x="3510441" y="891797"/>
                  <a:pt x="3526971" y="877628"/>
                </a:cubicBezTo>
                <a:cubicBezTo>
                  <a:pt x="3540997" y="865606"/>
                  <a:pt x="3553097" y="851503"/>
                  <a:pt x="3566160" y="838440"/>
                </a:cubicBezTo>
                <a:cubicBezTo>
                  <a:pt x="3575046" y="785122"/>
                  <a:pt x="3596492" y="751206"/>
                  <a:pt x="3553097" y="707811"/>
                </a:cubicBezTo>
                <a:cubicBezTo>
                  <a:pt x="3543360" y="698074"/>
                  <a:pt x="3526971" y="699102"/>
                  <a:pt x="3513908" y="694748"/>
                </a:cubicBezTo>
                <a:cubicBezTo>
                  <a:pt x="3336969" y="705807"/>
                  <a:pt x="3340896" y="659287"/>
                  <a:pt x="3265714" y="747000"/>
                </a:cubicBezTo>
                <a:cubicBezTo>
                  <a:pt x="3251546" y="763530"/>
                  <a:pt x="3239589" y="781834"/>
                  <a:pt x="3226526" y="799251"/>
                </a:cubicBezTo>
                <a:cubicBezTo>
                  <a:pt x="3222172" y="816668"/>
                  <a:pt x="3213463" y="833550"/>
                  <a:pt x="3213463" y="851503"/>
                </a:cubicBezTo>
                <a:cubicBezTo>
                  <a:pt x="3213463" y="875929"/>
                  <a:pt x="3233430" y="918308"/>
                  <a:pt x="3239588" y="942943"/>
                </a:cubicBezTo>
                <a:cubicBezTo>
                  <a:pt x="3244973" y="964483"/>
                  <a:pt x="3243634" y="987968"/>
                  <a:pt x="3252651" y="1008257"/>
                </a:cubicBezTo>
                <a:cubicBezTo>
                  <a:pt x="3261493" y="1028152"/>
                  <a:pt x="3278053" y="1043658"/>
                  <a:pt x="3291840" y="1060508"/>
                </a:cubicBezTo>
                <a:cubicBezTo>
                  <a:pt x="3317261" y="1091578"/>
                  <a:pt x="3346605" y="1119482"/>
                  <a:pt x="3370217" y="1151948"/>
                </a:cubicBezTo>
                <a:cubicBezTo>
                  <a:pt x="3381671" y="1167697"/>
                  <a:pt x="3387634" y="1186783"/>
                  <a:pt x="3396343" y="1204200"/>
                </a:cubicBezTo>
                <a:cubicBezTo>
                  <a:pt x="3406928" y="1278296"/>
                  <a:pt x="3425685" y="1327449"/>
                  <a:pt x="3383280" y="1400143"/>
                </a:cubicBezTo>
                <a:cubicBezTo>
                  <a:pt x="3369232" y="1424226"/>
                  <a:pt x="3342903" y="1439925"/>
                  <a:pt x="3317966" y="1452394"/>
                </a:cubicBezTo>
                <a:cubicBezTo>
                  <a:pt x="3298107" y="1462323"/>
                  <a:pt x="3274423" y="1461103"/>
                  <a:pt x="3252651" y="1465457"/>
                </a:cubicBezTo>
                <a:cubicBezTo>
                  <a:pt x="3230880" y="1448040"/>
                  <a:pt x="3209642" y="1429934"/>
                  <a:pt x="3187337" y="1413206"/>
                </a:cubicBezTo>
                <a:cubicBezTo>
                  <a:pt x="3174777" y="1403786"/>
                  <a:pt x="3156857" y="1400143"/>
                  <a:pt x="3148148" y="1387080"/>
                </a:cubicBezTo>
                <a:cubicBezTo>
                  <a:pt x="3138189" y="1372142"/>
                  <a:pt x="3139440" y="1352245"/>
                  <a:pt x="3135086" y="1334828"/>
                </a:cubicBezTo>
                <a:cubicBezTo>
                  <a:pt x="3152503" y="1304348"/>
                  <a:pt x="3165784" y="1271098"/>
                  <a:pt x="3187337" y="1243388"/>
                </a:cubicBezTo>
                <a:cubicBezTo>
                  <a:pt x="3196976" y="1230996"/>
                  <a:pt x="3212895" y="1225052"/>
                  <a:pt x="3226526" y="1217263"/>
                </a:cubicBezTo>
                <a:cubicBezTo>
                  <a:pt x="3311167" y="1168897"/>
                  <a:pt x="3298432" y="1189499"/>
                  <a:pt x="3435531" y="1178074"/>
                </a:cubicBezTo>
                <a:cubicBezTo>
                  <a:pt x="3452948" y="1182428"/>
                  <a:pt x="3472195" y="1182230"/>
                  <a:pt x="3487783" y="1191137"/>
                </a:cubicBezTo>
                <a:cubicBezTo>
                  <a:pt x="3503823" y="1200303"/>
                  <a:pt x="3512779" y="1218499"/>
                  <a:pt x="3526971" y="1230326"/>
                </a:cubicBezTo>
                <a:cubicBezTo>
                  <a:pt x="3539032" y="1240377"/>
                  <a:pt x="3554099" y="1246400"/>
                  <a:pt x="3566160" y="1256451"/>
                </a:cubicBezTo>
                <a:cubicBezTo>
                  <a:pt x="3645601" y="1322651"/>
                  <a:pt x="3560908" y="1273420"/>
                  <a:pt x="3657600" y="1321766"/>
                </a:cubicBezTo>
                <a:cubicBezTo>
                  <a:pt x="3701143" y="1304349"/>
                  <a:pt x="3751056" y="1298108"/>
                  <a:pt x="3788228" y="1269514"/>
                </a:cubicBezTo>
                <a:cubicBezTo>
                  <a:pt x="3799741" y="1260658"/>
                  <a:pt x="3864168" y="1105385"/>
                  <a:pt x="3866606" y="1099697"/>
                </a:cubicBezTo>
                <a:cubicBezTo>
                  <a:pt x="3849189" y="1086634"/>
                  <a:pt x="3833257" y="1071310"/>
                  <a:pt x="3814354" y="1060508"/>
                </a:cubicBezTo>
                <a:cubicBezTo>
                  <a:pt x="3766647" y="1033247"/>
                  <a:pt x="3725637" y="1053637"/>
                  <a:pt x="3670663" y="1060508"/>
                </a:cubicBezTo>
                <a:cubicBezTo>
                  <a:pt x="3657600" y="1069217"/>
                  <a:pt x="3634282" y="1071187"/>
                  <a:pt x="3631474" y="1086634"/>
                </a:cubicBezTo>
                <a:cubicBezTo>
                  <a:pt x="3624421" y="1125428"/>
                  <a:pt x="3635983" y="1165709"/>
                  <a:pt x="3644537" y="1204200"/>
                </a:cubicBezTo>
                <a:cubicBezTo>
                  <a:pt x="3653498" y="1244525"/>
                  <a:pt x="3671578" y="1282284"/>
                  <a:pt x="3683726" y="1321766"/>
                </a:cubicBezTo>
                <a:cubicBezTo>
                  <a:pt x="3721227" y="1443646"/>
                  <a:pt x="3665628" y="1296118"/>
                  <a:pt x="3722914" y="1439331"/>
                </a:cubicBezTo>
                <a:cubicBezTo>
                  <a:pt x="3718560" y="1513354"/>
                  <a:pt x="3724393" y="1588689"/>
                  <a:pt x="3709851" y="1661400"/>
                </a:cubicBezTo>
                <a:cubicBezTo>
                  <a:pt x="3706228" y="1679515"/>
                  <a:pt x="3688319" y="1695155"/>
                  <a:pt x="3670663" y="1700588"/>
                </a:cubicBezTo>
                <a:cubicBezTo>
                  <a:pt x="3628838" y="1713457"/>
                  <a:pt x="3583577" y="1709297"/>
                  <a:pt x="3540034" y="1713651"/>
                </a:cubicBezTo>
                <a:cubicBezTo>
                  <a:pt x="3518263" y="1718005"/>
                  <a:pt x="3496831" y="1728724"/>
                  <a:pt x="3474720" y="1726714"/>
                </a:cubicBezTo>
                <a:cubicBezTo>
                  <a:pt x="3395106" y="1719476"/>
                  <a:pt x="3363539" y="1672470"/>
                  <a:pt x="3304903" y="1622211"/>
                </a:cubicBezTo>
                <a:cubicBezTo>
                  <a:pt x="3291840" y="1596085"/>
                  <a:pt x="3264255" y="1573007"/>
                  <a:pt x="3265714" y="1543834"/>
                </a:cubicBezTo>
                <a:cubicBezTo>
                  <a:pt x="3267991" y="1498288"/>
                  <a:pt x="3278658" y="1358377"/>
                  <a:pt x="3357154" y="1334828"/>
                </a:cubicBezTo>
                <a:cubicBezTo>
                  <a:pt x="3386645" y="1325981"/>
                  <a:pt x="3418114" y="1326120"/>
                  <a:pt x="3448594" y="1321766"/>
                </a:cubicBezTo>
                <a:cubicBezTo>
                  <a:pt x="3500845" y="1330474"/>
                  <a:pt x="3554165" y="1334242"/>
                  <a:pt x="3605348" y="1347891"/>
                </a:cubicBezTo>
                <a:cubicBezTo>
                  <a:pt x="3620518" y="1351936"/>
                  <a:pt x="3631977" y="1364597"/>
                  <a:pt x="3644537" y="1374017"/>
                </a:cubicBezTo>
                <a:cubicBezTo>
                  <a:pt x="3666842" y="1390745"/>
                  <a:pt x="3689013" y="1407745"/>
                  <a:pt x="3709851" y="1426268"/>
                </a:cubicBezTo>
                <a:cubicBezTo>
                  <a:pt x="3728261" y="1442632"/>
                  <a:pt x="3741322" y="1465296"/>
                  <a:pt x="3762103" y="1478520"/>
                </a:cubicBezTo>
                <a:cubicBezTo>
                  <a:pt x="3790080" y="1496323"/>
                  <a:pt x="3823063" y="1504645"/>
                  <a:pt x="3853543" y="1517708"/>
                </a:cubicBezTo>
                <a:cubicBezTo>
                  <a:pt x="3875314" y="1509000"/>
                  <a:pt x="3903846" y="1509597"/>
                  <a:pt x="3918857" y="1491583"/>
                </a:cubicBezTo>
                <a:cubicBezTo>
                  <a:pt x="3950023" y="1454184"/>
                  <a:pt x="3984171" y="1360954"/>
                  <a:pt x="3984171" y="1360954"/>
                </a:cubicBezTo>
                <a:cubicBezTo>
                  <a:pt x="3975463" y="1347891"/>
                  <a:pt x="3973588" y="1323986"/>
                  <a:pt x="3958046" y="1321766"/>
                </a:cubicBezTo>
                <a:cubicBezTo>
                  <a:pt x="3900323" y="1313520"/>
                  <a:pt x="3850937" y="1398044"/>
                  <a:pt x="3827417" y="1426268"/>
                </a:cubicBezTo>
                <a:cubicBezTo>
                  <a:pt x="3823063" y="1439331"/>
                  <a:pt x="3812573" y="1451803"/>
                  <a:pt x="3814354" y="1465457"/>
                </a:cubicBezTo>
                <a:cubicBezTo>
                  <a:pt x="3825841" y="1553521"/>
                  <a:pt x="3838524" y="1642460"/>
                  <a:pt x="3866606" y="1726714"/>
                </a:cubicBezTo>
                <a:cubicBezTo>
                  <a:pt x="3870960" y="1739777"/>
                  <a:pt x="3874833" y="1753010"/>
                  <a:pt x="3879668" y="1765903"/>
                </a:cubicBezTo>
                <a:cubicBezTo>
                  <a:pt x="3887901" y="1787859"/>
                  <a:pt x="3898379" y="1808972"/>
                  <a:pt x="3905794" y="1831217"/>
                </a:cubicBezTo>
                <a:cubicBezTo>
                  <a:pt x="3911471" y="1848249"/>
                  <a:pt x="3914503" y="1866051"/>
                  <a:pt x="3918857" y="1883468"/>
                </a:cubicBezTo>
                <a:cubicBezTo>
                  <a:pt x="3897086" y="1940074"/>
                  <a:pt x="3894925" y="2008949"/>
                  <a:pt x="3853543" y="2053286"/>
                </a:cubicBezTo>
                <a:cubicBezTo>
                  <a:pt x="3799690" y="2110986"/>
                  <a:pt x="3672264" y="2065253"/>
                  <a:pt x="3618411" y="2053286"/>
                </a:cubicBezTo>
                <a:cubicBezTo>
                  <a:pt x="3592285" y="2040223"/>
                  <a:pt x="3549271" y="2041808"/>
                  <a:pt x="3540034" y="2014097"/>
                </a:cubicBezTo>
                <a:cubicBezTo>
                  <a:pt x="3523453" y="1964355"/>
                  <a:pt x="3526423" y="1902484"/>
                  <a:pt x="3553097" y="1857343"/>
                </a:cubicBezTo>
                <a:cubicBezTo>
                  <a:pt x="3580530" y="1810918"/>
                  <a:pt x="3685893" y="1742686"/>
                  <a:pt x="3749040" y="1700588"/>
                </a:cubicBezTo>
                <a:cubicBezTo>
                  <a:pt x="3823063" y="1713651"/>
                  <a:pt x="3897522" y="1724446"/>
                  <a:pt x="3971108" y="1739777"/>
                </a:cubicBezTo>
                <a:cubicBezTo>
                  <a:pt x="4002141" y="1746242"/>
                  <a:pt x="4030923" y="1768084"/>
                  <a:pt x="4062548" y="1765903"/>
                </a:cubicBezTo>
                <a:cubicBezTo>
                  <a:pt x="4159682" y="1759204"/>
                  <a:pt x="4254137" y="1731068"/>
                  <a:pt x="4349931" y="1713651"/>
                </a:cubicBezTo>
                <a:cubicBezTo>
                  <a:pt x="4364450" y="1648318"/>
                  <a:pt x="4400813" y="1579897"/>
                  <a:pt x="4349931" y="1517708"/>
                </a:cubicBezTo>
                <a:cubicBezTo>
                  <a:pt x="4326212" y="1488718"/>
                  <a:pt x="4288971" y="1474165"/>
                  <a:pt x="4258491" y="1452394"/>
                </a:cubicBezTo>
                <a:cubicBezTo>
                  <a:pt x="4223657" y="1456748"/>
                  <a:pt x="4185387" y="1449757"/>
                  <a:pt x="4153988" y="1465457"/>
                </a:cubicBezTo>
                <a:cubicBezTo>
                  <a:pt x="4136571" y="1474165"/>
                  <a:pt x="4135095" y="1499628"/>
                  <a:pt x="4127863" y="1517708"/>
                </a:cubicBezTo>
                <a:cubicBezTo>
                  <a:pt x="4117635" y="1543278"/>
                  <a:pt x="4110446" y="1569960"/>
                  <a:pt x="4101737" y="1596086"/>
                </a:cubicBezTo>
                <a:cubicBezTo>
                  <a:pt x="4124841" y="1659623"/>
                  <a:pt x="4160250" y="1765363"/>
                  <a:pt x="4193177" y="1831217"/>
                </a:cubicBezTo>
                <a:cubicBezTo>
                  <a:pt x="4200198" y="1845259"/>
                  <a:pt x="4210594" y="1857343"/>
                  <a:pt x="4219303" y="1870406"/>
                </a:cubicBezTo>
                <a:cubicBezTo>
                  <a:pt x="4223657" y="1900886"/>
                  <a:pt x="4234287" y="1931117"/>
                  <a:pt x="4232366" y="1961846"/>
                </a:cubicBezTo>
                <a:cubicBezTo>
                  <a:pt x="4229862" y="2001912"/>
                  <a:pt x="4226894" y="2044988"/>
                  <a:pt x="4206240" y="2079411"/>
                </a:cubicBezTo>
                <a:cubicBezTo>
                  <a:pt x="4197003" y="2094806"/>
                  <a:pt x="4171733" y="2089744"/>
                  <a:pt x="4153988" y="2092474"/>
                </a:cubicBezTo>
                <a:cubicBezTo>
                  <a:pt x="4115017" y="2098470"/>
                  <a:pt x="4075611" y="2101183"/>
                  <a:pt x="4036423" y="2105537"/>
                </a:cubicBezTo>
                <a:cubicBezTo>
                  <a:pt x="4001589" y="2101183"/>
                  <a:pt x="3951393" y="2121684"/>
                  <a:pt x="3931920" y="2092474"/>
                </a:cubicBezTo>
                <a:cubicBezTo>
                  <a:pt x="3890299" y="2030042"/>
                  <a:pt x="3959456" y="1982834"/>
                  <a:pt x="3997234" y="1961846"/>
                </a:cubicBezTo>
                <a:cubicBezTo>
                  <a:pt x="4022768" y="1947661"/>
                  <a:pt x="4048160" y="1932639"/>
                  <a:pt x="4075611" y="1922657"/>
                </a:cubicBezTo>
                <a:cubicBezTo>
                  <a:pt x="4116661" y="1907730"/>
                  <a:pt x="4251229" y="1898563"/>
                  <a:pt x="4271554" y="1896531"/>
                </a:cubicBezTo>
                <a:cubicBezTo>
                  <a:pt x="4349931" y="1900885"/>
                  <a:pt x="4428908" y="1898988"/>
                  <a:pt x="4506686" y="1909594"/>
                </a:cubicBezTo>
                <a:cubicBezTo>
                  <a:pt x="4525980" y="1912225"/>
                  <a:pt x="4539494" y="1934640"/>
                  <a:pt x="4558937" y="1935720"/>
                </a:cubicBezTo>
                <a:cubicBezTo>
                  <a:pt x="4619958" y="1939110"/>
                  <a:pt x="4680857" y="1927011"/>
                  <a:pt x="4741817" y="1922657"/>
                </a:cubicBezTo>
                <a:cubicBezTo>
                  <a:pt x="4703823" y="1720022"/>
                  <a:pt x="4764714" y="1738342"/>
                  <a:pt x="4650377" y="1687526"/>
                </a:cubicBezTo>
                <a:cubicBezTo>
                  <a:pt x="4628949" y="1678003"/>
                  <a:pt x="4606834" y="1670109"/>
                  <a:pt x="4585063" y="1661400"/>
                </a:cubicBezTo>
                <a:cubicBezTo>
                  <a:pt x="4532811" y="1665754"/>
                  <a:pt x="4480281" y="1667533"/>
                  <a:pt x="4428308" y="1674463"/>
                </a:cubicBezTo>
                <a:cubicBezTo>
                  <a:pt x="4414659" y="1676283"/>
                  <a:pt x="4396418" y="1675850"/>
                  <a:pt x="4389120" y="1687526"/>
                </a:cubicBezTo>
                <a:cubicBezTo>
                  <a:pt x="4372319" y="1714407"/>
                  <a:pt x="4371703" y="1748486"/>
                  <a:pt x="4362994" y="1778966"/>
                </a:cubicBezTo>
                <a:cubicBezTo>
                  <a:pt x="4371703" y="1800737"/>
                  <a:pt x="4375491" y="1825199"/>
                  <a:pt x="4389120" y="1844280"/>
                </a:cubicBezTo>
                <a:cubicBezTo>
                  <a:pt x="4398245" y="1857055"/>
                  <a:pt x="4414053" y="1863827"/>
                  <a:pt x="4428308" y="1870406"/>
                </a:cubicBezTo>
                <a:cubicBezTo>
                  <a:pt x="4470889" y="1890059"/>
                  <a:pt x="4515394" y="1905240"/>
                  <a:pt x="4558937" y="1922657"/>
                </a:cubicBezTo>
                <a:cubicBezTo>
                  <a:pt x="4592459" y="1956179"/>
                  <a:pt x="4614746" y="1984803"/>
                  <a:pt x="4663440" y="2001034"/>
                </a:cubicBezTo>
                <a:cubicBezTo>
                  <a:pt x="4692649" y="2010770"/>
                  <a:pt x="4724400" y="2009743"/>
                  <a:pt x="4754880" y="2014097"/>
                </a:cubicBezTo>
                <a:cubicBezTo>
                  <a:pt x="4792388" y="2010346"/>
                  <a:pt x="4944812" y="1996189"/>
                  <a:pt x="4990011" y="1987971"/>
                </a:cubicBezTo>
                <a:cubicBezTo>
                  <a:pt x="5003559" y="1985508"/>
                  <a:pt x="5016137" y="1979262"/>
                  <a:pt x="5029200" y="1974908"/>
                </a:cubicBezTo>
                <a:cubicBezTo>
                  <a:pt x="5033554" y="1957491"/>
                  <a:pt x="5039051" y="1940320"/>
                  <a:pt x="5042263" y="1922657"/>
                </a:cubicBezTo>
                <a:cubicBezTo>
                  <a:pt x="5047771" y="1892364"/>
                  <a:pt x="5047859" y="1861087"/>
                  <a:pt x="5055326" y="1831217"/>
                </a:cubicBezTo>
                <a:cubicBezTo>
                  <a:pt x="5061013" y="1808469"/>
                  <a:pt x="5073218" y="1787858"/>
                  <a:pt x="5081451" y="1765903"/>
                </a:cubicBezTo>
                <a:cubicBezTo>
                  <a:pt x="5092747" y="1735780"/>
                  <a:pt x="5090732" y="1707034"/>
                  <a:pt x="5133703" y="1700588"/>
                </a:cubicBezTo>
                <a:cubicBezTo>
                  <a:pt x="5207033" y="1689589"/>
                  <a:pt x="5281748" y="1691880"/>
                  <a:pt x="5355771" y="1687526"/>
                </a:cubicBezTo>
                <a:cubicBezTo>
                  <a:pt x="5373188" y="1700589"/>
                  <a:pt x="5393459" y="1710531"/>
                  <a:pt x="5408023" y="1726714"/>
                </a:cubicBezTo>
                <a:cubicBezTo>
                  <a:pt x="5433080" y="1754555"/>
                  <a:pt x="5449938" y="1788905"/>
                  <a:pt x="5473337" y="1818154"/>
                </a:cubicBezTo>
                <a:cubicBezTo>
                  <a:pt x="5484878" y="1832580"/>
                  <a:pt x="5499463" y="1844280"/>
                  <a:pt x="5512526" y="1857343"/>
                </a:cubicBezTo>
                <a:cubicBezTo>
                  <a:pt x="5516880" y="1892177"/>
                  <a:pt x="5528503" y="1926862"/>
                  <a:pt x="5525588" y="1961846"/>
                </a:cubicBezTo>
                <a:cubicBezTo>
                  <a:pt x="5519382" y="2036321"/>
                  <a:pt x="5431154" y="2041719"/>
                  <a:pt x="5381897" y="2066348"/>
                </a:cubicBezTo>
                <a:cubicBezTo>
                  <a:pt x="5359188" y="2077703"/>
                  <a:pt x="5338354" y="2092474"/>
                  <a:pt x="5316583" y="2105537"/>
                </a:cubicBezTo>
                <a:cubicBezTo>
                  <a:pt x="5281553" y="2102618"/>
                  <a:pt x="5174001" y="2106091"/>
                  <a:pt x="5120640" y="2079411"/>
                </a:cubicBezTo>
                <a:cubicBezTo>
                  <a:pt x="5106598" y="2072390"/>
                  <a:pt x="5094514" y="2061994"/>
                  <a:pt x="5081451" y="2053286"/>
                </a:cubicBezTo>
                <a:cubicBezTo>
                  <a:pt x="5064034" y="2014097"/>
                  <a:pt x="5036250" y="1978021"/>
                  <a:pt x="5029200" y="1935720"/>
                </a:cubicBezTo>
                <a:cubicBezTo>
                  <a:pt x="5022718" y="1896827"/>
                  <a:pt x="5038525" y="1857406"/>
                  <a:pt x="5042263" y="1818154"/>
                </a:cubicBezTo>
                <a:cubicBezTo>
                  <a:pt x="5047234" y="1765958"/>
                  <a:pt x="5048397" y="1713373"/>
                  <a:pt x="5055326" y="1661400"/>
                </a:cubicBezTo>
                <a:cubicBezTo>
                  <a:pt x="5057146" y="1647751"/>
                  <a:pt x="5064765" y="1635495"/>
                  <a:pt x="5068388" y="1622211"/>
                </a:cubicBezTo>
                <a:cubicBezTo>
                  <a:pt x="5077835" y="1587570"/>
                  <a:pt x="5088091" y="1553035"/>
                  <a:pt x="5094514" y="1517708"/>
                </a:cubicBezTo>
                <a:lnTo>
                  <a:pt x="5120640" y="1374017"/>
                </a:lnTo>
                <a:cubicBezTo>
                  <a:pt x="5116286" y="1343537"/>
                  <a:pt x="5136164" y="1294012"/>
                  <a:pt x="5107577" y="1282577"/>
                </a:cubicBezTo>
                <a:cubicBezTo>
                  <a:pt x="4979658" y="1231410"/>
                  <a:pt x="4934660" y="1287670"/>
                  <a:pt x="4859383" y="1347891"/>
                </a:cubicBezTo>
                <a:cubicBezTo>
                  <a:pt x="4881154" y="1382725"/>
                  <a:pt x="4895650" y="1423347"/>
                  <a:pt x="4924697" y="1452394"/>
                </a:cubicBezTo>
                <a:cubicBezTo>
                  <a:pt x="4937392" y="1465089"/>
                  <a:pt x="4959628" y="1460733"/>
                  <a:pt x="4976948" y="1465457"/>
                </a:cubicBezTo>
                <a:cubicBezTo>
                  <a:pt x="5007531" y="1473798"/>
                  <a:pt x="5037908" y="1482874"/>
                  <a:pt x="5068388" y="1491583"/>
                </a:cubicBezTo>
                <a:cubicBezTo>
                  <a:pt x="5129348" y="1487229"/>
                  <a:pt x="5190179" y="1476723"/>
                  <a:pt x="5251268" y="1478520"/>
                </a:cubicBezTo>
                <a:cubicBezTo>
                  <a:pt x="5462361" y="1484729"/>
                  <a:pt x="5439544" y="1480320"/>
                  <a:pt x="5551714" y="1517708"/>
                </a:cubicBezTo>
                <a:cubicBezTo>
                  <a:pt x="5590197" y="1548495"/>
                  <a:pt x="5645171" y="1580043"/>
                  <a:pt x="5656217" y="1635274"/>
                </a:cubicBezTo>
                <a:cubicBezTo>
                  <a:pt x="5660571" y="1657045"/>
                  <a:pt x="5658854" y="1684888"/>
                  <a:pt x="5643154" y="1700588"/>
                </a:cubicBezTo>
                <a:cubicBezTo>
                  <a:pt x="5627454" y="1716288"/>
                  <a:pt x="5599611" y="1709297"/>
                  <a:pt x="5577840" y="1713651"/>
                </a:cubicBezTo>
                <a:cubicBezTo>
                  <a:pt x="5564777" y="1709297"/>
                  <a:pt x="5549403" y="1709190"/>
                  <a:pt x="5538651" y="1700588"/>
                </a:cubicBezTo>
                <a:cubicBezTo>
                  <a:pt x="5526392" y="1690781"/>
                  <a:pt x="5519547" y="1675442"/>
                  <a:pt x="5512526" y="1661400"/>
                </a:cubicBezTo>
                <a:cubicBezTo>
                  <a:pt x="5502086" y="1640520"/>
                  <a:pt x="5491981" y="1589492"/>
                  <a:pt x="5486400" y="1569960"/>
                </a:cubicBezTo>
                <a:cubicBezTo>
                  <a:pt x="5482617" y="1556720"/>
                  <a:pt x="5477691" y="1543834"/>
                  <a:pt x="5473337" y="1530771"/>
                </a:cubicBezTo>
                <a:cubicBezTo>
                  <a:pt x="5597061" y="1283324"/>
                  <a:pt x="5563193" y="1378771"/>
                  <a:pt x="5603966" y="1256451"/>
                </a:cubicBezTo>
                <a:cubicBezTo>
                  <a:pt x="5555219" y="1012721"/>
                  <a:pt x="5622756" y="1075929"/>
                  <a:pt x="5394960" y="982131"/>
                </a:cubicBezTo>
                <a:cubicBezTo>
                  <a:pt x="5378359" y="975295"/>
                  <a:pt x="5360125" y="973422"/>
                  <a:pt x="5342708" y="969068"/>
                </a:cubicBezTo>
                <a:cubicBezTo>
                  <a:pt x="5294811" y="982131"/>
                  <a:pt x="5241900" y="983242"/>
                  <a:pt x="5199017" y="1008257"/>
                </a:cubicBezTo>
                <a:cubicBezTo>
                  <a:pt x="5183510" y="1017303"/>
                  <a:pt x="5185954" y="1042555"/>
                  <a:pt x="5185954" y="1060508"/>
                </a:cubicBezTo>
                <a:cubicBezTo>
                  <a:pt x="5185954" y="1109963"/>
                  <a:pt x="5201913" y="1167907"/>
                  <a:pt x="5238206" y="1204200"/>
                </a:cubicBezTo>
                <a:cubicBezTo>
                  <a:pt x="5247942" y="1213936"/>
                  <a:pt x="5263648" y="1216454"/>
                  <a:pt x="5277394" y="1217263"/>
                </a:cubicBezTo>
                <a:cubicBezTo>
                  <a:pt x="5412214" y="1225194"/>
                  <a:pt x="5547360" y="1225972"/>
                  <a:pt x="5682343" y="1230326"/>
                </a:cubicBezTo>
                <a:cubicBezTo>
                  <a:pt x="5820971" y="1276535"/>
                  <a:pt x="5759402" y="1261413"/>
                  <a:pt x="5865223" y="1282577"/>
                </a:cubicBezTo>
                <a:cubicBezTo>
                  <a:pt x="5878286" y="1308703"/>
                  <a:pt x="5899186" y="1332216"/>
                  <a:pt x="5904411" y="1360954"/>
                </a:cubicBezTo>
                <a:cubicBezTo>
                  <a:pt x="5908383" y="1382798"/>
                  <a:pt x="5912411" y="1419247"/>
                  <a:pt x="5891348" y="1426268"/>
                </a:cubicBezTo>
                <a:cubicBezTo>
                  <a:pt x="5857285" y="1437623"/>
                  <a:pt x="5821680" y="1408851"/>
                  <a:pt x="5786846" y="1400143"/>
                </a:cubicBezTo>
                <a:cubicBezTo>
                  <a:pt x="5778137" y="1387080"/>
                  <a:pt x="5770771" y="1373015"/>
                  <a:pt x="5760720" y="1360954"/>
                </a:cubicBezTo>
                <a:cubicBezTo>
                  <a:pt x="5748893" y="1346762"/>
                  <a:pt x="5729793" y="1338289"/>
                  <a:pt x="5721531" y="1321766"/>
                </a:cubicBezTo>
                <a:cubicBezTo>
                  <a:pt x="5711602" y="1301907"/>
                  <a:pt x="5712822" y="1278223"/>
                  <a:pt x="5708468" y="1256451"/>
                </a:cubicBezTo>
                <a:cubicBezTo>
                  <a:pt x="5717177" y="1217263"/>
                  <a:pt x="5717771" y="1175335"/>
                  <a:pt x="5734594" y="1138886"/>
                </a:cubicBezTo>
                <a:cubicBezTo>
                  <a:pt x="5744916" y="1116521"/>
                  <a:pt x="5771077" y="1105557"/>
                  <a:pt x="5786846" y="1086634"/>
                </a:cubicBezTo>
                <a:cubicBezTo>
                  <a:pt x="5814721" y="1053183"/>
                  <a:pt x="5839097" y="1016965"/>
                  <a:pt x="5865223" y="982131"/>
                </a:cubicBezTo>
                <a:cubicBezTo>
                  <a:pt x="5863126" y="972169"/>
                  <a:pt x="5838304" y="750297"/>
                  <a:pt x="5786846" y="681686"/>
                </a:cubicBezTo>
                <a:cubicBezTo>
                  <a:pt x="5772067" y="661981"/>
                  <a:pt x="5752011" y="646851"/>
                  <a:pt x="5734594" y="629434"/>
                </a:cubicBezTo>
                <a:cubicBezTo>
                  <a:pt x="5660571" y="655560"/>
                  <a:pt x="5580943" y="669327"/>
                  <a:pt x="5512526" y="707811"/>
                </a:cubicBezTo>
                <a:cubicBezTo>
                  <a:pt x="5500525" y="714562"/>
                  <a:pt x="5515852" y="737263"/>
                  <a:pt x="5525588" y="747000"/>
                </a:cubicBezTo>
                <a:cubicBezTo>
                  <a:pt x="5539358" y="760770"/>
                  <a:pt x="5559941" y="765455"/>
                  <a:pt x="5577840" y="773126"/>
                </a:cubicBezTo>
                <a:cubicBezTo>
                  <a:pt x="5590496" y="778550"/>
                  <a:pt x="5604493" y="780490"/>
                  <a:pt x="5617028" y="786188"/>
                </a:cubicBezTo>
                <a:cubicBezTo>
                  <a:pt x="5652483" y="802304"/>
                  <a:pt x="5686697" y="821023"/>
                  <a:pt x="5721531" y="838440"/>
                </a:cubicBezTo>
                <a:cubicBezTo>
                  <a:pt x="5826034" y="834086"/>
                  <a:pt x="5930732" y="817650"/>
                  <a:pt x="6035040" y="825377"/>
                </a:cubicBezTo>
                <a:cubicBezTo>
                  <a:pt x="6053463" y="826742"/>
                  <a:pt x="6058857" y="854319"/>
                  <a:pt x="6074228" y="864566"/>
                </a:cubicBezTo>
                <a:cubicBezTo>
                  <a:pt x="6085685" y="872204"/>
                  <a:pt x="6100354" y="873274"/>
                  <a:pt x="6113417" y="877628"/>
                </a:cubicBezTo>
                <a:cubicBezTo>
                  <a:pt x="6144532" y="978754"/>
                  <a:pt x="6199247" y="1052441"/>
                  <a:pt x="6139543" y="1151948"/>
                </a:cubicBezTo>
                <a:cubicBezTo>
                  <a:pt x="6129524" y="1168646"/>
                  <a:pt x="6104708" y="1169365"/>
                  <a:pt x="6087291" y="1178074"/>
                </a:cubicBezTo>
                <a:cubicBezTo>
                  <a:pt x="6069874" y="1169365"/>
                  <a:pt x="6048809" y="1165717"/>
                  <a:pt x="6035040" y="1151948"/>
                </a:cubicBezTo>
                <a:cubicBezTo>
                  <a:pt x="6012837" y="1129745"/>
                  <a:pt x="5988245" y="1104492"/>
                  <a:pt x="5982788" y="1073571"/>
                </a:cubicBezTo>
                <a:cubicBezTo>
                  <a:pt x="5963817" y="966068"/>
                  <a:pt x="6016239" y="876043"/>
                  <a:pt x="6061166" y="786188"/>
                </a:cubicBezTo>
                <a:cubicBezTo>
                  <a:pt x="6065520" y="768771"/>
                  <a:pt x="6068093" y="750809"/>
                  <a:pt x="6074228" y="733937"/>
                </a:cubicBezTo>
                <a:cubicBezTo>
                  <a:pt x="6085561" y="702772"/>
                  <a:pt x="6109034" y="675367"/>
                  <a:pt x="6113417" y="642497"/>
                </a:cubicBezTo>
                <a:cubicBezTo>
                  <a:pt x="6118057" y="607700"/>
                  <a:pt x="6114881" y="569953"/>
                  <a:pt x="6100354" y="537994"/>
                </a:cubicBezTo>
                <a:cubicBezTo>
                  <a:pt x="6091345" y="518174"/>
                  <a:pt x="6067576" y="508542"/>
                  <a:pt x="6048103" y="498806"/>
                </a:cubicBezTo>
                <a:cubicBezTo>
                  <a:pt x="6024002" y="486756"/>
                  <a:pt x="5899112" y="452504"/>
                  <a:pt x="5878286" y="446554"/>
                </a:cubicBezTo>
                <a:cubicBezTo>
                  <a:pt x="5834743" y="455263"/>
                  <a:pt x="5779056" y="441281"/>
                  <a:pt x="5747657" y="472680"/>
                </a:cubicBezTo>
                <a:cubicBezTo>
                  <a:pt x="5735238" y="485099"/>
                  <a:pt x="5813359" y="570053"/>
                  <a:pt x="5826034" y="577183"/>
                </a:cubicBezTo>
                <a:cubicBezTo>
                  <a:pt x="5880371" y="607748"/>
                  <a:pt x="5936967" y="635079"/>
                  <a:pt x="5995851" y="655560"/>
                </a:cubicBezTo>
                <a:cubicBezTo>
                  <a:pt x="6037792" y="670148"/>
                  <a:pt x="6082937" y="672978"/>
                  <a:pt x="6126480" y="681686"/>
                </a:cubicBezTo>
                <a:lnTo>
                  <a:pt x="6191794" y="694748"/>
                </a:lnTo>
                <a:cubicBezTo>
                  <a:pt x="6209211" y="703457"/>
                  <a:pt x="6229261" y="708201"/>
                  <a:pt x="6244046" y="720874"/>
                </a:cubicBezTo>
                <a:cubicBezTo>
                  <a:pt x="6306376" y="774300"/>
                  <a:pt x="6297828" y="833845"/>
                  <a:pt x="6270171" y="916817"/>
                </a:cubicBezTo>
                <a:cubicBezTo>
                  <a:pt x="6265817" y="929880"/>
                  <a:pt x="6244046" y="925526"/>
                  <a:pt x="6230983" y="929880"/>
                </a:cubicBezTo>
                <a:cubicBezTo>
                  <a:pt x="6213566" y="921171"/>
                  <a:pt x="6196630" y="911425"/>
                  <a:pt x="6178731" y="903754"/>
                </a:cubicBezTo>
                <a:cubicBezTo>
                  <a:pt x="6166075" y="898330"/>
                  <a:pt x="6139543" y="904460"/>
                  <a:pt x="6139543" y="890691"/>
                </a:cubicBezTo>
                <a:cubicBezTo>
                  <a:pt x="6139543" y="845231"/>
                  <a:pt x="6162769" y="802628"/>
                  <a:pt x="6178731" y="760063"/>
                </a:cubicBezTo>
                <a:cubicBezTo>
                  <a:pt x="6208402" y="680942"/>
                  <a:pt x="6228011" y="669577"/>
                  <a:pt x="6283234" y="603308"/>
                </a:cubicBezTo>
                <a:cubicBezTo>
                  <a:pt x="6299078" y="539934"/>
                  <a:pt x="6313603" y="492554"/>
                  <a:pt x="6309360" y="420428"/>
                </a:cubicBezTo>
                <a:cubicBezTo>
                  <a:pt x="6307499" y="388783"/>
                  <a:pt x="6299848" y="355985"/>
                  <a:pt x="6283234" y="328988"/>
                </a:cubicBezTo>
                <a:cubicBezTo>
                  <a:pt x="6204252" y="200642"/>
                  <a:pt x="6108467" y="235392"/>
                  <a:pt x="5956663" y="211423"/>
                </a:cubicBezTo>
                <a:cubicBezTo>
                  <a:pt x="5930537" y="220131"/>
                  <a:pt x="5889682" y="212478"/>
                  <a:pt x="5878286" y="237548"/>
                </a:cubicBezTo>
                <a:cubicBezTo>
                  <a:pt x="5874429" y="246033"/>
                  <a:pt x="5890391" y="374653"/>
                  <a:pt x="5904411" y="407366"/>
                </a:cubicBezTo>
                <a:cubicBezTo>
                  <a:pt x="5910595" y="421796"/>
                  <a:pt x="5917762" y="437429"/>
                  <a:pt x="5930537" y="446554"/>
                </a:cubicBezTo>
                <a:cubicBezTo>
                  <a:pt x="5949618" y="460183"/>
                  <a:pt x="5974878" y="462193"/>
                  <a:pt x="5995851" y="472680"/>
                </a:cubicBezTo>
                <a:cubicBezTo>
                  <a:pt x="6087689" y="518599"/>
                  <a:pt x="5967912" y="487619"/>
                  <a:pt x="6113417" y="511868"/>
                </a:cubicBezTo>
                <a:cubicBezTo>
                  <a:pt x="6174377" y="507514"/>
                  <a:pt x="6235517" y="505204"/>
                  <a:pt x="6296297" y="498806"/>
                </a:cubicBezTo>
                <a:cubicBezTo>
                  <a:pt x="6318378" y="496482"/>
                  <a:pt x="6339632" y="482603"/>
                  <a:pt x="6361611" y="485743"/>
                </a:cubicBezTo>
                <a:cubicBezTo>
                  <a:pt x="6432702" y="495899"/>
                  <a:pt x="6500948" y="520577"/>
                  <a:pt x="6570617" y="537994"/>
                </a:cubicBezTo>
                <a:cubicBezTo>
                  <a:pt x="6592388" y="555411"/>
                  <a:pt x="6628272" y="563438"/>
                  <a:pt x="6635931" y="590246"/>
                </a:cubicBezTo>
                <a:cubicBezTo>
                  <a:pt x="6663238" y="685821"/>
                  <a:pt x="6627961" y="714083"/>
                  <a:pt x="6583680" y="773126"/>
                </a:cubicBezTo>
                <a:cubicBezTo>
                  <a:pt x="6492852" y="764043"/>
                  <a:pt x="6435473" y="797311"/>
                  <a:pt x="6426926" y="694748"/>
                </a:cubicBezTo>
                <a:cubicBezTo>
                  <a:pt x="6422659" y="643540"/>
                  <a:pt x="6438872" y="608429"/>
                  <a:pt x="6453051" y="564120"/>
                </a:cubicBezTo>
                <a:cubicBezTo>
                  <a:pt x="6483689" y="468376"/>
                  <a:pt x="6544491" y="276737"/>
                  <a:pt x="6544491" y="276737"/>
                </a:cubicBezTo>
                <a:cubicBezTo>
                  <a:pt x="6548845" y="228840"/>
                  <a:pt x="6563910" y="180719"/>
                  <a:pt x="6557554" y="133046"/>
                </a:cubicBezTo>
                <a:cubicBezTo>
                  <a:pt x="6546323" y="48814"/>
                  <a:pt x="6371974" y="47012"/>
                  <a:pt x="6348548" y="41606"/>
                </a:cubicBezTo>
                <a:cubicBezTo>
                  <a:pt x="6296297" y="45960"/>
                  <a:pt x="6242209" y="40264"/>
                  <a:pt x="6191794" y="54668"/>
                </a:cubicBezTo>
                <a:cubicBezTo>
                  <a:pt x="6176698" y="58981"/>
                  <a:pt x="6171852" y="79427"/>
                  <a:pt x="6165668" y="93857"/>
                </a:cubicBezTo>
                <a:cubicBezTo>
                  <a:pt x="6155041" y="118655"/>
                  <a:pt x="6142489" y="206811"/>
                  <a:pt x="6139543" y="224486"/>
                </a:cubicBezTo>
                <a:cubicBezTo>
                  <a:pt x="6161314" y="241903"/>
                  <a:pt x="6180949" y="262392"/>
                  <a:pt x="6204857" y="276737"/>
                </a:cubicBezTo>
                <a:cubicBezTo>
                  <a:pt x="6224964" y="288801"/>
                  <a:pt x="6249198" y="292377"/>
                  <a:pt x="6270171" y="302863"/>
                </a:cubicBezTo>
                <a:cubicBezTo>
                  <a:pt x="6284213" y="309884"/>
                  <a:pt x="6296297" y="320280"/>
                  <a:pt x="6309360" y="328988"/>
                </a:cubicBezTo>
                <a:cubicBezTo>
                  <a:pt x="6335486" y="324634"/>
                  <a:pt x="6361765" y="321120"/>
                  <a:pt x="6387737" y="315926"/>
                </a:cubicBezTo>
                <a:cubicBezTo>
                  <a:pt x="6405341" y="312405"/>
                  <a:pt x="6422124" y="304649"/>
                  <a:pt x="6439988" y="302863"/>
                </a:cubicBezTo>
                <a:cubicBezTo>
                  <a:pt x="6509446" y="295917"/>
                  <a:pt x="6579325" y="294154"/>
                  <a:pt x="6648994" y="289800"/>
                </a:cubicBezTo>
                <a:cubicBezTo>
                  <a:pt x="6762616" y="300129"/>
                  <a:pt x="6788659" y="275867"/>
                  <a:pt x="6858000" y="355114"/>
                </a:cubicBezTo>
                <a:cubicBezTo>
                  <a:pt x="6870823" y="369769"/>
                  <a:pt x="6875417" y="389949"/>
                  <a:pt x="6884126" y="407366"/>
                </a:cubicBezTo>
                <a:cubicBezTo>
                  <a:pt x="6875417" y="450909"/>
                  <a:pt x="6899229" y="521503"/>
                  <a:pt x="6858000" y="537994"/>
                </a:cubicBezTo>
                <a:cubicBezTo>
                  <a:pt x="6640039" y="625177"/>
                  <a:pt x="6632852" y="535164"/>
                  <a:pt x="6583680" y="420428"/>
                </a:cubicBezTo>
                <a:cubicBezTo>
                  <a:pt x="6617306" y="297131"/>
                  <a:pt x="6620983" y="240064"/>
                  <a:pt x="6701246" y="133046"/>
                </a:cubicBezTo>
                <a:cubicBezTo>
                  <a:pt x="6734499" y="88709"/>
                  <a:pt x="6766619" y="34120"/>
                  <a:pt x="6818811" y="15480"/>
                </a:cubicBezTo>
                <a:cubicBezTo>
                  <a:pt x="6896831" y="-12384"/>
                  <a:pt x="6984274" y="6771"/>
                  <a:pt x="7067006" y="2417"/>
                </a:cubicBezTo>
                <a:cubicBezTo>
                  <a:pt x="7093132" y="24188"/>
                  <a:pt x="7122789" y="42313"/>
                  <a:pt x="7145383" y="67731"/>
                </a:cubicBezTo>
                <a:cubicBezTo>
                  <a:pt x="7186572" y="114069"/>
                  <a:pt x="7179695" y="201853"/>
                  <a:pt x="7184571" y="250611"/>
                </a:cubicBezTo>
                <a:cubicBezTo>
                  <a:pt x="7175863" y="281091"/>
                  <a:pt x="7174755" y="314869"/>
                  <a:pt x="7158446" y="342051"/>
                </a:cubicBezTo>
                <a:cubicBezTo>
                  <a:pt x="7134935" y="381236"/>
                  <a:pt x="7091772" y="384846"/>
                  <a:pt x="7053943" y="394303"/>
                </a:cubicBezTo>
                <a:cubicBezTo>
                  <a:pt x="7010400" y="385594"/>
                  <a:pt x="6952815" y="401366"/>
                  <a:pt x="6923314" y="368177"/>
                </a:cubicBezTo>
                <a:cubicBezTo>
                  <a:pt x="6902254" y="344484"/>
                  <a:pt x="6934045" y="304448"/>
                  <a:pt x="6949440" y="276737"/>
                </a:cubicBezTo>
                <a:cubicBezTo>
                  <a:pt x="6957064" y="263013"/>
                  <a:pt x="6973975" y="256247"/>
                  <a:pt x="6988628" y="250611"/>
                </a:cubicBezTo>
                <a:cubicBezTo>
                  <a:pt x="7031058" y="234292"/>
                  <a:pt x="7075714" y="224486"/>
                  <a:pt x="7119257" y="211423"/>
                </a:cubicBezTo>
                <a:cubicBezTo>
                  <a:pt x="7280970" y="243765"/>
                  <a:pt x="7207189" y="225349"/>
                  <a:pt x="7341326" y="263674"/>
                </a:cubicBezTo>
                <a:cubicBezTo>
                  <a:pt x="7397932" y="254965"/>
                  <a:pt x="7466421" y="273325"/>
                  <a:pt x="7511143" y="237548"/>
                </a:cubicBezTo>
                <a:cubicBezTo>
                  <a:pt x="7623899" y="147343"/>
                  <a:pt x="7532411" y="103277"/>
                  <a:pt x="7485017" y="67731"/>
                </a:cubicBezTo>
                <a:cubicBezTo>
                  <a:pt x="7384868" y="85148"/>
                  <a:pt x="7270331" y="65409"/>
                  <a:pt x="7184571" y="119983"/>
                </a:cubicBezTo>
                <a:cubicBezTo>
                  <a:pt x="7147652" y="143477"/>
                  <a:pt x="7182506" y="209549"/>
                  <a:pt x="7197634" y="250611"/>
                </a:cubicBezTo>
                <a:cubicBezTo>
                  <a:pt x="7213916" y="294806"/>
                  <a:pt x="7251327" y="328065"/>
                  <a:pt x="7276011" y="368177"/>
                </a:cubicBezTo>
                <a:cubicBezTo>
                  <a:pt x="7303381" y="412653"/>
                  <a:pt x="7324710" y="480622"/>
                  <a:pt x="7341326" y="524931"/>
                </a:cubicBezTo>
                <a:cubicBezTo>
                  <a:pt x="7332617" y="564120"/>
                  <a:pt x="7351106" y="624544"/>
                  <a:pt x="7315200" y="642497"/>
                </a:cubicBezTo>
                <a:cubicBezTo>
                  <a:pt x="7172076" y="714059"/>
                  <a:pt x="7143871" y="587221"/>
                  <a:pt x="7106194" y="511868"/>
                </a:cubicBezTo>
                <a:cubicBezTo>
                  <a:pt x="7114903" y="498805"/>
                  <a:pt x="7120586" y="483110"/>
                  <a:pt x="7132320" y="472680"/>
                </a:cubicBezTo>
                <a:cubicBezTo>
                  <a:pt x="7202705" y="410116"/>
                  <a:pt x="7200084" y="415258"/>
                  <a:pt x="7262948" y="394303"/>
                </a:cubicBezTo>
                <a:cubicBezTo>
                  <a:pt x="7306491" y="398657"/>
                  <a:pt x="7351294" y="396091"/>
                  <a:pt x="7393577" y="407366"/>
                </a:cubicBezTo>
                <a:cubicBezTo>
                  <a:pt x="7478806" y="430094"/>
                  <a:pt x="7437974" y="447494"/>
                  <a:pt x="7498080" y="485743"/>
                </a:cubicBezTo>
                <a:cubicBezTo>
                  <a:pt x="7530937" y="506652"/>
                  <a:pt x="7567749" y="520577"/>
                  <a:pt x="7602583" y="537994"/>
                </a:cubicBezTo>
                <a:cubicBezTo>
                  <a:pt x="7611291" y="511868"/>
                  <a:pt x="7635387" y="486334"/>
                  <a:pt x="7628708" y="459617"/>
                </a:cubicBezTo>
                <a:cubicBezTo>
                  <a:pt x="7623985" y="440726"/>
                  <a:pt x="7595930" y="433491"/>
                  <a:pt x="7576457" y="433491"/>
                </a:cubicBezTo>
                <a:cubicBezTo>
                  <a:pt x="7514878" y="433491"/>
                  <a:pt x="7454537" y="450908"/>
                  <a:pt x="7393577" y="459617"/>
                </a:cubicBezTo>
                <a:cubicBezTo>
                  <a:pt x="7379525" y="768749"/>
                  <a:pt x="7476407" y="747000"/>
                  <a:pt x="7315200" y="747000"/>
                </a:cubicBezTo>
              </a:path>
            </a:pathLst>
          </a:cu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533400" y="4097143"/>
            <a:ext cx="2727962" cy="1694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50840" y="4170025"/>
            <a:ext cx="2143974" cy="2078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2" idx="381"/>
          </p:cNvCxnSpPr>
          <p:nvPr/>
        </p:nvCxnSpPr>
        <p:spPr>
          <a:xfrm flipV="1">
            <a:off x="5331824" y="4088674"/>
            <a:ext cx="2717587" cy="2159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64394" y="4020942"/>
            <a:ext cx="7741406" cy="222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81000" y="5334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" y="3209108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224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4</cp:revision>
  <dcterms:created xsi:type="dcterms:W3CDTF">2015-09-04T10:12:45Z</dcterms:created>
  <dcterms:modified xsi:type="dcterms:W3CDTF">2015-09-07T09:15:29Z</dcterms:modified>
</cp:coreProperties>
</file>