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6861-E2FE-4967-A471-8225D30D5A0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C9D1-391C-4469-BE7B-6DD9EE26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-144966" y="-189571"/>
            <a:ext cx="12567425" cy="4209287"/>
          </a:xfrm>
          <a:prstGeom prst="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-144966" y="4027397"/>
            <a:ext cx="12489366" cy="3142837"/>
          </a:xfrm>
          <a:prstGeom prst="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1539400" y="221474"/>
            <a:ext cx="4488604" cy="4516244"/>
            <a:chOff x="535258" y="189571"/>
            <a:chExt cx="4488604" cy="4516244"/>
          </a:xfrm>
        </p:grpSpPr>
        <p:grpSp>
          <p:nvGrpSpPr>
            <p:cNvPr id="50" name="Group 49"/>
            <p:cNvGrpSpPr/>
            <p:nvPr/>
          </p:nvGrpSpPr>
          <p:grpSpPr>
            <a:xfrm>
              <a:off x="535258" y="401442"/>
              <a:ext cx="4488604" cy="4304373"/>
              <a:chOff x="2419814" y="1048213"/>
              <a:chExt cx="7125629" cy="5284312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19814" y="1048213"/>
                <a:ext cx="7125629" cy="5284312"/>
              </a:xfrm>
              <a:custGeom>
                <a:avLst/>
                <a:gdLst>
                  <a:gd name="connsiteX0" fmla="*/ 0 w 3806889"/>
                  <a:gd name="connsiteY0" fmla="*/ 2146040 h 2228559"/>
                  <a:gd name="connsiteX1" fmla="*/ 830424 w 3806889"/>
                  <a:gd name="connsiteY1" fmla="*/ 2164702 h 2228559"/>
                  <a:gd name="connsiteX2" fmla="*/ 895738 w 3806889"/>
                  <a:gd name="connsiteY2" fmla="*/ 2136710 h 2228559"/>
                  <a:gd name="connsiteX3" fmla="*/ 961053 w 3806889"/>
                  <a:gd name="connsiteY3" fmla="*/ 2118049 h 2228559"/>
                  <a:gd name="connsiteX4" fmla="*/ 1129004 w 3806889"/>
                  <a:gd name="connsiteY4" fmla="*/ 1968759 h 2228559"/>
                  <a:gd name="connsiteX5" fmla="*/ 1175657 w 3806889"/>
                  <a:gd name="connsiteY5" fmla="*/ 1922106 h 2228559"/>
                  <a:gd name="connsiteX6" fmla="*/ 1194318 w 3806889"/>
                  <a:gd name="connsiteY6" fmla="*/ 1894114 h 2228559"/>
                  <a:gd name="connsiteX7" fmla="*/ 1222310 w 3806889"/>
                  <a:gd name="connsiteY7" fmla="*/ 1819469 h 2228559"/>
                  <a:gd name="connsiteX8" fmla="*/ 1194318 w 3806889"/>
                  <a:gd name="connsiteY8" fmla="*/ 1651518 h 2228559"/>
                  <a:gd name="connsiteX9" fmla="*/ 1175657 w 3806889"/>
                  <a:gd name="connsiteY9" fmla="*/ 1614195 h 2228559"/>
                  <a:gd name="connsiteX10" fmla="*/ 1119673 w 3806889"/>
                  <a:gd name="connsiteY10" fmla="*/ 1539551 h 2228559"/>
                  <a:gd name="connsiteX11" fmla="*/ 951722 w 3806889"/>
                  <a:gd name="connsiteY11" fmla="*/ 1390261 h 2228559"/>
                  <a:gd name="connsiteX12" fmla="*/ 895738 w 3806889"/>
                  <a:gd name="connsiteY12" fmla="*/ 1343608 h 2228559"/>
                  <a:gd name="connsiteX13" fmla="*/ 709126 w 3806889"/>
                  <a:gd name="connsiteY13" fmla="*/ 1278293 h 2228559"/>
                  <a:gd name="connsiteX14" fmla="*/ 578497 w 3806889"/>
                  <a:gd name="connsiteY14" fmla="*/ 1231640 h 2228559"/>
                  <a:gd name="connsiteX15" fmla="*/ 522514 w 3806889"/>
                  <a:gd name="connsiteY15" fmla="*/ 1212979 h 2228559"/>
                  <a:gd name="connsiteX16" fmla="*/ 475861 w 3806889"/>
                  <a:gd name="connsiteY16" fmla="*/ 1184987 h 2228559"/>
                  <a:gd name="connsiteX17" fmla="*/ 447869 w 3806889"/>
                  <a:gd name="connsiteY17" fmla="*/ 1166326 h 2228559"/>
                  <a:gd name="connsiteX18" fmla="*/ 391885 w 3806889"/>
                  <a:gd name="connsiteY18" fmla="*/ 1147665 h 2228559"/>
                  <a:gd name="connsiteX19" fmla="*/ 335902 w 3806889"/>
                  <a:gd name="connsiteY19" fmla="*/ 1119673 h 2228559"/>
                  <a:gd name="connsiteX20" fmla="*/ 307910 w 3806889"/>
                  <a:gd name="connsiteY20" fmla="*/ 1091681 h 2228559"/>
                  <a:gd name="connsiteX21" fmla="*/ 279918 w 3806889"/>
                  <a:gd name="connsiteY21" fmla="*/ 1082351 h 2228559"/>
                  <a:gd name="connsiteX22" fmla="*/ 261257 w 3806889"/>
                  <a:gd name="connsiteY22" fmla="*/ 1054359 h 2228559"/>
                  <a:gd name="connsiteX23" fmla="*/ 223934 w 3806889"/>
                  <a:gd name="connsiteY23" fmla="*/ 1017036 h 2228559"/>
                  <a:gd name="connsiteX24" fmla="*/ 167951 w 3806889"/>
                  <a:gd name="connsiteY24" fmla="*/ 942391 h 2228559"/>
                  <a:gd name="connsiteX25" fmla="*/ 139959 w 3806889"/>
                  <a:gd name="connsiteY25" fmla="*/ 905069 h 2228559"/>
                  <a:gd name="connsiteX26" fmla="*/ 121297 w 3806889"/>
                  <a:gd name="connsiteY26" fmla="*/ 867746 h 2228559"/>
                  <a:gd name="connsiteX27" fmla="*/ 93306 w 3806889"/>
                  <a:gd name="connsiteY27" fmla="*/ 821093 h 2228559"/>
                  <a:gd name="connsiteX28" fmla="*/ 83975 w 3806889"/>
                  <a:gd name="connsiteY28" fmla="*/ 774440 h 2228559"/>
                  <a:gd name="connsiteX29" fmla="*/ 65314 w 3806889"/>
                  <a:gd name="connsiteY29" fmla="*/ 737118 h 2228559"/>
                  <a:gd name="connsiteX30" fmla="*/ 55983 w 3806889"/>
                  <a:gd name="connsiteY30" fmla="*/ 662473 h 2228559"/>
                  <a:gd name="connsiteX31" fmla="*/ 65314 w 3806889"/>
                  <a:gd name="connsiteY31" fmla="*/ 513183 h 2228559"/>
                  <a:gd name="connsiteX32" fmla="*/ 121297 w 3806889"/>
                  <a:gd name="connsiteY32" fmla="*/ 475861 h 2228559"/>
                  <a:gd name="connsiteX33" fmla="*/ 737118 w 3806889"/>
                  <a:gd name="connsiteY33" fmla="*/ 485191 h 2228559"/>
                  <a:gd name="connsiteX34" fmla="*/ 746448 w 3806889"/>
                  <a:gd name="connsiteY34" fmla="*/ 513183 h 2228559"/>
                  <a:gd name="connsiteX35" fmla="*/ 755779 w 3806889"/>
                  <a:gd name="connsiteY35" fmla="*/ 578498 h 2228559"/>
                  <a:gd name="connsiteX36" fmla="*/ 774440 w 3806889"/>
                  <a:gd name="connsiteY36" fmla="*/ 606489 h 2228559"/>
                  <a:gd name="connsiteX37" fmla="*/ 849085 w 3806889"/>
                  <a:gd name="connsiteY37" fmla="*/ 699795 h 2228559"/>
                  <a:gd name="connsiteX38" fmla="*/ 905069 w 3806889"/>
                  <a:gd name="connsiteY38" fmla="*/ 746449 h 2228559"/>
                  <a:gd name="connsiteX39" fmla="*/ 970383 w 3806889"/>
                  <a:gd name="connsiteY39" fmla="*/ 811763 h 2228559"/>
                  <a:gd name="connsiteX40" fmla="*/ 1119673 w 3806889"/>
                  <a:gd name="connsiteY40" fmla="*/ 933061 h 2228559"/>
                  <a:gd name="connsiteX41" fmla="*/ 1194318 w 3806889"/>
                  <a:gd name="connsiteY41" fmla="*/ 989044 h 2228559"/>
                  <a:gd name="connsiteX42" fmla="*/ 1250302 w 3806889"/>
                  <a:gd name="connsiteY42" fmla="*/ 1054359 h 2228559"/>
                  <a:gd name="connsiteX43" fmla="*/ 1306285 w 3806889"/>
                  <a:gd name="connsiteY43" fmla="*/ 1110342 h 2228559"/>
                  <a:gd name="connsiteX44" fmla="*/ 1362269 w 3806889"/>
                  <a:gd name="connsiteY44" fmla="*/ 1212979 h 2228559"/>
                  <a:gd name="connsiteX45" fmla="*/ 1380930 w 3806889"/>
                  <a:gd name="connsiteY45" fmla="*/ 1240971 h 2228559"/>
                  <a:gd name="connsiteX46" fmla="*/ 1418253 w 3806889"/>
                  <a:gd name="connsiteY46" fmla="*/ 1315616 h 2228559"/>
                  <a:gd name="connsiteX47" fmla="*/ 1464906 w 3806889"/>
                  <a:gd name="connsiteY47" fmla="*/ 1436914 h 2228559"/>
                  <a:gd name="connsiteX48" fmla="*/ 1474236 w 3806889"/>
                  <a:gd name="connsiteY48" fmla="*/ 1483567 h 2228559"/>
                  <a:gd name="connsiteX49" fmla="*/ 1530220 w 3806889"/>
                  <a:gd name="connsiteY49" fmla="*/ 1548881 h 2228559"/>
                  <a:gd name="connsiteX50" fmla="*/ 1558212 w 3806889"/>
                  <a:gd name="connsiteY50" fmla="*/ 1586204 h 2228559"/>
                  <a:gd name="connsiteX51" fmla="*/ 1595534 w 3806889"/>
                  <a:gd name="connsiteY51" fmla="*/ 1604865 h 2228559"/>
                  <a:gd name="connsiteX52" fmla="*/ 1707502 w 3806889"/>
                  <a:gd name="connsiteY52" fmla="*/ 1707502 h 2228559"/>
                  <a:gd name="connsiteX53" fmla="*/ 1763485 w 3806889"/>
                  <a:gd name="connsiteY53" fmla="*/ 1744824 h 2228559"/>
                  <a:gd name="connsiteX54" fmla="*/ 1950097 w 3806889"/>
                  <a:gd name="connsiteY54" fmla="*/ 1791477 h 2228559"/>
                  <a:gd name="connsiteX55" fmla="*/ 2071395 w 3806889"/>
                  <a:gd name="connsiteY55" fmla="*/ 1828800 h 2228559"/>
                  <a:gd name="connsiteX56" fmla="*/ 2341983 w 3806889"/>
                  <a:gd name="connsiteY56" fmla="*/ 1847461 h 2228559"/>
                  <a:gd name="connsiteX57" fmla="*/ 2743200 w 3806889"/>
                  <a:gd name="connsiteY57" fmla="*/ 1838130 h 2228559"/>
                  <a:gd name="connsiteX58" fmla="*/ 2771191 w 3806889"/>
                  <a:gd name="connsiteY58" fmla="*/ 1828800 h 2228559"/>
                  <a:gd name="connsiteX59" fmla="*/ 2808514 w 3806889"/>
                  <a:gd name="connsiteY59" fmla="*/ 1819469 h 2228559"/>
                  <a:gd name="connsiteX60" fmla="*/ 2827175 w 3806889"/>
                  <a:gd name="connsiteY60" fmla="*/ 1791477 h 2228559"/>
                  <a:gd name="connsiteX61" fmla="*/ 2780522 w 3806889"/>
                  <a:gd name="connsiteY61" fmla="*/ 1660849 h 2228559"/>
                  <a:gd name="connsiteX62" fmla="*/ 2649893 w 3806889"/>
                  <a:gd name="connsiteY62" fmla="*/ 1558212 h 2228559"/>
                  <a:gd name="connsiteX63" fmla="*/ 2565918 w 3806889"/>
                  <a:gd name="connsiteY63" fmla="*/ 1474236 h 2228559"/>
                  <a:gd name="connsiteX64" fmla="*/ 2519265 w 3806889"/>
                  <a:gd name="connsiteY64" fmla="*/ 1436914 h 2228559"/>
                  <a:gd name="connsiteX65" fmla="*/ 2491273 w 3806889"/>
                  <a:gd name="connsiteY65" fmla="*/ 1399591 h 2228559"/>
                  <a:gd name="connsiteX66" fmla="*/ 2444620 w 3806889"/>
                  <a:gd name="connsiteY66" fmla="*/ 1343608 h 2228559"/>
                  <a:gd name="connsiteX67" fmla="*/ 2425959 w 3806889"/>
                  <a:gd name="connsiteY67" fmla="*/ 1315616 h 2228559"/>
                  <a:gd name="connsiteX68" fmla="*/ 2397967 w 3806889"/>
                  <a:gd name="connsiteY68" fmla="*/ 1278293 h 2228559"/>
                  <a:gd name="connsiteX69" fmla="*/ 2379306 w 3806889"/>
                  <a:gd name="connsiteY69" fmla="*/ 1250302 h 2228559"/>
                  <a:gd name="connsiteX70" fmla="*/ 2360644 w 3806889"/>
                  <a:gd name="connsiteY70" fmla="*/ 1231640 h 2228559"/>
                  <a:gd name="connsiteX71" fmla="*/ 2351314 w 3806889"/>
                  <a:gd name="connsiteY71" fmla="*/ 1194318 h 2228559"/>
                  <a:gd name="connsiteX72" fmla="*/ 2323322 w 3806889"/>
                  <a:gd name="connsiteY72" fmla="*/ 1166326 h 2228559"/>
                  <a:gd name="connsiteX73" fmla="*/ 2332653 w 3806889"/>
                  <a:gd name="connsiteY73" fmla="*/ 1110342 h 2228559"/>
                  <a:gd name="connsiteX74" fmla="*/ 2341983 w 3806889"/>
                  <a:gd name="connsiteY74" fmla="*/ 1063689 h 2228559"/>
                  <a:gd name="connsiteX75" fmla="*/ 2416628 w 3806889"/>
                  <a:gd name="connsiteY75" fmla="*/ 1017036 h 2228559"/>
                  <a:gd name="connsiteX76" fmla="*/ 2444620 w 3806889"/>
                  <a:gd name="connsiteY76" fmla="*/ 998375 h 2228559"/>
                  <a:gd name="connsiteX77" fmla="*/ 2575248 w 3806889"/>
                  <a:gd name="connsiteY77" fmla="*/ 923730 h 2228559"/>
                  <a:gd name="connsiteX78" fmla="*/ 2677885 w 3806889"/>
                  <a:gd name="connsiteY78" fmla="*/ 849085 h 2228559"/>
                  <a:gd name="connsiteX79" fmla="*/ 2771191 w 3806889"/>
                  <a:gd name="connsiteY79" fmla="*/ 774440 h 2228559"/>
                  <a:gd name="connsiteX80" fmla="*/ 2827175 w 3806889"/>
                  <a:gd name="connsiteY80" fmla="*/ 746449 h 2228559"/>
                  <a:gd name="connsiteX81" fmla="*/ 2855167 w 3806889"/>
                  <a:gd name="connsiteY81" fmla="*/ 727787 h 2228559"/>
                  <a:gd name="connsiteX82" fmla="*/ 2892489 w 3806889"/>
                  <a:gd name="connsiteY82" fmla="*/ 709126 h 2228559"/>
                  <a:gd name="connsiteX83" fmla="*/ 2967134 w 3806889"/>
                  <a:gd name="connsiteY83" fmla="*/ 671804 h 2228559"/>
                  <a:gd name="connsiteX84" fmla="*/ 2995126 w 3806889"/>
                  <a:gd name="connsiteY84" fmla="*/ 643812 h 2228559"/>
                  <a:gd name="connsiteX85" fmla="*/ 2939142 w 3806889"/>
                  <a:gd name="connsiteY85" fmla="*/ 475861 h 2228559"/>
                  <a:gd name="connsiteX86" fmla="*/ 2920481 w 3806889"/>
                  <a:gd name="connsiteY86" fmla="*/ 447869 h 2228559"/>
                  <a:gd name="connsiteX87" fmla="*/ 2901820 w 3806889"/>
                  <a:gd name="connsiteY87" fmla="*/ 401216 h 2228559"/>
                  <a:gd name="connsiteX88" fmla="*/ 2883159 w 3806889"/>
                  <a:gd name="connsiteY88" fmla="*/ 307910 h 2228559"/>
                  <a:gd name="connsiteX89" fmla="*/ 2817844 w 3806889"/>
                  <a:gd name="connsiteY89" fmla="*/ 242595 h 2228559"/>
                  <a:gd name="connsiteX90" fmla="*/ 2789853 w 3806889"/>
                  <a:gd name="connsiteY90" fmla="*/ 223934 h 2228559"/>
                  <a:gd name="connsiteX91" fmla="*/ 2743200 w 3806889"/>
                  <a:gd name="connsiteY91" fmla="*/ 195942 h 2228559"/>
                  <a:gd name="connsiteX92" fmla="*/ 2705877 w 3806889"/>
                  <a:gd name="connsiteY92" fmla="*/ 167951 h 2228559"/>
                  <a:gd name="connsiteX93" fmla="*/ 2696546 w 3806889"/>
                  <a:gd name="connsiteY93" fmla="*/ 139959 h 2228559"/>
                  <a:gd name="connsiteX94" fmla="*/ 2668555 w 3806889"/>
                  <a:gd name="connsiteY94" fmla="*/ 130628 h 2228559"/>
                  <a:gd name="connsiteX95" fmla="*/ 2509934 w 3806889"/>
                  <a:gd name="connsiteY95" fmla="*/ 158620 h 2228559"/>
                  <a:gd name="connsiteX96" fmla="*/ 2435289 w 3806889"/>
                  <a:gd name="connsiteY96" fmla="*/ 205273 h 2228559"/>
                  <a:gd name="connsiteX97" fmla="*/ 2416628 w 3806889"/>
                  <a:gd name="connsiteY97" fmla="*/ 233265 h 2228559"/>
                  <a:gd name="connsiteX98" fmla="*/ 2341983 w 3806889"/>
                  <a:gd name="connsiteY98" fmla="*/ 317240 h 2228559"/>
                  <a:gd name="connsiteX99" fmla="*/ 2295330 w 3806889"/>
                  <a:gd name="connsiteY99" fmla="*/ 401216 h 2228559"/>
                  <a:gd name="connsiteX100" fmla="*/ 2267338 w 3806889"/>
                  <a:gd name="connsiteY100" fmla="*/ 429208 h 2228559"/>
                  <a:gd name="connsiteX101" fmla="*/ 2248677 w 3806889"/>
                  <a:gd name="connsiteY101" fmla="*/ 466530 h 2228559"/>
                  <a:gd name="connsiteX102" fmla="*/ 2202024 w 3806889"/>
                  <a:gd name="connsiteY102" fmla="*/ 531844 h 2228559"/>
                  <a:gd name="connsiteX103" fmla="*/ 2164702 w 3806889"/>
                  <a:gd name="connsiteY103" fmla="*/ 559836 h 2228559"/>
                  <a:gd name="connsiteX104" fmla="*/ 2108718 w 3806889"/>
                  <a:gd name="connsiteY104" fmla="*/ 606489 h 2228559"/>
                  <a:gd name="connsiteX105" fmla="*/ 2090057 w 3806889"/>
                  <a:gd name="connsiteY105" fmla="*/ 681134 h 2228559"/>
                  <a:gd name="connsiteX106" fmla="*/ 2071395 w 3806889"/>
                  <a:gd name="connsiteY106" fmla="*/ 830424 h 2228559"/>
                  <a:gd name="connsiteX107" fmla="*/ 2043404 w 3806889"/>
                  <a:gd name="connsiteY107" fmla="*/ 839755 h 2228559"/>
                  <a:gd name="connsiteX108" fmla="*/ 1968759 w 3806889"/>
                  <a:gd name="connsiteY108" fmla="*/ 867746 h 2228559"/>
                  <a:gd name="connsiteX109" fmla="*/ 1838130 w 3806889"/>
                  <a:gd name="connsiteY109" fmla="*/ 914400 h 2228559"/>
                  <a:gd name="connsiteX110" fmla="*/ 1772816 w 3806889"/>
                  <a:gd name="connsiteY110" fmla="*/ 942391 h 2228559"/>
                  <a:gd name="connsiteX111" fmla="*/ 1726163 w 3806889"/>
                  <a:gd name="connsiteY111" fmla="*/ 989044 h 2228559"/>
                  <a:gd name="connsiteX112" fmla="*/ 1660848 w 3806889"/>
                  <a:gd name="connsiteY112" fmla="*/ 1073020 h 2228559"/>
                  <a:gd name="connsiteX113" fmla="*/ 1539551 w 3806889"/>
                  <a:gd name="connsiteY113" fmla="*/ 1259632 h 2228559"/>
                  <a:gd name="connsiteX114" fmla="*/ 1483567 w 3806889"/>
                  <a:gd name="connsiteY114" fmla="*/ 1371600 h 2228559"/>
                  <a:gd name="connsiteX115" fmla="*/ 1464906 w 3806889"/>
                  <a:gd name="connsiteY115" fmla="*/ 1427583 h 2228559"/>
                  <a:gd name="connsiteX116" fmla="*/ 1371600 w 3806889"/>
                  <a:gd name="connsiteY116" fmla="*/ 1576873 h 2228559"/>
                  <a:gd name="connsiteX117" fmla="*/ 1352938 w 3806889"/>
                  <a:gd name="connsiteY117" fmla="*/ 1604865 h 2228559"/>
                  <a:gd name="connsiteX118" fmla="*/ 1287624 w 3806889"/>
                  <a:gd name="connsiteY118" fmla="*/ 1660849 h 2228559"/>
                  <a:gd name="connsiteX119" fmla="*/ 1222310 w 3806889"/>
                  <a:gd name="connsiteY119" fmla="*/ 1670179 h 2228559"/>
                  <a:gd name="connsiteX120" fmla="*/ 1063689 w 3806889"/>
                  <a:gd name="connsiteY120" fmla="*/ 1660849 h 2228559"/>
                  <a:gd name="connsiteX121" fmla="*/ 923730 w 3806889"/>
                  <a:gd name="connsiteY121" fmla="*/ 1632857 h 2228559"/>
                  <a:gd name="connsiteX122" fmla="*/ 737118 w 3806889"/>
                  <a:gd name="connsiteY122" fmla="*/ 1595534 h 2228559"/>
                  <a:gd name="connsiteX123" fmla="*/ 541175 w 3806889"/>
                  <a:gd name="connsiteY123" fmla="*/ 1567542 h 2228559"/>
                  <a:gd name="connsiteX124" fmla="*/ 410546 w 3806889"/>
                  <a:gd name="connsiteY124" fmla="*/ 1530220 h 2228559"/>
                  <a:gd name="connsiteX125" fmla="*/ 307910 w 3806889"/>
                  <a:gd name="connsiteY125" fmla="*/ 1436914 h 2228559"/>
                  <a:gd name="connsiteX126" fmla="*/ 279918 w 3806889"/>
                  <a:gd name="connsiteY126" fmla="*/ 1418253 h 2228559"/>
                  <a:gd name="connsiteX127" fmla="*/ 242595 w 3806889"/>
                  <a:gd name="connsiteY127" fmla="*/ 1408922 h 2228559"/>
                  <a:gd name="connsiteX128" fmla="*/ 214604 w 3806889"/>
                  <a:gd name="connsiteY128" fmla="*/ 1390261 h 2228559"/>
                  <a:gd name="connsiteX129" fmla="*/ 177281 w 3806889"/>
                  <a:gd name="connsiteY129" fmla="*/ 1380930 h 2228559"/>
                  <a:gd name="connsiteX130" fmla="*/ 167951 w 3806889"/>
                  <a:gd name="connsiteY130" fmla="*/ 1352938 h 2228559"/>
                  <a:gd name="connsiteX131" fmla="*/ 195942 w 3806889"/>
                  <a:gd name="connsiteY131" fmla="*/ 1278293 h 2228559"/>
                  <a:gd name="connsiteX132" fmla="*/ 279918 w 3806889"/>
                  <a:gd name="connsiteY132" fmla="*/ 1184987 h 2228559"/>
                  <a:gd name="connsiteX133" fmla="*/ 345232 w 3806889"/>
                  <a:gd name="connsiteY133" fmla="*/ 1119673 h 2228559"/>
                  <a:gd name="connsiteX134" fmla="*/ 382555 w 3806889"/>
                  <a:gd name="connsiteY134" fmla="*/ 1082351 h 2228559"/>
                  <a:gd name="connsiteX135" fmla="*/ 401216 w 3806889"/>
                  <a:gd name="connsiteY135" fmla="*/ 1063689 h 2228559"/>
                  <a:gd name="connsiteX136" fmla="*/ 466530 w 3806889"/>
                  <a:gd name="connsiteY136" fmla="*/ 998375 h 2228559"/>
                  <a:gd name="connsiteX137" fmla="*/ 541175 w 3806889"/>
                  <a:gd name="connsiteY137" fmla="*/ 979714 h 2228559"/>
                  <a:gd name="connsiteX138" fmla="*/ 569167 w 3806889"/>
                  <a:gd name="connsiteY138" fmla="*/ 970383 h 2228559"/>
                  <a:gd name="connsiteX139" fmla="*/ 1073020 w 3806889"/>
                  <a:gd name="connsiteY139" fmla="*/ 951722 h 2228559"/>
                  <a:gd name="connsiteX140" fmla="*/ 1138334 w 3806889"/>
                  <a:gd name="connsiteY140" fmla="*/ 942391 h 2228559"/>
                  <a:gd name="connsiteX141" fmla="*/ 1315616 w 3806889"/>
                  <a:gd name="connsiteY141" fmla="*/ 923730 h 2228559"/>
                  <a:gd name="connsiteX142" fmla="*/ 1343608 w 3806889"/>
                  <a:gd name="connsiteY142" fmla="*/ 905069 h 2228559"/>
                  <a:gd name="connsiteX143" fmla="*/ 1352938 w 3806889"/>
                  <a:gd name="connsiteY143" fmla="*/ 877077 h 2228559"/>
                  <a:gd name="connsiteX144" fmla="*/ 1362269 w 3806889"/>
                  <a:gd name="connsiteY144" fmla="*/ 625151 h 2228559"/>
                  <a:gd name="connsiteX145" fmla="*/ 1371600 w 3806889"/>
                  <a:gd name="connsiteY145" fmla="*/ 597159 h 2228559"/>
                  <a:gd name="connsiteX146" fmla="*/ 1390261 w 3806889"/>
                  <a:gd name="connsiteY146" fmla="*/ 513183 h 2228559"/>
                  <a:gd name="connsiteX147" fmla="*/ 1390261 w 3806889"/>
                  <a:gd name="connsiteY147" fmla="*/ 279918 h 2228559"/>
                  <a:gd name="connsiteX148" fmla="*/ 1380930 w 3806889"/>
                  <a:gd name="connsiteY148" fmla="*/ 242595 h 2228559"/>
                  <a:gd name="connsiteX149" fmla="*/ 1352938 w 3806889"/>
                  <a:gd name="connsiteY149" fmla="*/ 223934 h 2228559"/>
                  <a:gd name="connsiteX150" fmla="*/ 1315616 w 3806889"/>
                  <a:gd name="connsiteY150" fmla="*/ 177281 h 2228559"/>
                  <a:gd name="connsiteX151" fmla="*/ 1231640 w 3806889"/>
                  <a:gd name="connsiteY151" fmla="*/ 121298 h 2228559"/>
                  <a:gd name="connsiteX152" fmla="*/ 1212979 w 3806889"/>
                  <a:gd name="connsiteY152" fmla="*/ 93306 h 2228559"/>
                  <a:gd name="connsiteX153" fmla="*/ 1184987 w 3806889"/>
                  <a:gd name="connsiteY153" fmla="*/ 65314 h 2228559"/>
                  <a:gd name="connsiteX154" fmla="*/ 1175657 w 3806889"/>
                  <a:gd name="connsiteY154" fmla="*/ 37322 h 2228559"/>
                  <a:gd name="connsiteX155" fmla="*/ 1222310 w 3806889"/>
                  <a:gd name="connsiteY155" fmla="*/ 18661 h 2228559"/>
                  <a:gd name="connsiteX156" fmla="*/ 1250302 w 3806889"/>
                  <a:gd name="connsiteY156" fmla="*/ 9330 h 2228559"/>
                  <a:gd name="connsiteX157" fmla="*/ 1399591 w 3806889"/>
                  <a:gd name="connsiteY157" fmla="*/ 0 h 2228559"/>
                  <a:gd name="connsiteX158" fmla="*/ 1502228 w 3806889"/>
                  <a:gd name="connsiteY158" fmla="*/ 9330 h 2228559"/>
                  <a:gd name="connsiteX159" fmla="*/ 1539551 w 3806889"/>
                  <a:gd name="connsiteY159" fmla="*/ 65314 h 2228559"/>
                  <a:gd name="connsiteX160" fmla="*/ 1614195 w 3806889"/>
                  <a:gd name="connsiteY160" fmla="*/ 158620 h 2228559"/>
                  <a:gd name="connsiteX161" fmla="*/ 1632857 w 3806889"/>
                  <a:gd name="connsiteY161" fmla="*/ 205273 h 2228559"/>
                  <a:gd name="connsiteX162" fmla="*/ 1688840 w 3806889"/>
                  <a:gd name="connsiteY162" fmla="*/ 242595 h 2228559"/>
                  <a:gd name="connsiteX163" fmla="*/ 1744824 w 3806889"/>
                  <a:gd name="connsiteY163" fmla="*/ 317240 h 2228559"/>
                  <a:gd name="connsiteX164" fmla="*/ 1772816 w 3806889"/>
                  <a:gd name="connsiteY164" fmla="*/ 354563 h 2228559"/>
                  <a:gd name="connsiteX165" fmla="*/ 1810138 w 3806889"/>
                  <a:gd name="connsiteY165" fmla="*/ 391885 h 2228559"/>
                  <a:gd name="connsiteX166" fmla="*/ 1875453 w 3806889"/>
                  <a:gd name="connsiteY166" fmla="*/ 466530 h 2228559"/>
                  <a:gd name="connsiteX167" fmla="*/ 1903444 w 3806889"/>
                  <a:gd name="connsiteY167" fmla="*/ 513183 h 2228559"/>
                  <a:gd name="connsiteX168" fmla="*/ 1950097 w 3806889"/>
                  <a:gd name="connsiteY168" fmla="*/ 569167 h 2228559"/>
                  <a:gd name="connsiteX169" fmla="*/ 1968759 w 3806889"/>
                  <a:gd name="connsiteY169" fmla="*/ 606489 h 2228559"/>
                  <a:gd name="connsiteX170" fmla="*/ 2090057 w 3806889"/>
                  <a:gd name="connsiteY170" fmla="*/ 709126 h 2228559"/>
                  <a:gd name="connsiteX171" fmla="*/ 2146040 w 3806889"/>
                  <a:gd name="connsiteY171" fmla="*/ 774440 h 2228559"/>
                  <a:gd name="connsiteX172" fmla="*/ 2239346 w 3806889"/>
                  <a:gd name="connsiteY172" fmla="*/ 830424 h 2228559"/>
                  <a:gd name="connsiteX173" fmla="*/ 2276669 w 3806889"/>
                  <a:gd name="connsiteY173" fmla="*/ 858416 h 2228559"/>
                  <a:gd name="connsiteX174" fmla="*/ 2332653 w 3806889"/>
                  <a:gd name="connsiteY174" fmla="*/ 867746 h 2228559"/>
                  <a:gd name="connsiteX175" fmla="*/ 2631232 w 3806889"/>
                  <a:gd name="connsiteY175" fmla="*/ 895738 h 2228559"/>
                  <a:gd name="connsiteX176" fmla="*/ 3060440 w 3806889"/>
                  <a:gd name="connsiteY176" fmla="*/ 886408 h 2228559"/>
                  <a:gd name="connsiteX177" fmla="*/ 3116424 w 3806889"/>
                  <a:gd name="connsiteY177" fmla="*/ 886408 h 2228559"/>
                  <a:gd name="connsiteX178" fmla="*/ 3191069 w 3806889"/>
                  <a:gd name="connsiteY178" fmla="*/ 933061 h 2228559"/>
                  <a:gd name="connsiteX179" fmla="*/ 3219061 w 3806889"/>
                  <a:gd name="connsiteY179" fmla="*/ 951722 h 2228559"/>
                  <a:gd name="connsiteX180" fmla="*/ 3265714 w 3806889"/>
                  <a:gd name="connsiteY180" fmla="*/ 961053 h 2228559"/>
                  <a:gd name="connsiteX181" fmla="*/ 3377681 w 3806889"/>
                  <a:gd name="connsiteY181" fmla="*/ 989044 h 2228559"/>
                  <a:gd name="connsiteX182" fmla="*/ 3629608 w 3806889"/>
                  <a:gd name="connsiteY182" fmla="*/ 979714 h 2228559"/>
                  <a:gd name="connsiteX183" fmla="*/ 3685591 w 3806889"/>
                  <a:gd name="connsiteY183" fmla="*/ 942391 h 2228559"/>
                  <a:gd name="connsiteX184" fmla="*/ 3713583 w 3806889"/>
                  <a:gd name="connsiteY184" fmla="*/ 933061 h 2228559"/>
                  <a:gd name="connsiteX185" fmla="*/ 3806889 w 3806889"/>
                  <a:gd name="connsiteY185" fmla="*/ 923730 h 222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</a:cxnLst>
                <a:rect l="l" t="t" r="r" b="b"/>
                <a:pathLst>
                  <a:path w="3806889" h="2228559">
                    <a:moveTo>
                      <a:pt x="0" y="2146040"/>
                    </a:moveTo>
                    <a:cubicBezTo>
                      <a:pt x="295051" y="2293569"/>
                      <a:pt x="92044" y="2206655"/>
                      <a:pt x="830424" y="2164702"/>
                    </a:cubicBezTo>
                    <a:cubicBezTo>
                      <a:pt x="854072" y="2163358"/>
                      <a:pt x="873431" y="2144677"/>
                      <a:pt x="895738" y="2136710"/>
                    </a:cubicBezTo>
                    <a:cubicBezTo>
                      <a:pt x="917062" y="2129094"/>
                      <a:pt x="939281" y="2124269"/>
                      <a:pt x="961053" y="2118049"/>
                    </a:cubicBezTo>
                    <a:cubicBezTo>
                      <a:pt x="1060952" y="2051448"/>
                      <a:pt x="1001178" y="2096584"/>
                      <a:pt x="1129004" y="1968759"/>
                    </a:cubicBezTo>
                    <a:cubicBezTo>
                      <a:pt x="1144555" y="1953208"/>
                      <a:pt x="1163458" y="1940405"/>
                      <a:pt x="1175657" y="1922106"/>
                    </a:cubicBezTo>
                    <a:cubicBezTo>
                      <a:pt x="1181877" y="1912775"/>
                      <a:pt x="1189303" y="1904144"/>
                      <a:pt x="1194318" y="1894114"/>
                    </a:cubicBezTo>
                    <a:cubicBezTo>
                      <a:pt x="1205473" y="1871803"/>
                      <a:pt x="1214235" y="1843694"/>
                      <a:pt x="1222310" y="1819469"/>
                    </a:cubicBezTo>
                    <a:cubicBezTo>
                      <a:pt x="1212979" y="1763485"/>
                      <a:pt x="1206896" y="1706863"/>
                      <a:pt x="1194318" y="1651518"/>
                    </a:cubicBezTo>
                    <a:cubicBezTo>
                      <a:pt x="1191235" y="1637954"/>
                      <a:pt x="1182558" y="1626272"/>
                      <a:pt x="1175657" y="1614195"/>
                    </a:cubicBezTo>
                    <a:cubicBezTo>
                      <a:pt x="1163518" y="1592952"/>
                      <a:pt x="1132797" y="1553550"/>
                      <a:pt x="1119673" y="1539551"/>
                    </a:cubicBezTo>
                    <a:cubicBezTo>
                      <a:pt x="990395" y="1401654"/>
                      <a:pt x="1060678" y="1474073"/>
                      <a:pt x="951722" y="1390261"/>
                    </a:cubicBezTo>
                    <a:cubicBezTo>
                      <a:pt x="932468" y="1375450"/>
                      <a:pt x="916910" y="1355517"/>
                      <a:pt x="895738" y="1343608"/>
                    </a:cubicBezTo>
                    <a:cubicBezTo>
                      <a:pt x="846060" y="1315664"/>
                      <a:pt x="763001" y="1295129"/>
                      <a:pt x="709126" y="1278293"/>
                    </a:cubicBezTo>
                    <a:cubicBezTo>
                      <a:pt x="638256" y="1256146"/>
                      <a:pt x="657613" y="1259896"/>
                      <a:pt x="578497" y="1231640"/>
                    </a:cubicBezTo>
                    <a:cubicBezTo>
                      <a:pt x="559973" y="1225024"/>
                      <a:pt x="540421" y="1221119"/>
                      <a:pt x="522514" y="1212979"/>
                    </a:cubicBezTo>
                    <a:cubicBezTo>
                      <a:pt x="506004" y="1205474"/>
                      <a:pt x="491240" y="1194599"/>
                      <a:pt x="475861" y="1184987"/>
                    </a:cubicBezTo>
                    <a:cubicBezTo>
                      <a:pt x="466352" y="1179044"/>
                      <a:pt x="458117" y="1170880"/>
                      <a:pt x="447869" y="1166326"/>
                    </a:cubicBezTo>
                    <a:cubicBezTo>
                      <a:pt x="429894" y="1158337"/>
                      <a:pt x="409860" y="1155654"/>
                      <a:pt x="391885" y="1147665"/>
                    </a:cubicBezTo>
                    <a:cubicBezTo>
                      <a:pt x="283340" y="1099423"/>
                      <a:pt x="438003" y="1153709"/>
                      <a:pt x="335902" y="1119673"/>
                    </a:cubicBezTo>
                    <a:cubicBezTo>
                      <a:pt x="326571" y="1110342"/>
                      <a:pt x="318889" y="1099000"/>
                      <a:pt x="307910" y="1091681"/>
                    </a:cubicBezTo>
                    <a:cubicBezTo>
                      <a:pt x="299726" y="1086225"/>
                      <a:pt x="287598" y="1088495"/>
                      <a:pt x="279918" y="1082351"/>
                    </a:cubicBezTo>
                    <a:cubicBezTo>
                      <a:pt x="271161" y="1075346"/>
                      <a:pt x="268555" y="1062873"/>
                      <a:pt x="261257" y="1054359"/>
                    </a:cubicBezTo>
                    <a:cubicBezTo>
                      <a:pt x="249807" y="1041000"/>
                      <a:pt x="235623" y="1030186"/>
                      <a:pt x="223934" y="1017036"/>
                    </a:cubicBezTo>
                    <a:cubicBezTo>
                      <a:pt x="180566" y="968247"/>
                      <a:pt x="197118" y="983225"/>
                      <a:pt x="167951" y="942391"/>
                    </a:cubicBezTo>
                    <a:cubicBezTo>
                      <a:pt x="158912" y="929737"/>
                      <a:pt x="148201" y="918256"/>
                      <a:pt x="139959" y="905069"/>
                    </a:cubicBezTo>
                    <a:cubicBezTo>
                      <a:pt x="132587" y="893274"/>
                      <a:pt x="128052" y="879905"/>
                      <a:pt x="121297" y="867746"/>
                    </a:cubicBezTo>
                    <a:cubicBezTo>
                      <a:pt x="112490" y="851893"/>
                      <a:pt x="102636" y="836644"/>
                      <a:pt x="93306" y="821093"/>
                    </a:cubicBezTo>
                    <a:cubicBezTo>
                      <a:pt x="90196" y="805542"/>
                      <a:pt x="88990" y="789485"/>
                      <a:pt x="83975" y="774440"/>
                    </a:cubicBezTo>
                    <a:cubicBezTo>
                      <a:pt x="79577" y="761245"/>
                      <a:pt x="68687" y="750612"/>
                      <a:pt x="65314" y="737118"/>
                    </a:cubicBezTo>
                    <a:cubicBezTo>
                      <a:pt x="59232" y="712791"/>
                      <a:pt x="59093" y="687355"/>
                      <a:pt x="55983" y="662473"/>
                    </a:cubicBezTo>
                    <a:cubicBezTo>
                      <a:pt x="59093" y="612710"/>
                      <a:pt x="48843" y="560244"/>
                      <a:pt x="65314" y="513183"/>
                    </a:cubicBezTo>
                    <a:cubicBezTo>
                      <a:pt x="72723" y="492014"/>
                      <a:pt x="121297" y="475861"/>
                      <a:pt x="121297" y="475861"/>
                    </a:cubicBezTo>
                    <a:lnTo>
                      <a:pt x="737118" y="485191"/>
                    </a:lnTo>
                    <a:cubicBezTo>
                      <a:pt x="746936" y="485777"/>
                      <a:pt x="744519" y="503539"/>
                      <a:pt x="746448" y="513183"/>
                    </a:cubicBezTo>
                    <a:cubicBezTo>
                      <a:pt x="750761" y="534749"/>
                      <a:pt x="749459" y="557433"/>
                      <a:pt x="755779" y="578498"/>
                    </a:cubicBezTo>
                    <a:cubicBezTo>
                      <a:pt x="759001" y="589239"/>
                      <a:pt x="768497" y="596980"/>
                      <a:pt x="774440" y="606489"/>
                    </a:cubicBezTo>
                    <a:cubicBezTo>
                      <a:pt x="811087" y="665124"/>
                      <a:pt x="792834" y="648657"/>
                      <a:pt x="849085" y="699795"/>
                    </a:cubicBezTo>
                    <a:cubicBezTo>
                      <a:pt x="867059" y="716135"/>
                      <a:pt x="887219" y="729972"/>
                      <a:pt x="905069" y="746449"/>
                    </a:cubicBezTo>
                    <a:cubicBezTo>
                      <a:pt x="927693" y="767333"/>
                      <a:pt x="947149" y="791560"/>
                      <a:pt x="970383" y="811763"/>
                    </a:cubicBezTo>
                    <a:cubicBezTo>
                      <a:pt x="1018767" y="853836"/>
                      <a:pt x="1069401" y="893263"/>
                      <a:pt x="1119673" y="933061"/>
                    </a:cubicBezTo>
                    <a:cubicBezTo>
                      <a:pt x="1144058" y="952366"/>
                      <a:pt x="1174077" y="965430"/>
                      <a:pt x="1194318" y="989044"/>
                    </a:cubicBezTo>
                    <a:cubicBezTo>
                      <a:pt x="1212979" y="1010816"/>
                      <a:pt x="1230852" y="1033289"/>
                      <a:pt x="1250302" y="1054359"/>
                    </a:cubicBezTo>
                    <a:cubicBezTo>
                      <a:pt x="1268202" y="1073751"/>
                      <a:pt x="1289390" y="1090068"/>
                      <a:pt x="1306285" y="1110342"/>
                    </a:cubicBezTo>
                    <a:cubicBezTo>
                      <a:pt x="1358008" y="1172410"/>
                      <a:pt x="1331463" y="1151366"/>
                      <a:pt x="1362269" y="1212979"/>
                    </a:cubicBezTo>
                    <a:cubicBezTo>
                      <a:pt x="1367284" y="1223009"/>
                      <a:pt x="1375915" y="1230941"/>
                      <a:pt x="1380930" y="1240971"/>
                    </a:cubicBezTo>
                    <a:cubicBezTo>
                      <a:pt x="1426578" y="1332268"/>
                      <a:pt x="1375020" y="1250768"/>
                      <a:pt x="1418253" y="1315616"/>
                    </a:cubicBezTo>
                    <a:cubicBezTo>
                      <a:pt x="1437836" y="1452705"/>
                      <a:pt x="1408162" y="1312077"/>
                      <a:pt x="1464906" y="1436914"/>
                    </a:cubicBezTo>
                    <a:cubicBezTo>
                      <a:pt x="1471468" y="1451351"/>
                      <a:pt x="1467795" y="1469075"/>
                      <a:pt x="1474236" y="1483567"/>
                    </a:cubicBezTo>
                    <a:cubicBezTo>
                      <a:pt x="1486829" y="1511900"/>
                      <a:pt x="1511017" y="1526477"/>
                      <a:pt x="1530220" y="1548881"/>
                    </a:cubicBezTo>
                    <a:cubicBezTo>
                      <a:pt x="1540341" y="1560688"/>
                      <a:pt x="1546405" y="1576083"/>
                      <a:pt x="1558212" y="1586204"/>
                    </a:cubicBezTo>
                    <a:cubicBezTo>
                      <a:pt x="1568773" y="1595256"/>
                      <a:pt x="1584769" y="1596057"/>
                      <a:pt x="1595534" y="1604865"/>
                    </a:cubicBezTo>
                    <a:cubicBezTo>
                      <a:pt x="1746287" y="1728209"/>
                      <a:pt x="1590650" y="1622519"/>
                      <a:pt x="1707502" y="1707502"/>
                    </a:cubicBezTo>
                    <a:cubicBezTo>
                      <a:pt x="1725640" y="1720693"/>
                      <a:pt x="1742291" y="1737488"/>
                      <a:pt x="1763485" y="1744824"/>
                    </a:cubicBezTo>
                    <a:cubicBezTo>
                      <a:pt x="1824076" y="1765798"/>
                      <a:pt x="1888814" y="1772620"/>
                      <a:pt x="1950097" y="1791477"/>
                    </a:cubicBezTo>
                    <a:cubicBezTo>
                      <a:pt x="1990530" y="1803918"/>
                      <a:pt x="2029913" y="1820504"/>
                      <a:pt x="2071395" y="1828800"/>
                    </a:cubicBezTo>
                    <a:cubicBezTo>
                      <a:pt x="2099988" y="1834519"/>
                      <a:pt x="2338529" y="1847258"/>
                      <a:pt x="2341983" y="1847461"/>
                    </a:cubicBezTo>
                    <a:cubicBezTo>
                      <a:pt x="2475722" y="1844351"/>
                      <a:pt x="2609551" y="1843941"/>
                      <a:pt x="2743200" y="1838130"/>
                    </a:cubicBezTo>
                    <a:cubicBezTo>
                      <a:pt x="2753026" y="1837703"/>
                      <a:pt x="2761734" y="1831502"/>
                      <a:pt x="2771191" y="1828800"/>
                    </a:cubicBezTo>
                    <a:cubicBezTo>
                      <a:pt x="2783522" y="1825277"/>
                      <a:pt x="2796073" y="1822579"/>
                      <a:pt x="2808514" y="1819469"/>
                    </a:cubicBezTo>
                    <a:cubicBezTo>
                      <a:pt x="2814734" y="1810138"/>
                      <a:pt x="2826059" y="1802635"/>
                      <a:pt x="2827175" y="1791477"/>
                    </a:cubicBezTo>
                    <a:cubicBezTo>
                      <a:pt x="2831725" y="1745972"/>
                      <a:pt x="2808885" y="1694369"/>
                      <a:pt x="2780522" y="1660849"/>
                    </a:cubicBezTo>
                    <a:cubicBezTo>
                      <a:pt x="2735735" y="1607919"/>
                      <a:pt x="2700434" y="1602436"/>
                      <a:pt x="2649893" y="1558212"/>
                    </a:cubicBezTo>
                    <a:cubicBezTo>
                      <a:pt x="2620101" y="1532144"/>
                      <a:pt x="2596830" y="1498965"/>
                      <a:pt x="2565918" y="1474236"/>
                    </a:cubicBezTo>
                    <a:cubicBezTo>
                      <a:pt x="2550367" y="1461795"/>
                      <a:pt x="2533347" y="1450996"/>
                      <a:pt x="2519265" y="1436914"/>
                    </a:cubicBezTo>
                    <a:cubicBezTo>
                      <a:pt x="2508269" y="1425918"/>
                      <a:pt x="2500988" y="1411734"/>
                      <a:pt x="2491273" y="1399591"/>
                    </a:cubicBezTo>
                    <a:cubicBezTo>
                      <a:pt x="2476098" y="1380623"/>
                      <a:pt x="2459533" y="1362782"/>
                      <a:pt x="2444620" y="1343608"/>
                    </a:cubicBezTo>
                    <a:cubicBezTo>
                      <a:pt x="2437735" y="1334756"/>
                      <a:pt x="2432477" y="1324741"/>
                      <a:pt x="2425959" y="1315616"/>
                    </a:cubicBezTo>
                    <a:cubicBezTo>
                      <a:pt x="2416920" y="1302961"/>
                      <a:pt x="2407006" y="1290948"/>
                      <a:pt x="2397967" y="1278293"/>
                    </a:cubicBezTo>
                    <a:cubicBezTo>
                      <a:pt x="2391449" y="1269168"/>
                      <a:pt x="2386311" y="1259058"/>
                      <a:pt x="2379306" y="1250302"/>
                    </a:cubicBezTo>
                    <a:cubicBezTo>
                      <a:pt x="2373810" y="1243432"/>
                      <a:pt x="2366865" y="1237861"/>
                      <a:pt x="2360644" y="1231640"/>
                    </a:cubicBezTo>
                    <a:cubicBezTo>
                      <a:pt x="2357534" y="1219199"/>
                      <a:pt x="2357676" y="1205452"/>
                      <a:pt x="2351314" y="1194318"/>
                    </a:cubicBezTo>
                    <a:cubicBezTo>
                      <a:pt x="2344767" y="1182861"/>
                      <a:pt x="2326184" y="1179207"/>
                      <a:pt x="2323322" y="1166326"/>
                    </a:cubicBezTo>
                    <a:cubicBezTo>
                      <a:pt x="2319218" y="1147858"/>
                      <a:pt x="2329269" y="1128956"/>
                      <a:pt x="2332653" y="1110342"/>
                    </a:cubicBezTo>
                    <a:cubicBezTo>
                      <a:pt x="2335490" y="1094739"/>
                      <a:pt x="2331374" y="1075477"/>
                      <a:pt x="2341983" y="1063689"/>
                    </a:cubicBezTo>
                    <a:cubicBezTo>
                      <a:pt x="2361611" y="1041879"/>
                      <a:pt x="2392214" y="1033312"/>
                      <a:pt x="2416628" y="1017036"/>
                    </a:cubicBezTo>
                    <a:cubicBezTo>
                      <a:pt x="2425959" y="1010816"/>
                      <a:pt x="2434590" y="1003390"/>
                      <a:pt x="2444620" y="998375"/>
                    </a:cubicBezTo>
                    <a:cubicBezTo>
                      <a:pt x="2513669" y="963851"/>
                      <a:pt x="2453651" y="1045324"/>
                      <a:pt x="2575248" y="923730"/>
                    </a:cubicBezTo>
                    <a:cubicBezTo>
                      <a:pt x="2684507" y="814474"/>
                      <a:pt x="2556836" y="932307"/>
                      <a:pt x="2677885" y="849085"/>
                    </a:cubicBezTo>
                    <a:cubicBezTo>
                      <a:pt x="2710707" y="826520"/>
                      <a:pt x="2735566" y="792252"/>
                      <a:pt x="2771191" y="774440"/>
                    </a:cubicBezTo>
                    <a:cubicBezTo>
                      <a:pt x="2789852" y="765110"/>
                      <a:pt x="2808937" y="756581"/>
                      <a:pt x="2827175" y="746449"/>
                    </a:cubicBezTo>
                    <a:cubicBezTo>
                      <a:pt x="2836978" y="741003"/>
                      <a:pt x="2845430" y="733351"/>
                      <a:pt x="2855167" y="727787"/>
                    </a:cubicBezTo>
                    <a:cubicBezTo>
                      <a:pt x="2867243" y="720886"/>
                      <a:pt x="2880694" y="716498"/>
                      <a:pt x="2892489" y="709126"/>
                    </a:cubicBezTo>
                    <a:cubicBezTo>
                      <a:pt x="2955930" y="669475"/>
                      <a:pt x="2901647" y="688175"/>
                      <a:pt x="2967134" y="671804"/>
                    </a:cubicBezTo>
                    <a:cubicBezTo>
                      <a:pt x="2976465" y="662473"/>
                      <a:pt x="2992766" y="656795"/>
                      <a:pt x="2995126" y="643812"/>
                    </a:cubicBezTo>
                    <a:cubicBezTo>
                      <a:pt x="3004814" y="590525"/>
                      <a:pt x="2964653" y="514128"/>
                      <a:pt x="2939142" y="475861"/>
                    </a:cubicBezTo>
                    <a:cubicBezTo>
                      <a:pt x="2932922" y="466530"/>
                      <a:pt x="2925496" y="457899"/>
                      <a:pt x="2920481" y="447869"/>
                    </a:cubicBezTo>
                    <a:cubicBezTo>
                      <a:pt x="2912991" y="432888"/>
                      <a:pt x="2906136" y="417399"/>
                      <a:pt x="2901820" y="401216"/>
                    </a:cubicBezTo>
                    <a:cubicBezTo>
                      <a:pt x="2893648" y="370569"/>
                      <a:pt x="2905587" y="330338"/>
                      <a:pt x="2883159" y="307910"/>
                    </a:cubicBezTo>
                    <a:cubicBezTo>
                      <a:pt x="2861387" y="286138"/>
                      <a:pt x="2843463" y="259674"/>
                      <a:pt x="2817844" y="242595"/>
                    </a:cubicBezTo>
                    <a:cubicBezTo>
                      <a:pt x="2808514" y="236375"/>
                      <a:pt x="2799362" y="229877"/>
                      <a:pt x="2789853" y="223934"/>
                    </a:cubicBezTo>
                    <a:cubicBezTo>
                      <a:pt x="2774474" y="214322"/>
                      <a:pt x="2758290" y="206002"/>
                      <a:pt x="2743200" y="195942"/>
                    </a:cubicBezTo>
                    <a:cubicBezTo>
                      <a:pt x="2730261" y="187316"/>
                      <a:pt x="2718318" y="177281"/>
                      <a:pt x="2705877" y="167951"/>
                    </a:cubicBezTo>
                    <a:cubicBezTo>
                      <a:pt x="2702767" y="158620"/>
                      <a:pt x="2703501" y="146914"/>
                      <a:pt x="2696546" y="139959"/>
                    </a:cubicBezTo>
                    <a:cubicBezTo>
                      <a:pt x="2689592" y="133004"/>
                      <a:pt x="2678341" y="129649"/>
                      <a:pt x="2668555" y="130628"/>
                    </a:cubicBezTo>
                    <a:cubicBezTo>
                      <a:pt x="2615131" y="135970"/>
                      <a:pt x="2562808" y="149289"/>
                      <a:pt x="2509934" y="158620"/>
                    </a:cubicBezTo>
                    <a:cubicBezTo>
                      <a:pt x="2480370" y="173402"/>
                      <a:pt x="2459514" y="181048"/>
                      <a:pt x="2435289" y="205273"/>
                    </a:cubicBezTo>
                    <a:cubicBezTo>
                      <a:pt x="2427360" y="213202"/>
                      <a:pt x="2423926" y="224751"/>
                      <a:pt x="2416628" y="233265"/>
                    </a:cubicBezTo>
                    <a:cubicBezTo>
                      <a:pt x="2371535" y="285874"/>
                      <a:pt x="2383153" y="255485"/>
                      <a:pt x="2341983" y="317240"/>
                    </a:cubicBezTo>
                    <a:cubicBezTo>
                      <a:pt x="2288805" y="397007"/>
                      <a:pt x="2364908" y="308445"/>
                      <a:pt x="2295330" y="401216"/>
                    </a:cubicBezTo>
                    <a:cubicBezTo>
                      <a:pt x="2287413" y="411772"/>
                      <a:pt x="2275008" y="418470"/>
                      <a:pt x="2267338" y="429208"/>
                    </a:cubicBezTo>
                    <a:cubicBezTo>
                      <a:pt x="2259253" y="440526"/>
                      <a:pt x="2255578" y="454454"/>
                      <a:pt x="2248677" y="466530"/>
                    </a:cubicBezTo>
                    <a:cubicBezTo>
                      <a:pt x="2241612" y="478894"/>
                      <a:pt x="2208702" y="525166"/>
                      <a:pt x="2202024" y="531844"/>
                    </a:cubicBezTo>
                    <a:cubicBezTo>
                      <a:pt x="2191028" y="542840"/>
                      <a:pt x="2175698" y="548840"/>
                      <a:pt x="2164702" y="559836"/>
                    </a:cubicBezTo>
                    <a:cubicBezTo>
                      <a:pt x="2111950" y="612588"/>
                      <a:pt x="2188783" y="566456"/>
                      <a:pt x="2108718" y="606489"/>
                    </a:cubicBezTo>
                    <a:cubicBezTo>
                      <a:pt x="2102498" y="631371"/>
                      <a:pt x="2093238" y="655685"/>
                      <a:pt x="2090057" y="681134"/>
                    </a:cubicBezTo>
                    <a:cubicBezTo>
                      <a:pt x="2083836" y="730897"/>
                      <a:pt x="2085546" y="782311"/>
                      <a:pt x="2071395" y="830424"/>
                    </a:cubicBezTo>
                    <a:cubicBezTo>
                      <a:pt x="2068620" y="839859"/>
                      <a:pt x="2052201" y="835357"/>
                      <a:pt x="2043404" y="839755"/>
                    </a:cubicBezTo>
                    <a:cubicBezTo>
                      <a:pt x="1961154" y="880881"/>
                      <a:pt x="2084479" y="836888"/>
                      <a:pt x="1968759" y="867746"/>
                    </a:cubicBezTo>
                    <a:cubicBezTo>
                      <a:pt x="1815720" y="908556"/>
                      <a:pt x="1924376" y="877437"/>
                      <a:pt x="1838130" y="914400"/>
                    </a:cubicBezTo>
                    <a:cubicBezTo>
                      <a:pt x="1742015" y="955592"/>
                      <a:pt x="1896613" y="880492"/>
                      <a:pt x="1772816" y="942391"/>
                    </a:cubicBezTo>
                    <a:cubicBezTo>
                      <a:pt x="1757265" y="957942"/>
                      <a:pt x="1739665" y="971684"/>
                      <a:pt x="1726163" y="989044"/>
                    </a:cubicBezTo>
                    <a:cubicBezTo>
                      <a:pt x="1704391" y="1017036"/>
                      <a:pt x="1681033" y="1043863"/>
                      <a:pt x="1660848" y="1073020"/>
                    </a:cubicBezTo>
                    <a:cubicBezTo>
                      <a:pt x="1602454" y="1157367"/>
                      <a:pt x="1580950" y="1180974"/>
                      <a:pt x="1539551" y="1259632"/>
                    </a:cubicBezTo>
                    <a:cubicBezTo>
                      <a:pt x="1520116" y="1296558"/>
                      <a:pt x="1496763" y="1332013"/>
                      <a:pt x="1483567" y="1371600"/>
                    </a:cubicBezTo>
                    <a:cubicBezTo>
                      <a:pt x="1477347" y="1390261"/>
                      <a:pt x="1473703" y="1409989"/>
                      <a:pt x="1464906" y="1427583"/>
                    </a:cubicBezTo>
                    <a:cubicBezTo>
                      <a:pt x="1442404" y="1472586"/>
                      <a:pt x="1401202" y="1532469"/>
                      <a:pt x="1371600" y="1576873"/>
                    </a:cubicBezTo>
                    <a:lnTo>
                      <a:pt x="1352938" y="1604865"/>
                    </a:lnTo>
                    <a:cubicBezTo>
                      <a:pt x="1332170" y="1636017"/>
                      <a:pt x="1331033" y="1646380"/>
                      <a:pt x="1287624" y="1660849"/>
                    </a:cubicBezTo>
                    <a:cubicBezTo>
                      <a:pt x="1266760" y="1667804"/>
                      <a:pt x="1244081" y="1667069"/>
                      <a:pt x="1222310" y="1670179"/>
                    </a:cubicBezTo>
                    <a:cubicBezTo>
                      <a:pt x="1169436" y="1667069"/>
                      <a:pt x="1116471" y="1665247"/>
                      <a:pt x="1063689" y="1660849"/>
                    </a:cubicBezTo>
                    <a:cubicBezTo>
                      <a:pt x="991776" y="1654856"/>
                      <a:pt x="997797" y="1648729"/>
                      <a:pt x="923730" y="1632857"/>
                    </a:cubicBezTo>
                    <a:cubicBezTo>
                      <a:pt x="861702" y="1619565"/>
                      <a:pt x="800064" y="1603402"/>
                      <a:pt x="737118" y="1595534"/>
                    </a:cubicBezTo>
                    <a:cubicBezTo>
                      <a:pt x="621880" y="1581130"/>
                      <a:pt x="687257" y="1590017"/>
                      <a:pt x="541175" y="1567542"/>
                    </a:cubicBezTo>
                    <a:cubicBezTo>
                      <a:pt x="442154" y="1534536"/>
                      <a:pt x="486133" y="1545338"/>
                      <a:pt x="410546" y="1530220"/>
                    </a:cubicBezTo>
                    <a:cubicBezTo>
                      <a:pt x="358306" y="1477979"/>
                      <a:pt x="361720" y="1477271"/>
                      <a:pt x="307910" y="1436914"/>
                    </a:cubicBezTo>
                    <a:cubicBezTo>
                      <a:pt x="298939" y="1430186"/>
                      <a:pt x="290225" y="1422670"/>
                      <a:pt x="279918" y="1418253"/>
                    </a:cubicBezTo>
                    <a:cubicBezTo>
                      <a:pt x="268131" y="1413201"/>
                      <a:pt x="255036" y="1412032"/>
                      <a:pt x="242595" y="1408922"/>
                    </a:cubicBezTo>
                    <a:cubicBezTo>
                      <a:pt x="233265" y="1402702"/>
                      <a:pt x="224911" y="1394678"/>
                      <a:pt x="214604" y="1390261"/>
                    </a:cubicBezTo>
                    <a:cubicBezTo>
                      <a:pt x="202817" y="1385209"/>
                      <a:pt x="187295" y="1388941"/>
                      <a:pt x="177281" y="1380930"/>
                    </a:cubicBezTo>
                    <a:cubicBezTo>
                      <a:pt x="169601" y="1374786"/>
                      <a:pt x="171061" y="1362269"/>
                      <a:pt x="167951" y="1352938"/>
                    </a:cubicBezTo>
                    <a:cubicBezTo>
                      <a:pt x="177281" y="1328056"/>
                      <a:pt x="184946" y="1302485"/>
                      <a:pt x="195942" y="1278293"/>
                    </a:cubicBezTo>
                    <a:cubicBezTo>
                      <a:pt x="210831" y="1245537"/>
                      <a:pt x="263929" y="1200976"/>
                      <a:pt x="279918" y="1184987"/>
                    </a:cubicBezTo>
                    <a:lnTo>
                      <a:pt x="345232" y="1119673"/>
                    </a:lnTo>
                    <a:lnTo>
                      <a:pt x="382555" y="1082351"/>
                    </a:lnTo>
                    <a:cubicBezTo>
                      <a:pt x="388776" y="1076130"/>
                      <a:pt x="395938" y="1070727"/>
                      <a:pt x="401216" y="1063689"/>
                    </a:cubicBezTo>
                    <a:cubicBezTo>
                      <a:pt x="420442" y="1038055"/>
                      <a:pt x="434864" y="1011569"/>
                      <a:pt x="466530" y="998375"/>
                    </a:cubicBezTo>
                    <a:cubicBezTo>
                      <a:pt x="490205" y="988511"/>
                      <a:pt x="516844" y="987825"/>
                      <a:pt x="541175" y="979714"/>
                    </a:cubicBezTo>
                    <a:cubicBezTo>
                      <a:pt x="550506" y="976604"/>
                      <a:pt x="559710" y="973085"/>
                      <a:pt x="569167" y="970383"/>
                    </a:cubicBezTo>
                    <a:cubicBezTo>
                      <a:pt x="732080" y="923837"/>
                      <a:pt x="900622" y="955170"/>
                      <a:pt x="1073020" y="951722"/>
                    </a:cubicBezTo>
                    <a:cubicBezTo>
                      <a:pt x="1094791" y="948612"/>
                      <a:pt x="1116432" y="944382"/>
                      <a:pt x="1138334" y="942391"/>
                    </a:cubicBezTo>
                    <a:cubicBezTo>
                      <a:pt x="1314368" y="926388"/>
                      <a:pt x="1226548" y="945998"/>
                      <a:pt x="1315616" y="923730"/>
                    </a:cubicBezTo>
                    <a:cubicBezTo>
                      <a:pt x="1324947" y="917510"/>
                      <a:pt x="1336603" y="913826"/>
                      <a:pt x="1343608" y="905069"/>
                    </a:cubicBezTo>
                    <a:cubicBezTo>
                      <a:pt x="1349752" y="897389"/>
                      <a:pt x="1352284" y="886891"/>
                      <a:pt x="1352938" y="877077"/>
                    </a:cubicBezTo>
                    <a:cubicBezTo>
                      <a:pt x="1358528" y="793230"/>
                      <a:pt x="1356679" y="708998"/>
                      <a:pt x="1362269" y="625151"/>
                    </a:cubicBezTo>
                    <a:cubicBezTo>
                      <a:pt x="1362923" y="615337"/>
                      <a:pt x="1369215" y="606701"/>
                      <a:pt x="1371600" y="597159"/>
                    </a:cubicBezTo>
                    <a:cubicBezTo>
                      <a:pt x="1378555" y="569340"/>
                      <a:pt x="1384041" y="541175"/>
                      <a:pt x="1390261" y="513183"/>
                    </a:cubicBezTo>
                    <a:cubicBezTo>
                      <a:pt x="1402092" y="394868"/>
                      <a:pt x="1404888" y="418880"/>
                      <a:pt x="1390261" y="279918"/>
                    </a:cubicBezTo>
                    <a:cubicBezTo>
                      <a:pt x="1388919" y="267165"/>
                      <a:pt x="1388043" y="253265"/>
                      <a:pt x="1380930" y="242595"/>
                    </a:cubicBezTo>
                    <a:cubicBezTo>
                      <a:pt x="1374710" y="233264"/>
                      <a:pt x="1360867" y="231863"/>
                      <a:pt x="1352938" y="223934"/>
                    </a:cubicBezTo>
                    <a:cubicBezTo>
                      <a:pt x="1338856" y="209852"/>
                      <a:pt x="1329698" y="191363"/>
                      <a:pt x="1315616" y="177281"/>
                    </a:cubicBezTo>
                    <a:cubicBezTo>
                      <a:pt x="1281108" y="142773"/>
                      <a:pt x="1270707" y="140831"/>
                      <a:pt x="1231640" y="121298"/>
                    </a:cubicBezTo>
                    <a:cubicBezTo>
                      <a:pt x="1225420" y="111967"/>
                      <a:pt x="1220158" y="101921"/>
                      <a:pt x="1212979" y="93306"/>
                    </a:cubicBezTo>
                    <a:cubicBezTo>
                      <a:pt x="1204531" y="83169"/>
                      <a:pt x="1192306" y="76293"/>
                      <a:pt x="1184987" y="65314"/>
                    </a:cubicBezTo>
                    <a:cubicBezTo>
                      <a:pt x="1179531" y="57130"/>
                      <a:pt x="1178767" y="46653"/>
                      <a:pt x="1175657" y="37322"/>
                    </a:cubicBezTo>
                    <a:cubicBezTo>
                      <a:pt x="1191208" y="31102"/>
                      <a:pt x="1206628" y="24542"/>
                      <a:pt x="1222310" y="18661"/>
                    </a:cubicBezTo>
                    <a:cubicBezTo>
                      <a:pt x="1231519" y="15208"/>
                      <a:pt x="1240521" y="10360"/>
                      <a:pt x="1250302" y="9330"/>
                    </a:cubicBezTo>
                    <a:cubicBezTo>
                      <a:pt x="1299888" y="4110"/>
                      <a:pt x="1349828" y="3110"/>
                      <a:pt x="1399591" y="0"/>
                    </a:cubicBezTo>
                    <a:cubicBezTo>
                      <a:pt x="1433803" y="3110"/>
                      <a:pt x="1469196" y="-107"/>
                      <a:pt x="1502228" y="9330"/>
                    </a:cubicBezTo>
                    <a:cubicBezTo>
                      <a:pt x="1539952" y="20108"/>
                      <a:pt x="1523977" y="42818"/>
                      <a:pt x="1539551" y="65314"/>
                    </a:cubicBezTo>
                    <a:cubicBezTo>
                      <a:pt x="1562222" y="98062"/>
                      <a:pt x="1599402" y="121639"/>
                      <a:pt x="1614195" y="158620"/>
                    </a:cubicBezTo>
                    <a:cubicBezTo>
                      <a:pt x="1620416" y="174171"/>
                      <a:pt x="1621729" y="192755"/>
                      <a:pt x="1632857" y="205273"/>
                    </a:cubicBezTo>
                    <a:cubicBezTo>
                      <a:pt x="1647757" y="222036"/>
                      <a:pt x="1670179" y="230154"/>
                      <a:pt x="1688840" y="242595"/>
                    </a:cubicBezTo>
                    <a:lnTo>
                      <a:pt x="1744824" y="317240"/>
                    </a:lnTo>
                    <a:cubicBezTo>
                      <a:pt x="1754155" y="329681"/>
                      <a:pt x="1761820" y="343567"/>
                      <a:pt x="1772816" y="354563"/>
                    </a:cubicBezTo>
                    <a:cubicBezTo>
                      <a:pt x="1785257" y="367004"/>
                      <a:pt x="1799336" y="377997"/>
                      <a:pt x="1810138" y="391885"/>
                    </a:cubicBezTo>
                    <a:cubicBezTo>
                      <a:pt x="1871725" y="471068"/>
                      <a:pt x="1801674" y="411197"/>
                      <a:pt x="1875453" y="466530"/>
                    </a:cubicBezTo>
                    <a:cubicBezTo>
                      <a:pt x="1884783" y="482081"/>
                      <a:pt x="1892903" y="498426"/>
                      <a:pt x="1903444" y="513183"/>
                    </a:cubicBezTo>
                    <a:cubicBezTo>
                      <a:pt x="1967337" y="602633"/>
                      <a:pt x="1856310" y="419108"/>
                      <a:pt x="1950097" y="569167"/>
                    </a:cubicBezTo>
                    <a:cubicBezTo>
                      <a:pt x="1957469" y="580962"/>
                      <a:pt x="1958924" y="596654"/>
                      <a:pt x="1968759" y="606489"/>
                    </a:cubicBezTo>
                    <a:cubicBezTo>
                      <a:pt x="2093045" y="730775"/>
                      <a:pt x="2014549" y="622831"/>
                      <a:pt x="2090057" y="709126"/>
                    </a:cubicBezTo>
                    <a:cubicBezTo>
                      <a:pt x="2109774" y="731660"/>
                      <a:pt x="2120790" y="756959"/>
                      <a:pt x="2146040" y="774440"/>
                    </a:cubicBezTo>
                    <a:cubicBezTo>
                      <a:pt x="2175862" y="795086"/>
                      <a:pt x="2210329" y="808662"/>
                      <a:pt x="2239346" y="830424"/>
                    </a:cubicBezTo>
                    <a:cubicBezTo>
                      <a:pt x="2251787" y="839755"/>
                      <a:pt x="2262230" y="852641"/>
                      <a:pt x="2276669" y="858416"/>
                    </a:cubicBezTo>
                    <a:cubicBezTo>
                      <a:pt x="2294235" y="865442"/>
                      <a:pt x="2314219" y="863492"/>
                      <a:pt x="2332653" y="867746"/>
                    </a:cubicBezTo>
                    <a:cubicBezTo>
                      <a:pt x="2513160" y="909402"/>
                      <a:pt x="2236601" y="879954"/>
                      <a:pt x="2631232" y="895738"/>
                    </a:cubicBezTo>
                    <a:lnTo>
                      <a:pt x="3060440" y="886408"/>
                    </a:lnTo>
                    <a:cubicBezTo>
                      <a:pt x="3126943" y="883694"/>
                      <a:pt x="3049921" y="864240"/>
                      <a:pt x="3116424" y="886408"/>
                    </a:cubicBezTo>
                    <a:cubicBezTo>
                      <a:pt x="3223496" y="972064"/>
                      <a:pt x="3118138" y="896596"/>
                      <a:pt x="3191069" y="933061"/>
                    </a:cubicBezTo>
                    <a:cubicBezTo>
                      <a:pt x="3201099" y="938076"/>
                      <a:pt x="3208561" y="947784"/>
                      <a:pt x="3219061" y="951722"/>
                    </a:cubicBezTo>
                    <a:cubicBezTo>
                      <a:pt x="3233910" y="957290"/>
                      <a:pt x="3250414" y="956880"/>
                      <a:pt x="3265714" y="961053"/>
                    </a:cubicBezTo>
                    <a:cubicBezTo>
                      <a:pt x="3381882" y="992736"/>
                      <a:pt x="3261671" y="969710"/>
                      <a:pt x="3377681" y="989044"/>
                    </a:cubicBezTo>
                    <a:cubicBezTo>
                      <a:pt x="3461657" y="985934"/>
                      <a:pt x="3545965" y="987808"/>
                      <a:pt x="3629608" y="979714"/>
                    </a:cubicBezTo>
                    <a:cubicBezTo>
                      <a:pt x="3674405" y="975379"/>
                      <a:pt x="3657344" y="959339"/>
                      <a:pt x="3685591" y="942391"/>
                    </a:cubicBezTo>
                    <a:cubicBezTo>
                      <a:pt x="3694025" y="937331"/>
                      <a:pt x="3703982" y="935195"/>
                      <a:pt x="3713583" y="933061"/>
                    </a:cubicBezTo>
                    <a:cubicBezTo>
                      <a:pt x="3764777" y="921685"/>
                      <a:pt x="3761867" y="923730"/>
                      <a:pt x="3806889" y="923730"/>
                    </a:cubicBezTo>
                  </a:path>
                </a:pathLst>
              </a:custGeom>
              <a:noFill/>
              <a:scene3d>
                <a:camera prst="orthographicFront">
                  <a:rot lat="3600000" lon="1200000" rev="0"/>
                </a:camera>
                <a:lightRig rig="threePt" dir="t">
                  <a:rot lat="0" lon="0" rev="7800000"/>
                </a:lightRig>
              </a:scene3d>
              <a:sp3d extrusionH="107950" contourW="50800" prstMaterial="clear">
                <a:bevelT w="127000" h="127000"/>
                <a:extrusionClr>
                  <a:schemeClr val="bg2"/>
                </a:extrusionClr>
                <a:contourClr>
                  <a:schemeClr val="accent2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0751" y="316694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37239" y="305171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605229" y="277107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174873" y="2670715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567029" y="294206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799341" y="343829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62229" y="3547015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92809" y="377450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093144" y="415371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49981" y="457478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029912" y="454049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594837" y="442285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33156" y="433503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08478" y="411851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221551" y="381464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907449" y="322641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35641" y="291790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72766" y="263354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2478" y="215961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417641" y="204921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42136" y="1950270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426093" y="341970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44737" y="309260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469410" y="278594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93706" y="2500975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83185" y="2665140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57277" y="401084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587643" y="3865250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085586" y="369036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474296" y="227112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987827" y="186968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976676" y="229343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192488" y="302197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184493" y="413338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702082" y="398470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77049" y="353586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727273" y="330843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663107" y="385088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96608" y="398789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06195" y="408227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ghtning Bolt 50"/>
            <p:cNvSpPr/>
            <p:nvPr/>
          </p:nvSpPr>
          <p:spPr>
            <a:xfrm>
              <a:off x="2409343" y="279241"/>
              <a:ext cx="598385" cy="1347973"/>
            </a:xfrm>
            <a:prstGeom prst="lightningBol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2697004" y="1662261"/>
              <a:ext cx="786744" cy="8273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5258" y="189571"/>
              <a:ext cx="1513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1.UV induced DNA damage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853505" y="687975"/>
              <a:ext cx="2401786" cy="2608769"/>
            </a:xfrm>
            <a:prstGeom prst="ellipse">
              <a:avLst/>
            </a:prstGeom>
            <a:solidFill>
              <a:schemeClr val="accent1">
                <a:alpha val="27000"/>
              </a:schemeClr>
            </a:solidFill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788742" y="279241"/>
            <a:ext cx="4819677" cy="4917227"/>
            <a:chOff x="6788743" y="279241"/>
            <a:chExt cx="4488604" cy="4713107"/>
          </a:xfrm>
        </p:grpSpPr>
        <p:grpSp>
          <p:nvGrpSpPr>
            <p:cNvPr id="95" name="Group 94"/>
            <p:cNvGrpSpPr/>
            <p:nvPr/>
          </p:nvGrpSpPr>
          <p:grpSpPr>
            <a:xfrm>
              <a:off x="6788743" y="687975"/>
              <a:ext cx="4488604" cy="4304373"/>
              <a:chOff x="2419814" y="1048213"/>
              <a:chExt cx="7125629" cy="5284312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419814" y="1048213"/>
                <a:ext cx="7125629" cy="5284312"/>
              </a:xfrm>
              <a:custGeom>
                <a:avLst/>
                <a:gdLst>
                  <a:gd name="connsiteX0" fmla="*/ 0 w 3806889"/>
                  <a:gd name="connsiteY0" fmla="*/ 2146040 h 2228559"/>
                  <a:gd name="connsiteX1" fmla="*/ 830424 w 3806889"/>
                  <a:gd name="connsiteY1" fmla="*/ 2164702 h 2228559"/>
                  <a:gd name="connsiteX2" fmla="*/ 895738 w 3806889"/>
                  <a:gd name="connsiteY2" fmla="*/ 2136710 h 2228559"/>
                  <a:gd name="connsiteX3" fmla="*/ 961053 w 3806889"/>
                  <a:gd name="connsiteY3" fmla="*/ 2118049 h 2228559"/>
                  <a:gd name="connsiteX4" fmla="*/ 1129004 w 3806889"/>
                  <a:gd name="connsiteY4" fmla="*/ 1968759 h 2228559"/>
                  <a:gd name="connsiteX5" fmla="*/ 1175657 w 3806889"/>
                  <a:gd name="connsiteY5" fmla="*/ 1922106 h 2228559"/>
                  <a:gd name="connsiteX6" fmla="*/ 1194318 w 3806889"/>
                  <a:gd name="connsiteY6" fmla="*/ 1894114 h 2228559"/>
                  <a:gd name="connsiteX7" fmla="*/ 1222310 w 3806889"/>
                  <a:gd name="connsiteY7" fmla="*/ 1819469 h 2228559"/>
                  <a:gd name="connsiteX8" fmla="*/ 1194318 w 3806889"/>
                  <a:gd name="connsiteY8" fmla="*/ 1651518 h 2228559"/>
                  <a:gd name="connsiteX9" fmla="*/ 1175657 w 3806889"/>
                  <a:gd name="connsiteY9" fmla="*/ 1614195 h 2228559"/>
                  <a:gd name="connsiteX10" fmla="*/ 1119673 w 3806889"/>
                  <a:gd name="connsiteY10" fmla="*/ 1539551 h 2228559"/>
                  <a:gd name="connsiteX11" fmla="*/ 951722 w 3806889"/>
                  <a:gd name="connsiteY11" fmla="*/ 1390261 h 2228559"/>
                  <a:gd name="connsiteX12" fmla="*/ 895738 w 3806889"/>
                  <a:gd name="connsiteY12" fmla="*/ 1343608 h 2228559"/>
                  <a:gd name="connsiteX13" fmla="*/ 709126 w 3806889"/>
                  <a:gd name="connsiteY13" fmla="*/ 1278293 h 2228559"/>
                  <a:gd name="connsiteX14" fmla="*/ 578497 w 3806889"/>
                  <a:gd name="connsiteY14" fmla="*/ 1231640 h 2228559"/>
                  <a:gd name="connsiteX15" fmla="*/ 522514 w 3806889"/>
                  <a:gd name="connsiteY15" fmla="*/ 1212979 h 2228559"/>
                  <a:gd name="connsiteX16" fmla="*/ 475861 w 3806889"/>
                  <a:gd name="connsiteY16" fmla="*/ 1184987 h 2228559"/>
                  <a:gd name="connsiteX17" fmla="*/ 447869 w 3806889"/>
                  <a:gd name="connsiteY17" fmla="*/ 1166326 h 2228559"/>
                  <a:gd name="connsiteX18" fmla="*/ 391885 w 3806889"/>
                  <a:gd name="connsiteY18" fmla="*/ 1147665 h 2228559"/>
                  <a:gd name="connsiteX19" fmla="*/ 335902 w 3806889"/>
                  <a:gd name="connsiteY19" fmla="*/ 1119673 h 2228559"/>
                  <a:gd name="connsiteX20" fmla="*/ 307910 w 3806889"/>
                  <a:gd name="connsiteY20" fmla="*/ 1091681 h 2228559"/>
                  <a:gd name="connsiteX21" fmla="*/ 279918 w 3806889"/>
                  <a:gd name="connsiteY21" fmla="*/ 1082351 h 2228559"/>
                  <a:gd name="connsiteX22" fmla="*/ 261257 w 3806889"/>
                  <a:gd name="connsiteY22" fmla="*/ 1054359 h 2228559"/>
                  <a:gd name="connsiteX23" fmla="*/ 223934 w 3806889"/>
                  <a:gd name="connsiteY23" fmla="*/ 1017036 h 2228559"/>
                  <a:gd name="connsiteX24" fmla="*/ 167951 w 3806889"/>
                  <a:gd name="connsiteY24" fmla="*/ 942391 h 2228559"/>
                  <a:gd name="connsiteX25" fmla="*/ 139959 w 3806889"/>
                  <a:gd name="connsiteY25" fmla="*/ 905069 h 2228559"/>
                  <a:gd name="connsiteX26" fmla="*/ 121297 w 3806889"/>
                  <a:gd name="connsiteY26" fmla="*/ 867746 h 2228559"/>
                  <a:gd name="connsiteX27" fmla="*/ 93306 w 3806889"/>
                  <a:gd name="connsiteY27" fmla="*/ 821093 h 2228559"/>
                  <a:gd name="connsiteX28" fmla="*/ 83975 w 3806889"/>
                  <a:gd name="connsiteY28" fmla="*/ 774440 h 2228559"/>
                  <a:gd name="connsiteX29" fmla="*/ 65314 w 3806889"/>
                  <a:gd name="connsiteY29" fmla="*/ 737118 h 2228559"/>
                  <a:gd name="connsiteX30" fmla="*/ 55983 w 3806889"/>
                  <a:gd name="connsiteY30" fmla="*/ 662473 h 2228559"/>
                  <a:gd name="connsiteX31" fmla="*/ 65314 w 3806889"/>
                  <a:gd name="connsiteY31" fmla="*/ 513183 h 2228559"/>
                  <a:gd name="connsiteX32" fmla="*/ 121297 w 3806889"/>
                  <a:gd name="connsiteY32" fmla="*/ 475861 h 2228559"/>
                  <a:gd name="connsiteX33" fmla="*/ 737118 w 3806889"/>
                  <a:gd name="connsiteY33" fmla="*/ 485191 h 2228559"/>
                  <a:gd name="connsiteX34" fmla="*/ 746448 w 3806889"/>
                  <a:gd name="connsiteY34" fmla="*/ 513183 h 2228559"/>
                  <a:gd name="connsiteX35" fmla="*/ 755779 w 3806889"/>
                  <a:gd name="connsiteY35" fmla="*/ 578498 h 2228559"/>
                  <a:gd name="connsiteX36" fmla="*/ 774440 w 3806889"/>
                  <a:gd name="connsiteY36" fmla="*/ 606489 h 2228559"/>
                  <a:gd name="connsiteX37" fmla="*/ 849085 w 3806889"/>
                  <a:gd name="connsiteY37" fmla="*/ 699795 h 2228559"/>
                  <a:gd name="connsiteX38" fmla="*/ 905069 w 3806889"/>
                  <a:gd name="connsiteY38" fmla="*/ 746449 h 2228559"/>
                  <a:gd name="connsiteX39" fmla="*/ 970383 w 3806889"/>
                  <a:gd name="connsiteY39" fmla="*/ 811763 h 2228559"/>
                  <a:gd name="connsiteX40" fmla="*/ 1119673 w 3806889"/>
                  <a:gd name="connsiteY40" fmla="*/ 933061 h 2228559"/>
                  <a:gd name="connsiteX41" fmla="*/ 1194318 w 3806889"/>
                  <a:gd name="connsiteY41" fmla="*/ 989044 h 2228559"/>
                  <a:gd name="connsiteX42" fmla="*/ 1250302 w 3806889"/>
                  <a:gd name="connsiteY42" fmla="*/ 1054359 h 2228559"/>
                  <a:gd name="connsiteX43" fmla="*/ 1306285 w 3806889"/>
                  <a:gd name="connsiteY43" fmla="*/ 1110342 h 2228559"/>
                  <a:gd name="connsiteX44" fmla="*/ 1362269 w 3806889"/>
                  <a:gd name="connsiteY44" fmla="*/ 1212979 h 2228559"/>
                  <a:gd name="connsiteX45" fmla="*/ 1380930 w 3806889"/>
                  <a:gd name="connsiteY45" fmla="*/ 1240971 h 2228559"/>
                  <a:gd name="connsiteX46" fmla="*/ 1418253 w 3806889"/>
                  <a:gd name="connsiteY46" fmla="*/ 1315616 h 2228559"/>
                  <a:gd name="connsiteX47" fmla="*/ 1464906 w 3806889"/>
                  <a:gd name="connsiteY47" fmla="*/ 1436914 h 2228559"/>
                  <a:gd name="connsiteX48" fmla="*/ 1474236 w 3806889"/>
                  <a:gd name="connsiteY48" fmla="*/ 1483567 h 2228559"/>
                  <a:gd name="connsiteX49" fmla="*/ 1530220 w 3806889"/>
                  <a:gd name="connsiteY49" fmla="*/ 1548881 h 2228559"/>
                  <a:gd name="connsiteX50" fmla="*/ 1558212 w 3806889"/>
                  <a:gd name="connsiteY50" fmla="*/ 1586204 h 2228559"/>
                  <a:gd name="connsiteX51" fmla="*/ 1595534 w 3806889"/>
                  <a:gd name="connsiteY51" fmla="*/ 1604865 h 2228559"/>
                  <a:gd name="connsiteX52" fmla="*/ 1707502 w 3806889"/>
                  <a:gd name="connsiteY52" fmla="*/ 1707502 h 2228559"/>
                  <a:gd name="connsiteX53" fmla="*/ 1763485 w 3806889"/>
                  <a:gd name="connsiteY53" fmla="*/ 1744824 h 2228559"/>
                  <a:gd name="connsiteX54" fmla="*/ 1950097 w 3806889"/>
                  <a:gd name="connsiteY54" fmla="*/ 1791477 h 2228559"/>
                  <a:gd name="connsiteX55" fmla="*/ 2071395 w 3806889"/>
                  <a:gd name="connsiteY55" fmla="*/ 1828800 h 2228559"/>
                  <a:gd name="connsiteX56" fmla="*/ 2341983 w 3806889"/>
                  <a:gd name="connsiteY56" fmla="*/ 1847461 h 2228559"/>
                  <a:gd name="connsiteX57" fmla="*/ 2743200 w 3806889"/>
                  <a:gd name="connsiteY57" fmla="*/ 1838130 h 2228559"/>
                  <a:gd name="connsiteX58" fmla="*/ 2771191 w 3806889"/>
                  <a:gd name="connsiteY58" fmla="*/ 1828800 h 2228559"/>
                  <a:gd name="connsiteX59" fmla="*/ 2808514 w 3806889"/>
                  <a:gd name="connsiteY59" fmla="*/ 1819469 h 2228559"/>
                  <a:gd name="connsiteX60" fmla="*/ 2827175 w 3806889"/>
                  <a:gd name="connsiteY60" fmla="*/ 1791477 h 2228559"/>
                  <a:gd name="connsiteX61" fmla="*/ 2780522 w 3806889"/>
                  <a:gd name="connsiteY61" fmla="*/ 1660849 h 2228559"/>
                  <a:gd name="connsiteX62" fmla="*/ 2649893 w 3806889"/>
                  <a:gd name="connsiteY62" fmla="*/ 1558212 h 2228559"/>
                  <a:gd name="connsiteX63" fmla="*/ 2565918 w 3806889"/>
                  <a:gd name="connsiteY63" fmla="*/ 1474236 h 2228559"/>
                  <a:gd name="connsiteX64" fmla="*/ 2519265 w 3806889"/>
                  <a:gd name="connsiteY64" fmla="*/ 1436914 h 2228559"/>
                  <a:gd name="connsiteX65" fmla="*/ 2491273 w 3806889"/>
                  <a:gd name="connsiteY65" fmla="*/ 1399591 h 2228559"/>
                  <a:gd name="connsiteX66" fmla="*/ 2444620 w 3806889"/>
                  <a:gd name="connsiteY66" fmla="*/ 1343608 h 2228559"/>
                  <a:gd name="connsiteX67" fmla="*/ 2425959 w 3806889"/>
                  <a:gd name="connsiteY67" fmla="*/ 1315616 h 2228559"/>
                  <a:gd name="connsiteX68" fmla="*/ 2397967 w 3806889"/>
                  <a:gd name="connsiteY68" fmla="*/ 1278293 h 2228559"/>
                  <a:gd name="connsiteX69" fmla="*/ 2379306 w 3806889"/>
                  <a:gd name="connsiteY69" fmla="*/ 1250302 h 2228559"/>
                  <a:gd name="connsiteX70" fmla="*/ 2360644 w 3806889"/>
                  <a:gd name="connsiteY70" fmla="*/ 1231640 h 2228559"/>
                  <a:gd name="connsiteX71" fmla="*/ 2351314 w 3806889"/>
                  <a:gd name="connsiteY71" fmla="*/ 1194318 h 2228559"/>
                  <a:gd name="connsiteX72" fmla="*/ 2323322 w 3806889"/>
                  <a:gd name="connsiteY72" fmla="*/ 1166326 h 2228559"/>
                  <a:gd name="connsiteX73" fmla="*/ 2332653 w 3806889"/>
                  <a:gd name="connsiteY73" fmla="*/ 1110342 h 2228559"/>
                  <a:gd name="connsiteX74" fmla="*/ 2341983 w 3806889"/>
                  <a:gd name="connsiteY74" fmla="*/ 1063689 h 2228559"/>
                  <a:gd name="connsiteX75" fmla="*/ 2416628 w 3806889"/>
                  <a:gd name="connsiteY75" fmla="*/ 1017036 h 2228559"/>
                  <a:gd name="connsiteX76" fmla="*/ 2444620 w 3806889"/>
                  <a:gd name="connsiteY76" fmla="*/ 998375 h 2228559"/>
                  <a:gd name="connsiteX77" fmla="*/ 2575248 w 3806889"/>
                  <a:gd name="connsiteY77" fmla="*/ 923730 h 2228559"/>
                  <a:gd name="connsiteX78" fmla="*/ 2677885 w 3806889"/>
                  <a:gd name="connsiteY78" fmla="*/ 849085 h 2228559"/>
                  <a:gd name="connsiteX79" fmla="*/ 2771191 w 3806889"/>
                  <a:gd name="connsiteY79" fmla="*/ 774440 h 2228559"/>
                  <a:gd name="connsiteX80" fmla="*/ 2827175 w 3806889"/>
                  <a:gd name="connsiteY80" fmla="*/ 746449 h 2228559"/>
                  <a:gd name="connsiteX81" fmla="*/ 2855167 w 3806889"/>
                  <a:gd name="connsiteY81" fmla="*/ 727787 h 2228559"/>
                  <a:gd name="connsiteX82" fmla="*/ 2892489 w 3806889"/>
                  <a:gd name="connsiteY82" fmla="*/ 709126 h 2228559"/>
                  <a:gd name="connsiteX83" fmla="*/ 2967134 w 3806889"/>
                  <a:gd name="connsiteY83" fmla="*/ 671804 h 2228559"/>
                  <a:gd name="connsiteX84" fmla="*/ 2995126 w 3806889"/>
                  <a:gd name="connsiteY84" fmla="*/ 643812 h 2228559"/>
                  <a:gd name="connsiteX85" fmla="*/ 2939142 w 3806889"/>
                  <a:gd name="connsiteY85" fmla="*/ 475861 h 2228559"/>
                  <a:gd name="connsiteX86" fmla="*/ 2920481 w 3806889"/>
                  <a:gd name="connsiteY86" fmla="*/ 447869 h 2228559"/>
                  <a:gd name="connsiteX87" fmla="*/ 2901820 w 3806889"/>
                  <a:gd name="connsiteY87" fmla="*/ 401216 h 2228559"/>
                  <a:gd name="connsiteX88" fmla="*/ 2883159 w 3806889"/>
                  <a:gd name="connsiteY88" fmla="*/ 307910 h 2228559"/>
                  <a:gd name="connsiteX89" fmla="*/ 2817844 w 3806889"/>
                  <a:gd name="connsiteY89" fmla="*/ 242595 h 2228559"/>
                  <a:gd name="connsiteX90" fmla="*/ 2789853 w 3806889"/>
                  <a:gd name="connsiteY90" fmla="*/ 223934 h 2228559"/>
                  <a:gd name="connsiteX91" fmla="*/ 2743200 w 3806889"/>
                  <a:gd name="connsiteY91" fmla="*/ 195942 h 2228559"/>
                  <a:gd name="connsiteX92" fmla="*/ 2705877 w 3806889"/>
                  <a:gd name="connsiteY92" fmla="*/ 167951 h 2228559"/>
                  <a:gd name="connsiteX93" fmla="*/ 2696546 w 3806889"/>
                  <a:gd name="connsiteY93" fmla="*/ 139959 h 2228559"/>
                  <a:gd name="connsiteX94" fmla="*/ 2668555 w 3806889"/>
                  <a:gd name="connsiteY94" fmla="*/ 130628 h 2228559"/>
                  <a:gd name="connsiteX95" fmla="*/ 2509934 w 3806889"/>
                  <a:gd name="connsiteY95" fmla="*/ 158620 h 2228559"/>
                  <a:gd name="connsiteX96" fmla="*/ 2435289 w 3806889"/>
                  <a:gd name="connsiteY96" fmla="*/ 205273 h 2228559"/>
                  <a:gd name="connsiteX97" fmla="*/ 2416628 w 3806889"/>
                  <a:gd name="connsiteY97" fmla="*/ 233265 h 2228559"/>
                  <a:gd name="connsiteX98" fmla="*/ 2341983 w 3806889"/>
                  <a:gd name="connsiteY98" fmla="*/ 317240 h 2228559"/>
                  <a:gd name="connsiteX99" fmla="*/ 2295330 w 3806889"/>
                  <a:gd name="connsiteY99" fmla="*/ 401216 h 2228559"/>
                  <a:gd name="connsiteX100" fmla="*/ 2267338 w 3806889"/>
                  <a:gd name="connsiteY100" fmla="*/ 429208 h 2228559"/>
                  <a:gd name="connsiteX101" fmla="*/ 2248677 w 3806889"/>
                  <a:gd name="connsiteY101" fmla="*/ 466530 h 2228559"/>
                  <a:gd name="connsiteX102" fmla="*/ 2202024 w 3806889"/>
                  <a:gd name="connsiteY102" fmla="*/ 531844 h 2228559"/>
                  <a:gd name="connsiteX103" fmla="*/ 2164702 w 3806889"/>
                  <a:gd name="connsiteY103" fmla="*/ 559836 h 2228559"/>
                  <a:gd name="connsiteX104" fmla="*/ 2108718 w 3806889"/>
                  <a:gd name="connsiteY104" fmla="*/ 606489 h 2228559"/>
                  <a:gd name="connsiteX105" fmla="*/ 2090057 w 3806889"/>
                  <a:gd name="connsiteY105" fmla="*/ 681134 h 2228559"/>
                  <a:gd name="connsiteX106" fmla="*/ 2071395 w 3806889"/>
                  <a:gd name="connsiteY106" fmla="*/ 830424 h 2228559"/>
                  <a:gd name="connsiteX107" fmla="*/ 2043404 w 3806889"/>
                  <a:gd name="connsiteY107" fmla="*/ 839755 h 2228559"/>
                  <a:gd name="connsiteX108" fmla="*/ 1968759 w 3806889"/>
                  <a:gd name="connsiteY108" fmla="*/ 867746 h 2228559"/>
                  <a:gd name="connsiteX109" fmla="*/ 1838130 w 3806889"/>
                  <a:gd name="connsiteY109" fmla="*/ 914400 h 2228559"/>
                  <a:gd name="connsiteX110" fmla="*/ 1772816 w 3806889"/>
                  <a:gd name="connsiteY110" fmla="*/ 942391 h 2228559"/>
                  <a:gd name="connsiteX111" fmla="*/ 1726163 w 3806889"/>
                  <a:gd name="connsiteY111" fmla="*/ 989044 h 2228559"/>
                  <a:gd name="connsiteX112" fmla="*/ 1660848 w 3806889"/>
                  <a:gd name="connsiteY112" fmla="*/ 1073020 h 2228559"/>
                  <a:gd name="connsiteX113" fmla="*/ 1539551 w 3806889"/>
                  <a:gd name="connsiteY113" fmla="*/ 1259632 h 2228559"/>
                  <a:gd name="connsiteX114" fmla="*/ 1483567 w 3806889"/>
                  <a:gd name="connsiteY114" fmla="*/ 1371600 h 2228559"/>
                  <a:gd name="connsiteX115" fmla="*/ 1464906 w 3806889"/>
                  <a:gd name="connsiteY115" fmla="*/ 1427583 h 2228559"/>
                  <a:gd name="connsiteX116" fmla="*/ 1371600 w 3806889"/>
                  <a:gd name="connsiteY116" fmla="*/ 1576873 h 2228559"/>
                  <a:gd name="connsiteX117" fmla="*/ 1352938 w 3806889"/>
                  <a:gd name="connsiteY117" fmla="*/ 1604865 h 2228559"/>
                  <a:gd name="connsiteX118" fmla="*/ 1287624 w 3806889"/>
                  <a:gd name="connsiteY118" fmla="*/ 1660849 h 2228559"/>
                  <a:gd name="connsiteX119" fmla="*/ 1222310 w 3806889"/>
                  <a:gd name="connsiteY119" fmla="*/ 1670179 h 2228559"/>
                  <a:gd name="connsiteX120" fmla="*/ 1063689 w 3806889"/>
                  <a:gd name="connsiteY120" fmla="*/ 1660849 h 2228559"/>
                  <a:gd name="connsiteX121" fmla="*/ 923730 w 3806889"/>
                  <a:gd name="connsiteY121" fmla="*/ 1632857 h 2228559"/>
                  <a:gd name="connsiteX122" fmla="*/ 737118 w 3806889"/>
                  <a:gd name="connsiteY122" fmla="*/ 1595534 h 2228559"/>
                  <a:gd name="connsiteX123" fmla="*/ 541175 w 3806889"/>
                  <a:gd name="connsiteY123" fmla="*/ 1567542 h 2228559"/>
                  <a:gd name="connsiteX124" fmla="*/ 410546 w 3806889"/>
                  <a:gd name="connsiteY124" fmla="*/ 1530220 h 2228559"/>
                  <a:gd name="connsiteX125" fmla="*/ 307910 w 3806889"/>
                  <a:gd name="connsiteY125" fmla="*/ 1436914 h 2228559"/>
                  <a:gd name="connsiteX126" fmla="*/ 279918 w 3806889"/>
                  <a:gd name="connsiteY126" fmla="*/ 1418253 h 2228559"/>
                  <a:gd name="connsiteX127" fmla="*/ 242595 w 3806889"/>
                  <a:gd name="connsiteY127" fmla="*/ 1408922 h 2228559"/>
                  <a:gd name="connsiteX128" fmla="*/ 214604 w 3806889"/>
                  <a:gd name="connsiteY128" fmla="*/ 1390261 h 2228559"/>
                  <a:gd name="connsiteX129" fmla="*/ 177281 w 3806889"/>
                  <a:gd name="connsiteY129" fmla="*/ 1380930 h 2228559"/>
                  <a:gd name="connsiteX130" fmla="*/ 167951 w 3806889"/>
                  <a:gd name="connsiteY130" fmla="*/ 1352938 h 2228559"/>
                  <a:gd name="connsiteX131" fmla="*/ 195942 w 3806889"/>
                  <a:gd name="connsiteY131" fmla="*/ 1278293 h 2228559"/>
                  <a:gd name="connsiteX132" fmla="*/ 279918 w 3806889"/>
                  <a:gd name="connsiteY132" fmla="*/ 1184987 h 2228559"/>
                  <a:gd name="connsiteX133" fmla="*/ 345232 w 3806889"/>
                  <a:gd name="connsiteY133" fmla="*/ 1119673 h 2228559"/>
                  <a:gd name="connsiteX134" fmla="*/ 382555 w 3806889"/>
                  <a:gd name="connsiteY134" fmla="*/ 1082351 h 2228559"/>
                  <a:gd name="connsiteX135" fmla="*/ 401216 w 3806889"/>
                  <a:gd name="connsiteY135" fmla="*/ 1063689 h 2228559"/>
                  <a:gd name="connsiteX136" fmla="*/ 466530 w 3806889"/>
                  <a:gd name="connsiteY136" fmla="*/ 998375 h 2228559"/>
                  <a:gd name="connsiteX137" fmla="*/ 541175 w 3806889"/>
                  <a:gd name="connsiteY137" fmla="*/ 979714 h 2228559"/>
                  <a:gd name="connsiteX138" fmla="*/ 569167 w 3806889"/>
                  <a:gd name="connsiteY138" fmla="*/ 970383 h 2228559"/>
                  <a:gd name="connsiteX139" fmla="*/ 1073020 w 3806889"/>
                  <a:gd name="connsiteY139" fmla="*/ 951722 h 2228559"/>
                  <a:gd name="connsiteX140" fmla="*/ 1138334 w 3806889"/>
                  <a:gd name="connsiteY140" fmla="*/ 942391 h 2228559"/>
                  <a:gd name="connsiteX141" fmla="*/ 1315616 w 3806889"/>
                  <a:gd name="connsiteY141" fmla="*/ 923730 h 2228559"/>
                  <a:gd name="connsiteX142" fmla="*/ 1343608 w 3806889"/>
                  <a:gd name="connsiteY142" fmla="*/ 905069 h 2228559"/>
                  <a:gd name="connsiteX143" fmla="*/ 1352938 w 3806889"/>
                  <a:gd name="connsiteY143" fmla="*/ 877077 h 2228559"/>
                  <a:gd name="connsiteX144" fmla="*/ 1362269 w 3806889"/>
                  <a:gd name="connsiteY144" fmla="*/ 625151 h 2228559"/>
                  <a:gd name="connsiteX145" fmla="*/ 1371600 w 3806889"/>
                  <a:gd name="connsiteY145" fmla="*/ 597159 h 2228559"/>
                  <a:gd name="connsiteX146" fmla="*/ 1390261 w 3806889"/>
                  <a:gd name="connsiteY146" fmla="*/ 513183 h 2228559"/>
                  <a:gd name="connsiteX147" fmla="*/ 1390261 w 3806889"/>
                  <a:gd name="connsiteY147" fmla="*/ 279918 h 2228559"/>
                  <a:gd name="connsiteX148" fmla="*/ 1380930 w 3806889"/>
                  <a:gd name="connsiteY148" fmla="*/ 242595 h 2228559"/>
                  <a:gd name="connsiteX149" fmla="*/ 1352938 w 3806889"/>
                  <a:gd name="connsiteY149" fmla="*/ 223934 h 2228559"/>
                  <a:gd name="connsiteX150" fmla="*/ 1315616 w 3806889"/>
                  <a:gd name="connsiteY150" fmla="*/ 177281 h 2228559"/>
                  <a:gd name="connsiteX151" fmla="*/ 1231640 w 3806889"/>
                  <a:gd name="connsiteY151" fmla="*/ 121298 h 2228559"/>
                  <a:gd name="connsiteX152" fmla="*/ 1212979 w 3806889"/>
                  <a:gd name="connsiteY152" fmla="*/ 93306 h 2228559"/>
                  <a:gd name="connsiteX153" fmla="*/ 1184987 w 3806889"/>
                  <a:gd name="connsiteY153" fmla="*/ 65314 h 2228559"/>
                  <a:gd name="connsiteX154" fmla="*/ 1175657 w 3806889"/>
                  <a:gd name="connsiteY154" fmla="*/ 37322 h 2228559"/>
                  <a:gd name="connsiteX155" fmla="*/ 1222310 w 3806889"/>
                  <a:gd name="connsiteY155" fmla="*/ 18661 h 2228559"/>
                  <a:gd name="connsiteX156" fmla="*/ 1250302 w 3806889"/>
                  <a:gd name="connsiteY156" fmla="*/ 9330 h 2228559"/>
                  <a:gd name="connsiteX157" fmla="*/ 1399591 w 3806889"/>
                  <a:gd name="connsiteY157" fmla="*/ 0 h 2228559"/>
                  <a:gd name="connsiteX158" fmla="*/ 1502228 w 3806889"/>
                  <a:gd name="connsiteY158" fmla="*/ 9330 h 2228559"/>
                  <a:gd name="connsiteX159" fmla="*/ 1539551 w 3806889"/>
                  <a:gd name="connsiteY159" fmla="*/ 65314 h 2228559"/>
                  <a:gd name="connsiteX160" fmla="*/ 1614195 w 3806889"/>
                  <a:gd name="connsiteY160" fmla="*/ 158620 h 2228559"/>
                  <a:gd name="connsiteX161" fmla="*/ 1632857 w 3806889"/>
                  <a:gd name="connsiteY161" fmla="*/ 205273 h 2228559"/>
                  <a:gd name="connsiteX162" fmla="*/ 1688840 w 3806889"/>
                  <a:gd name="connsiteY162" fmla="*/ 242595 h 2228559"/>
                  <a:gd name="connsiteX163" fmla="*/ 1744824 w 3806889"/>
                  <a:gd name="connsiteY163" fmla="*/ 317240 h 2228559"/>
                  <a:gd name="connsiteX164" fmla="*/ 1772816 w 3806889"/>
                  <a:gd name="connsiteY164" fmla="*/ 354563 h 2228559"/>
                  <a:gd name="connsiteX165" fmla="*/ 1810138 w 3806889"/>
                  <a:gd name="connsiteY165" fmla="*/ 391885 h 2228559"/>
                  <a:gd name="connsiteX166" fmla="*/ 1875453 w 3806889"/>
                  <a:gd name="connsiteY166" fmla="*/ 466530 h 2228559"/>
                  <a:gd name="connsiteX167" fmla="*/ 1903444 w 3806889"/>
                  <a:gd name="connsiteY167" fmla="*/ 513183 h 2228559"/>
                  <a:gd name="connsiteX168" fmla="*/ 1950097 w 3806889"/>
                  <a:gd name="connsiteY168" fmla="*/ 569167 h 2228559"/>
                  <a:gd name="connsiteX169" fmla="*/ 1968759 w 3806889"/>
                  <a:gd name="connsiteY169" fmla="*/ 606489 h 2228559"/>
                  <a:gd name="connsiteX170" fmla="*/ 2090057 w 3806889"/>
                  <a:gd name="connsiteY170" fmla="*/ 709126 h 2228559"/>
                  <a:gd name="connsiteX171" fmla="*/ 2146040 w 3806889"/>
                  <a:gd name="connsiteY171" fmla="*/ 774440 h 2228559"/>
                  <a:gd name="connsiteX172" fmla="*/ 2239346 w 3806889"/>
                  <a:gd name="connsiteY172" fmla="*/ 830424 h 2228559"/>
                  <a:gd name="connsiteX173" fmla="*/ 2276669 w 3806889"/>
                  <a:gd name="connsiteY173" fmla="*/ 858416 h 2228559"/>
                  <a:gd name="connsiteX174" fmla="*/ 2332653 w 3806889"/>
                  <a:gd name="connsiteY174" fmla="*/ 867746 h 2228559"/>
                  <a:gd name="connsiteX175" fmla="*/ 2631232 w 3806889"/>
                  <a:gd name="connsiteY175" fmla="*/ 895738 h 2228559"/>
                  <a:gd name="connsiteX176" fmla="*/ 3060440 w 3806889"/>
                  <a:gd name="connsiteY176" fmla="*/ 886408 h 2228559"/>
                  <a:gd name="connsiteX177" fmla="*/ 3116424 w 3806889"/>
                  <a:gd name="connsiteY177" fmla="*/ 886408 h 2228559"/>
                  <a:gd name="connsiteX178" fmla="*/ 3191069 w 3806889"/>
                  <a:gd name="connsiteY178" fmla="*/ 933061 h 2228559"/>
                  <a:gd name="connsiteX179" fmla="*/ 3219061 w 3806889"/>
                  <a:gd name="connsiteY179" fmla="*/ 951722 h 2228559"/>
                  <a:gd name="connsiteX180" fmla="*/ 3265714 w 3806889"/>
                  <a:gd name="connsiteY180" fmla="*/ 961053 h 2228559"/>
                  <a:gd name="connsiteX181" fmla="*/ 3377681 w 3806889"/>
                  <a:gd name="connsiteY181" fmla="*/ 989044 h 2228559"/>
                  <a:gd name="connsiteX182" fmla="*/ 3629608 w 3806889"/>
                  <a:gd name="connsiteY182" fmla="*/ 979714 h 2228559"/>
                  <a:gd name="connsiteX183" fmla="*/ 3685591 w 3806889"/>
                  <a:gd name="connsiteY183" fmla="*/ 942391 h 2228559"/>
                  <a:gd name="connsiteX184" fmla="*/ 3713583 w 3806889"/>
                  <a:gd name="connsiteY184" fmla="*/ 933061 h 2228559"/>
                  <a:gd name="connsiteX185" fmla="*/ 3806889 w 3806889"/>
                  <a:gd name="connsiteY185" fmla="*/ 923730 h 222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</a:cxnLst>
                <a:rect l="l" t="t" r="r" b="b"/>
                <a:pathLst>
                  <a:path w="3806889" h="2228559">
                    <a:moveTo>
                      <a:pt x="0" y="2146040"/>
                    </a:moveTo>
                    <a:cubicBezTo>
                      <a:pt x="295051" y="2293569"/>
                      <a:pt x="92044" y="2206655"/>
                      <a:pt x="830424" y="2164702"/>
                    </a:cubicBezTo>
                    <a:cubicBezTo>
                      <a:pt x="854072" y="2163358"/>
                      <a:pt x="873431" y="2144677"/>
                      <a:pt x="895738" y="2136710"/>
                    </a:cubicBezTo>
                    <a:cubicBezTo>
                      <a:pt x="917062" y="2129094"/>
                      <a:pt x="939281" y="2124269"/>
                      <a:pt x="961053" y="2118049"/>
                    </a:cubicBezTo>
                    <a:cubicBezTo>
                      <a:pt x="1060952" y="2051448"/>
                      <a:pt x="1001178" y="2096584"/>
                      <a:pt x="1129004" y="1968759"/>
                    </a:cubicBezTo>
                    <a:cubicBezTo>
                      <a:pt x="1144555" y="1953208"/>
                      <a:pt x="1163458" y="1940405"/>
                      <a:pt x="1175657" y="1922106"/>
                    </a:cubicBezTo>
                    <a:cubicBezTo>
                      <a:pt x="1181877" y="1912775"/>
                      <a:pt x="1189303" y="1904144"/>
                      <a:pt x="1194318" y="1894114"/>
                    </a:cubicBezTo>
                    <a:cubicBezTo>
                      <a:pt x="1205473" y="1871803"/>
                      <a:pt x="1214235" y="1843694"/>
                      <a:pt x="1222310" y="1819469"/>
                    </a:cubicBezTo>
                    <a:cubicBezTo>
                      <a:pt x="1212979" y="1763485"/>
                      <a:pt x="1206896" y="1706863"/>
                      <a:pt x="1194318" y="1651518"/>
                    </a:cubicBezTo>
                    <a:cubicBezTo>
                      <a:pt x="1191235" y="1637954"/>
                      <a:pt x="1182558" y="1626272"/>
                      <a:pt x="1175657" y="1614195"/>
                    </a:cubicBezTo>
                    <a:cubicBezTo>
                      <a:pt x="1163518" y="1592952"/>
                      <a:pt x="1132797" y="1553550"/>
                      <a:pt x="1119673" y="1539551"/>
                    </a:cubicBezTo>
                    <a:cubicBezTo>
                      <a:pt x="990395" y="1401654"/>
                      <a:pt x="1060678" y="1474073"/>
                      <a:pt x="951722" y="1390261"/>
                    </a:cubicBezTo>
                    <a:cubicBezTo>
                      <a:pt x="932468" y="1375450"/>
                      <a:pt x="916910" y="1355517"/>
                      <a:pt x="895738" y="1343608"/>
                    </a:cubicBezTo>
                    <a:cubicBezTo>
                      <a:pt x="846060" y="1315664"/>
                      <a:pt x="763001" y="1295129"/>
                      <a:pt x="709126" y="1278293"/>
                    </a:cubicBezTo>
                    <a:cubicBezTo>
                      <a:pt x="638256" y="1256146"/>
                      <a:pt x="657613" y="1259896"/>
                      <a:pt x="578497" y="1231640"/>
                    </a:cubicBezTo>
                    <a:cubicBezTo>
                      <a:pt x="559973" y="1225024"/>
                      <a:pt x="540421" y="1221119"/>
                      <a:pt x="522514" y="1212979"/>
                    </a:cubicBezTo>
                    <a:cubicBezTo>
                      <a:pt x="506004" y="1205474"/>
                      <a:pt x="491240" y="1194599"/>
                      <a:pt x="475861" y="1184987"/>
                    </a:cubicBezTo>
                    <a:cubicBezTo>
                      <a:pt x="466352" y="1179044"/>
                      <a:pt x="458117" y="1170880"/>
                      <a:pt x="447869" y="1166326"/>
                    </a:cubicBezTo>
                    <a:cubicBezTo>
                      <a:pt x="429894" y="1158337"/>
                      <a:pt x="409860" y="1155654"/>
                      <a:pt x="391885" y="1147665"/>
                    </a:cubicBezTo>
                    <a:cubicBezTo>
                      <a:pt x="283340" y="1099423"/>
                      <a:pt x="438003" y="1153709"/>
                      <a:pt x="335902" y="1119673"/>
                    </a:cubicBezTo>
                    <a:cubicBezTo>
                      <a:pt x="326571" y="1110342"/>
                      <a:pt x="318889" y="1099000"/>
                      <a:pt x="307910" y="1091681"/>
                    </a:cubicBezTo>
                    <a:cubicBezTo>
                      <a:pt x="299726" y="1086225"/>
                      <a:pt x="287598" y="1088495"/>
                      <a:pt x="279918" y="1082351"/>
                    </a:cubicBezTo>
                    <a:cubicBezTo>
                      <a:pt x="271161" y="1075346"/>
                      <a:pt x="268555" y="1062873"/>
                      <a:pt x="261257" y="1054359"/>
                    </a:cubicBezTo>
                    <a:cubicBezTo>
                      <a:pt x="249807" y="1041000"/>
                      <a:pt x="235623" y="1030186"/>
                      <a:pt x="223934" y="1017036"/>
                    </a:cubicBezTo>
                    <a:cubicBezTo>
                      <a:pt x="180566" y="968247"/>
                      <a:pt x="197118" y="983225"/>
                      <a:pt x="167951" y="942391"/>
                    </a:cubicBezTo>
                    <a:cubicBezTo>
                      <a:pt x="158912" y="929737"/>
                      <a:pt x="148201" y="918256"/>
                      <a:pt x="139959" y="905069"/>
                    </a:cubicBezTo>
                    <a:cubicBezTo>
                      <a:pt x="132587" y="893274"/>
                      <a:pt x="128052" y="879905"/>
                      <a:pt x="121297" y="867746"/>
                    </a:cubicBezTo>
                    <a:cubicBezTo>
                      <a:pt x="112490" y="851893"/>
                      <a:pt x="102636" y="836644"/>
                      <a:pt x="93306" y="821093"/>
                    </a:cubicBezTo>
                    <a:cubicBezTo>
                      <a:pt x="90196" y="805542"/>
                      <a:pt x="88990" y="789485"/>
                      <a:pt x="83975" y="774440"/>
                    </a:cubicBezTo>
                    <a:cubicBezTo>
                      <a:pt x="79577" y="761245"/>
                      <a:pt x="68687" y="750612"/>
                      <a:pt x="65314" y="737118"/>
                    </a:cubicBezTo>
                    <a:cubicBezTo>
                      <a:pt x="59232" y="712791"/>
                      <a:pt x="59093" y="687355"/>
                      <a:pt x="55983" y="662473"/>
                    </a:cubicBezTo>
                    <a:cubicBezTo>
                      <a:pt x="59093" y="612710"/>
                      <a:pt x="48843" y="560244"/>
                      <a:pt x="65314" y="513183"/>
                    </a:cubicBezTo>
                    <a:cubicBezTo>
                      <a:pt x="72723" y="492014"/>
                      <a:pt x="121297" y="475861"/>
                      <a:pt x="121297" y="475861"/>
                    </a:cubicBezTo>
                    <a:lnTo>
                      <a:pt x="737118" y="485191"/>
                    </a:lnTo>
                    <a:cubicBezTo>
                      <a:pt x="746936" y="485777"/>
                      <a:pt x="744519" y="503539"/>
                      <a:pt x="746448" y="513183"/>
                    </a:cubicBezTo>
                    <a:cubicBezTo>
                      <a:pt x="750761" y="534749"/>
                      <a:pt x="749459" y="557433"/>
                      <a:pt x="755779" y="578498"/>
                    </a:cubicBezTo>
                    <a:cubicBezTo>
                      <a:pt x="759001" y="589239"/>
                      <a:pt x="768497" y="596980"/>
                      <a:pt x="774440" y="606489"/>
                    </a:cubicBezTo>
                    <a:cubicBezTo>
                      <a:pt x="811087" y="665124"/>
                      <a:pt x="792834" y="648657"/>
                      <a:pt x="849085" y="699795"/>
                    </a:cubicBezTo>
                    <a:cubicBezTo>
                      <a:pt x="867059" y="716135"/>
                      <a:pt x="887219" y="729972"/>
                      <a:pt x="905069" y="746449"/>
                    </a:cubicBezTo>
                    <a:cubicBezTo>
                      <a:pt x="927693" y="767333"/>
                      <a:pt x="947149" y="791560"/>
                      <a:pt x="970383" y="811763"/>
                    </a:cubicBezTo>
                    <a:cubicBezTo>
                      <a:pt x="1018767" y="853836"/>
                      <a:pt x="1069401" y="893263"/>
                      <a:pt x="1119673" y="933061"/>
                    </a:cubicBezTo>
                    <a:cubicBezTo>
                      <a:pt x="1144058" y="952366"/>
                      <a:pt x="1174077" y="965430"/>
                      <a:pt x="1194318" y="989044"/>
                    </a:cubicBezTo>
                    <a:cubicBezTo>
                      <a:pt x="1212979" y="1010816"/>
                      <a:pt x="1230852" y="1033289"/>
                      <a:pt x="1250302" y="1054359"/>
                    </a:cubicBezTo>
                    <a:cubicBezTo>
                      <a:pt x="1268202" y="1073751"/>
                      <a:pt x="1289390" y="1090068"/>
                      <a:pt x="1306285" y="1110342"/>
                    </a:cubicBezTo>
                    <a:cubicBezTo>
                      <a:pt x="1358008" y="1172410"/>
                      <a:pt x="1331463" y="1151366"/>
                      <a:pt x="1362269" y="1212979"/>
                    </a:cubicBezTo>
                    <a:cubicBezTo>
                      <a:pt x="1367284" y="1223009"/>
                      <a:pt x="1375915" y="1230941"/>
                      <a:pt x="1380930" y="1240971"/>
                    </a:cubicBezTo>
                    <a:cubicBezTo>
                      <a:pt x="1426578" y="1332268"/>
                      <a:pt x="1375020" y="1250768"/>
                      <a:pt x="1418253" y="1315616"/>
                    </a:cubicBezTo>
                    <a:cubicBezTo>
                      <a:pt x="1437836" y="1452705"/>
                      <a:pt x="1408162" y="1312077"/>
                      <a:pt x="1464906" y="1436914"/>
                    </a:cubicBezTo>
                    <a:cubicBezTo>
                      <a:pt x="1471468" y="1451351"/>
                      <a:pt x="1467795" y="1469075"/>
                      <a:pt x="1474236" y="1483567"/>
                    </a:cubicBezTo>
                    <a:cubicBezTo>
                      <a:pt x="1486829" y="1511900"/>
                      <a:pt x="1511017" y="1526477"/>
                      <a:pt x="1530220" y="1548881"/>
                    </a:cubicBezTo>
                    <a:cubicBezTo>
                      <a:pt x="1540341" y="1560688"/>
                      <a:pt x="1546405" y="1576083"/>
                      <a:pt x="1558212" y="1586204"/>
                    </a:cubicBezTo>
                    <a:cubicBezTo>
                      <a:pt x="1568773" y="1595256"/>
                      <a:pt x="1584769" y="1596057"/>
                      <a:pt x="1595534" y="1604865"/>
                    </a:cubicBezTo>
                    <a:cubicBezTo>
                      <a:pt x="1746287" y="1728209"/>
                      <a:pt x="1590650" y="1622519"/>
                      <a:pt x="1707502" y="1707502"/>
                    </a:cubicBezTo>
                    <a:cubicBezTo>
                      <a:pt x="1725640" y="1720693"/>
                      <a:pt x="1742291" y="1737488"/>
                      <a:pt x="1763485" y="1744824"/>
                    </a:cubicBezTo>
                    <a:cubicBezTo>
                      <a:pt x="1824076" y="1765798"/>
                      <a:pt x="1888814" y="1772620"/>
                      <a:pt x="1950097" y="1791477"/>
                    </a:cubicBezTo>
                    <a:cubicBezTo>
                      <a:pt x="1990530" y="1803918"/>
                      <a:pt x="2029913" y="1820504"/>
                      <a:pt x="2071395" y="1828800"/>
                    </a:cubicBezTo>
                    <a:cubicBezTo>
                      <a:pt x="2099988" y="1834519"/>
                      <a:pt x="2338529" y="1847258"/>
                      <a:pt x="2341983" y="1847461"/>
                    </a:cubicBezTo>
                    <a:cubicBezTo>
                      <a:pt x="2475722" y="1844351"/>
                      <a:pt x="2609551" y="1843941"/>
                      <a:pt x="2743200" y="1838130"/>
                    </a:cubicBezTo>
                    <a:cubicBezTo>
                      <a:pt x="2753026" y="1837703"/>
                      <a:pt x="2761734" y="1831502"/>
                      <a:pt x="2771191" y="1828800"/>
                    </a:cubicBezTo>
                    <a:cubicBezTo>
                      <a:pt x="2783522" y="1825277"/>
                      <a:pt x="2796073" y="1822579"/>
                      <a:pt x="2808514" y="1819469"/>
                    </a:cubicBezTo>
                    <a:cubicBezTo>
                      <a:pt x="2814734" y="1810138"/>
                      <a:pt x="2826059" y="1802635"/>
                      <a:pt x="2827175" y="1791477"/>
                    </a:cubicBezTo>
                    <a:cubicBezTo>
                      <a:pt x="2831725" y="1745972"/>
                      <a:pt x="2808885" y="1694369"/>
                      <a:pt x="2780522" y="1660849"/>
                    </a:cubicBezTo>
                    <a:cubicBezTo>
                      <a:pt x="2735735" y="1607919"/>
                      <a:pt x="2700434" y="1602436"/>
                      <a:pt x="2649893" y="1558212"/>
                    </a:cubicBezTo>
                    <a:cubicBezTo>
                      <a:pt x="2620101" y="1532144"/>
                      <a:pt x="2596830" y="1498965"/>
                      <a:pt x="2565918" y="1474236"/>
                    </a:cubicBezTo>
                    <a:cubicBezTo>
                      <a:pt x="2550367" y="1461795"/>
                      <a:pt x="2533347" y="1450996"/>
                      <a:pt x="2519265" y="1436914"/>
                    </a:cubicBezTo>
                    <a:cubicBezTo>
                      <a:pt x="2508269" y="1425918"/>
                      <a:pt x="2500988" y="1411734"/>
                      <a:pt x="2491273" y="1399591"/>
                    </a:cubicBezTo>
                    <a:cubicBezTo>
                      <a:pt x="2476098" y="1380623"/>
                      <a:pt x="2459533" y="1362782"/>
                      <a:pt x="2444620" y="1343608"/>
                    </a:cubicBezTo>
                    <a:cubicBezTo>
                      <a:pt x="2437735" y="1334756"/>
                      <a:pt x="2432477" y="1324741"/>
                      <a:pt x="2425959" y="1315616"/>
                    </a:cubicBezTo>
                    <a:cubicBezTo>
                      <a:pt x="2416920" y="1302961"/>
                      <a:pt x="2407006" y="1290948"/>
                      <a:pt x="2397967" y="1278293"/>
                    </a:cubicBezTo>
                    <a:cubicBezTo>
                      <a:pt x="2391449" y="1269168"/>
                      <a:pt x="2386311" y="1259058"/>
                      <a:pt x="2379306" y="1250302"/>
                    </a:cubicBezTo>
                    <a:cubicBezTo>
                      <a:pt x="2373810" y="1243432"/>
                      <a:pt x="2366865" y="1237861"/>
                      <a:pt x="2360644" y="1231640"/>
                    </a:cubicBezTo>
                    <a:cubicBezTo>
                      <a:pt x="2357534" y="1219199"/>
                      <a:pt x="2357676" y="1205452"/>
                      <a:pt x="2351314" y="1194318"/>
                    </a:cubicBezTo>
                    <a:cubicBezTo>
                      <a:pt x="2344767" y="1182861"/>
                      <a:pt x="2326184" y="1179207"/>
                      <a:pt x="2323322" y="1166326"/>
                    </a:cubicBezTo>
                    <a:cubicBezTo>
                      <a:pt x="2319218" y="1147858"/>
                      <a:pt x="2329269" y="1128956"/>
                      <a:pt x="2332653" y="1110342"/>
                    </a:cubicBezTo>
                    <a:cubicBezTo>
                      <a:pt x="2335490" y="1094739"/>
                      <a:pt x="2331374" y="1075477"/>
                      <a:pt x="2341983" y="1063689"/>
                    </a:cubicBezTo>
                    <a:cubicBezTo>
                      <a:pt x="2361611" y="1041879"/>
                      <a:pt x="2392214" y="1033312"/>
                      <a:pt x="2416628" y="1017036"/>
                    </a:cubicBezTo>
                    <a:cubicBezTo>
                      <a:pt x="2425959" y="1010816"/>
                      <a:pt x="2434590" y="1003390"/>
                      <a:pt x="2444620" y="998375"/>
                    </a:cubicBezTo>
                    <a:cubicBezTo>
                      <a:pt x="2513669" y="963851"/>
                      <a:pt x="2453651" y="1045324"/>
                      <a:pt x="2575248" y="923730"/>
                    </a:cubicBezTo>
                    <a:cubicBezTo>
                      <a:pt x="2684507" y="814474"/>
                      <a:pt x="2556836" y="932307"/>
                      <a:pt x="2677885" y="849085"/>
                    </a:cubicBezTo>
                    <a:cubicBezTo>
                      <a:pt x="2710707" y="826520"/>
                      <a:pt x="2735566" y="792252"/>
                      <a:pt x="2771191" y="774440"/>
                    </a:cubicBezTo>
                    <a:cubicBezTo>
                      <a:pt x="2789852" y="765110"/>
                      <a:pt x="2808937" y="756581"/>
                      <a:pt x="2827175" y="746449"/>
                    </a:cubicBezTo>
                    <a:cubicBezTo>
                      <a:pt x="2836978" y="741003"/>
                      <a:pt x="2845430" y="733351"/>
                      <a:pt x="2855167" y="727787"/>
                    </a:cubicBezTo>
                    <a:cubicBezTo>
                      <a:pt x="2867243" y="720886"/>
                      <a:pt x="2880694" y="716498"/>
                      <a:pt x="2892489" y="709126"/>
                    </a:cubicBezTo>
                    <a:cubicBezTo>
                      <a:pt x="2955930" y="669475"/>
                      <a:pt x="2901647" y="688175"/>
                      <a:pt x="2967134" y="671804"/>
                    </a:cubicBezTo>
                    <a:cubicBezTo>
                      <a:pt x="2976465" y="662473"/>
                      <a:pt x="2992766" y="656795"/>
                      <a:pt x="2995126" y="643812"/>
                    </a:cubicBezTo>
                    <a:cubicBezTo>
                      <a:pt x="3004814" y="590525"/>
                      <a:pt x="2964653" y="514128"/>
                      <a:pt x="2939142" y="475861"/>
                    </a:cubicBezTo>
                    <a:cubicBezTo>
                      <a:pt x="2932922" y="466530"/>
                      <a:pt x="2925496" y="457899"/>
                      <a:pt x="2920481" y="447869"/>
                    </a:cubicBezTo>
                    <a:cubicBezTo>
                      <a:pt x="2912991" y="432888"/>
                      <a:pt x="2906136" y="417399"/>
                      <a:pt x="2901820" y="401216"/>
                    </a:cubicBezTo>
                    <a:cubicBezTo>
                      <a:pt x="2893648" y="370569"/>
                      <a:pt x="2905587" y="330338"/>
                      <a:pt x="2883159" y="307910"/>
                    </a:cubicBezTo>
                    <a:cubicBezTo>
                      <a:pt x="2861387" y="286138"/>
                      <a:pt x="2843463" y="259674"/>
                      <a:pt x="2817844" y="242595"/>
                    </a:cubicBezTo>
                    <a:cubicBezTo>
                      <a:pt x="2808514" y="236375"/>
                      <a:pt x="2799362" y="229877"/>
                      <a:pt x="2789853" y="223934"/>
                    </a:cubicBezTo>
                    <a:cubicBezTo>
                      <a:pt x="2774474" y="214322"/>
                      <a:pt x="2758290" y="206002"/>
                      <a:pt x="2743200" y="195942"/>
                    </a:cubicBezTo>
                    <a:cubicBezTo>
                      <a:pt x="2730261" y="187316"/>
                      <a:pt x="2718318" y="177281"/>
                      <a:pt x="2705877" y="167951"/>
                    </a:cubicBezTo>
                    <a:cubicBezTo>
                      <a:pt x="2702767" y="158620"/>
                      <a:pt x="2703501" y="146914"/>
                      <a:pt x="2696546" y="139959"/>
                    </a:cubicBezTo>
                    <a:cubicBezTo>
                      <a:pt x="2689592" y="133004"/>
                      <a:pt x="2678341" y="129649"/>
                      <a:pt x="2668555" y="130628"/>
                    </a:cubicBezTo>
                    <a:cubicBezTo>
                      <a:pt x="2615131" y="135970"/>
                      <a:pt x="2562808" y="149289"/>
                      <a:pt x="2509934" y="158620"/>
                    </a:cubicBezTo>
                    <a:cubicBezTo>
                      <a:pt x="2480370" y="173402"/>
                      <a:pt x="2459514" y="181048"/>
                      <a:pt x="2435289" y="205273"/>
                    </a:cubicBezTo>
                    <a:cubicBezTo>
                      <a:pt x="2427360" y="213202"/>
                      <a:pt x="2423926" y="224751"/>
                      <a:pt x="2416628" y="233265"/>
                    </a:cubicBezTo>
                    <a:cubicBezTo>
                      <a:pt x="2371535" y="285874"/>
                      <a:pt x="2383153" y="255485"/>
                      <a:pt x="2341983" y="317240"/>
                    </a:cubicBezTo>
                    <a:cubicBezTo>
                      <a:pt x="2288805" y="397007"/>
                      <a:pt x="2364908" y="308445"/>
                      <a:pt x="2295330" y="401216"/>
                    </a:cubicBezTo>
                    <a:cubicBezTo>
                      <a:pt x="2287413" y="411772"/>
                      <a:pt x="2275008" y="418470"/>
                      <a:pt x="2267338" y="429208"/>
                    </a:cubicBezTo>
                    <a:cubicBezTo>
                      <a:pt x="2259253" y="440526"/>
                      <a:pt x="2255578" y="454454"/>
                      <a:pt x="2248677" y="466530"/>
                    </a:cubicBezTo>
                    <a:cubicBezTo>
                      <a:pt x="2241612" y="478894"/>
                      <a:pt x="2208702" y="525166"/>
                      <a:pt x="2202024" y="531844"/>
                    </a:cubicBezTo>
                    <a:cubicBezTo>
                      <a:pt x="2191028" y="542840"/>
                      <a:pt x="2175698" y="548840"/>
                      <a:pt x="2164702" y="559836"/>
                    </a:cubicBezTo>
                    <a:cubicBezTo>
                      <a:pt x="2111950" y="612588"/>
                      <a:pt x="2188783" y="566456"/>
                      <a:pt x="2108718" y="606489"/>
                    </a:cubicBezTo>
                    <a:cubicBezTo>
                      <a:pt x="2102498" y="631371"/>
                      <a:pt x="2093238" y="655685"/>
                      <a:pt x="2090057" y="681134"/>
                    </a:cubicBezTo>
                    <a:cubicBezTo>
                      <a:pt x="2083836" y="730897"/>
                      <a:pt x="2085546" y="782311"/>
                      <a:pt x="2071395" y="830424"/>
                    </a:cubicBezTo>
                    <a:cubicBezTo>
                      <a:pt x="2068620" y="839859"/>
                      <a:pt x="2052201" y="835357"/>
                      <a:pt x="2043404" y="839755"/>
                    </a:cubicBezTo>
                    <a:cubicBezTo>
                      <a:pt x="1961154" y="880881"/>
                      <a:pt x="2084479" y="836888"/>
                      <a:pt x="1968759" y="867746"/>
                    </a:cubicBezTo>
                    <a:cubicBezTo>
                      <a:pt x="1815720" y="908556"/>
                      <a:pt x="1924376" y="877437"/>
                      <a:pt x="1838130" y="914400"/>
                    </a:cubicBezTo>
                    <a:cubicBezTo>
                      <a:pt x="1742015" y="955592"/>
                      <a:pt x="1896613" y="880492"/>
                      <a:pt x="1772816" y="942391"/>
                    </a:cubicBezTo>
                    <a:cubicBezTo>
                      <a:pt x="1757265" y="957942"/>
                      <a:pt x="1739665" y="971684"/>
                      <a:pt x="1726163" y="989044"/>
                    </a:cubicBezTo>
                    <a:cubicBezTo>
                      <a:pt x="1704391" y="1017036"/>
                      <a:pt x="1681033" y="1043863"/>
                      <a:pt x="1660848" y="1073020"/>
                    </a:cubicBezTo>
                    <a:cubicBezTo>
                      <a:pt x="1602454" y="1157367"/>
                      <a:pt x="1580950" y="1180974"/>
                      <a:pt x="1539551" y="1259632"/>
                    </a:cubicBezTo>
                    <a:cubicBezTo>
                      <a:pt x="1520116" y="1296558"/>
                      <a:pt x="1496763" y="1332013"/>
                      <a:pt x="1483567" y="1371600"/>
                    </a:cubicBezTo>
                    <a:cubicBezTo>
                      <a:pt x="1477347" y="1390261"/>
                      <a:pt x="1473703" y="1409989"/>
                      <a:pt x="1464906" y="1427583"/>
                    </a:cubicBezTo>
                    <a:cubicBezTo>
                      <a:pt x="1442404" y="1472586"/>
                      <a:pt x="1401202" y="1532469"/>
                      <a:pt x="1371600" y="1576873"/>
                    </a:cubicBezTo>
                    <a:lnTo>
                      <a:pt x="1352938" y="1604865"/>
                    </a:lnTo>
                    <a:cubicBezTo>
                      <a:pt x="1332170" y="1636017"/>
                      <a:pt x="1331033" y="1646380"/>
                      <a:pt x="1287624" y="1660849"/>
                    </a:cubicBezTo>
                    <a:cubicBezTo>
                      <a:pt x="1266760" y="1667804"/>
                      <a:pt x="1244081" y="1667069"/>
                      <a:pt x="1222310" y="1670179"/>
                    </a:cubicBezTo>
                    <a:cubicBezTo>
                      <a:pt x="1169436" y="1667069"/>
                      <a:pt x="1116471" y="1665247"/>
                      <a:pt x="1063689" y="1660849"/>
                    </a:cubicBezTo>
                    <a:cubicBezTo>
                      <a:pt x="991776" y="1654856"/>
                      <a:pt x="997797" y="1648729"/>
                      <a:pt x="923730" y="1632857"/>
                    </a:cubicBezTo>
                    <a:cubicBezTo>
                      <a:pt x="861702" y="1619565"/>
                      <a:pt x="800064" y="1603402"/>
                      <a:pt x="737118" y="1595534"/>
                    </a:cubicBezTo>
                    <a:cubicBezTo>
                      <a:pt x="621880" y="1581130"/>
                      <a:pt x="687257" y="1590017"/>
                      <a:pt x="541175" y="1567542"/>
                    </a:cubicBezTo>
                    <a:cubicBezTo>
                      <a:pt x="442154" y="1534536"/>
                      <a:pt x="486133" y="1545338"/>
                      <a:pt x="410546" y="1530220"/>
                    </a:cubicBezTo>
                    <a:cubicBezTo>
                      <a:pt x="358306" y="1477979"/>
                      <a:pt x="361720" y="1477271"/>
                      <a:pt x="307910" y="1436914"/>
                    </a:cubicBezTo>
                    <a:cubicBezTo>
                      <a:pt x="298939" y="1430186"/>
                      <a:pt x="290225" y="1422670"/>
                      <a:pt x="279918" y="1418253"/>
                    </a:cubicBezTo>
                    <a:cubicBezTo>
                      <a:pt x="268131" y="1413201"/>
                      <a:pt x="255036" y="1412032"/>
                      <a:pt x="242595" y="1408922"/>
                    </a:cubicBezTo>
                    <a:cubicBezTo>
                      <a:pt x="233265" y="1402702"/>
                      <a:pt x="224911" y="1394678"/>
                      <a:pt x="214604" y="1390261"/>
                    </a:cubicBezTo>
                    <a:cubicBezTo>
                      <a:pt x="202817" y="1385209"/>
                      <a:pt x="187295" y="1388941"/>
                      <a:pt x="177281" y="1380930"/>
                    </a:cubicBezTo>
                    <a:cubicBezTo>
                      <a:pt x="169601" y="1374786"/>
                      <a:pt x="171061" y="1362269"/>
                      <a:pt x="167951" y="1352938"/>
                    </a:cubicBezTo>
                    <a:cubicBezTo>
                      <a:pt x="177281" y="1328056"/>
                      <a:pt x="184946" y="1302485"/>
                      <a:pt x="195942" y="1278293"/>
                    </a:cubicBezTo>
                    <a:cubicBezTo>
                      <a:pt x="210831" y="1245537"/>
                      <a:pt x="263929" y="1200976"/>
                      <a:pt x="279918" y="1184987"/>
                    </a:cubicBezTo>
                    <a:lnTo>
                      <a:pt x="345232" y="1119673"/>
                    </a:lnTo>
                    <a:lnTo>
                      <a:pt x="382555" y="1082351"/>
                    </a:lnTo>
                    <a:cubicBezTo>
                      <a:pt x="388776" y="1076130"/>
                      <a:pt x="395938" y="1070727"/>
                      <a:pt x="401216" y="1063689"/>
                    </a:cubicBezTo>
                    <a:cubicBezTo>
                      <a:pt x="420442" y="1038055"/>
                      <a:pt x="434864" y="1011569"/>
                      <a:pt x="466530" y="998375"/>
                    </a:cubicBezTo>
                    <a:cubicBezTo>
                      <a:pt x="490205" y="988511"/>
                      <a:pt x="516844" y="987825"/>
                      <a:pt x="541175" y="979714"/>
                    </a:cubicBezTo>
                    <a:cubicBezTo>
                      <a:pt x="550506" y="976604"/>
                      <a:pt x="559710" y="973085"/>
                      <a:pt x="569167" y="970383"/>
                    </a:cubicBezTo>
                    <a:cubicBezTo>
                      <a:pt x="732080" y="923837"/>
                      <a:pt x="900622" y="955170"/>
                      <a:pt x="1073020" y="951722"/>
                    </a:cubicBezTo>
                    <a:cubicBezTo>
                      <a:pt x="1094791" y="948612"/>
                      <a:pt x="1116432" y="944382"/>
                      <a:pt x="1138334" y="942391"/>
                    </a:cubicBezTo>
                    <a:cubicBezTo>
                      <a:pt x="1314368" y="926388"/>
                      <a:pt x="1226548" y="945998"/>
                      <a:pt x="1315616" y="923730"/>
                    </a:cubicBezTo>
                    <a:cubicBezTo>
                      <a:pt x="1324947" y="917510"/>
                      <a:pt x="1336603" y="913826"/>
                      <a:pt x="1343608" y="905069"/>
                    </a:cubicBezTo>
                    <a:cubicBezTo>
                      <a:pt x="1349752" y="897389"/>
                      <a:pt x="1352284" y="886891"/>
                      <a:pt x="1352938" y="877077"/>
                    </a:cubicBezTo>
                    <a:cubicBezTo>
                      <a:pt x="1358528" y="793230"/>
                      <a:pt x="1356679" y="708998"/>
                      <a:pt x="1362269" y="625151"/>
                    </a:cubicBezTo>
                    <a:cubicBezTo>
                      <a:pt x="1362923" y="615337"/>
                      <a:pt x="1369215" y="606701"/>
                      <a:pt x="1371600" y="597159"/>
                    </a:cubicBezTo>
                    <a:cubicBezTo>
                      <a:pt x="1378555" y="569340"/>
                      <a:pt x="1384041" y="541175"/>
                      <a:pt x="1390261" y="513183"/>
                    </a:cubicBezTo>
                    <a:cubicBezTo>
                      <a:pt x="1402092" y="394868"/>
                      <a:pt x="1404888" y="418880"/>
                      <a:pt x="1390261" y="279918"/>
                    </a:cubicBezTo>
                    <a:cubicBezTo>
                      <a:pt x="1388919" y="267165"/>
                      <a:pt x="1388043" y="253265"/>
                      <a:pt x="1380930" y="242595"/>
                    </a:cubicBezTo>
                    <a:cubicBezTo>
                      <a:pt x="1374710" y="233264"/>
                      <a:pt x="1360867" y="231863"/>
                      <a:pt x="1352938" y="223934"/>
                    </a:cubicBezTo>
                    <a:cubicBezTo>
                      <a:pt x="1338856" y="209852"/>
                      <a:pt x="1329698" y="191363"/>
                      <a:pt x="1315616" y="177281"/>
                    </a:cubicBezTo>
                    <a:cubicBezTo>
                      <a:pt x="1281108" y="142773"/>
                      <a:pt x="1270707" y="140831"/>
                      <a:pt x="1231640" y="121298"/>
                    </a:cubicBezTo>
                    <a:cubicBezTo>
                      <a:pt x="1225420" y="111967"/>
                      <a:pt x="1220158" y="101921"/>
                      <a:pt x="1212979" y="93306"/>
                    </a:cubicBezTo>
                    <a:cubicBezTo>
                      <a:pt x="1204531" y="83169"/>
                      <a:pt x="1192306" y="76293"/>
                      <a:pt x="1184987" y="65314"/>
                    </a:cubicBezTo>
                    <a:cubicBezTo>
                      <a:pt x="1179531" y="57130"/>
                      <a:pt x="1178767" y="46653"/>
                      <a:pt x="1175657" y="37322"/>
                    </a:cubicBezTo>
                    <a:cubicBezTo>
                      <a:pt x="1191208" y="31102"/>
                      <a:pt x="1206628" y="24542"/>
                      <a:pt x="1222310" y="18661"/>
                    </a:cubicBezTo>
                    <a:cubicBezTo>
                      <a:pt x="1231519" y="15208"/>
                      <a:pt x="1240521" y="10360"/>
                      <a:pt x="1250302" y="9330"/>
                    </a:cubicBezTo>
                    <a:cubicBezTo>
                      <a:pt x="1299888" y="4110"/>
                      <a:pt x="1349828" y="3110"/>
                      <a:pt x="1399591" y="0"/>
                    </a:cubicBezTo>
                    <a:cubicBezTo>
                      <a:pt x="1433803" y="3110"/>
                      <a:pt x="1469196" y="-107"/>
                      <a:pt x="1502228" y="9330"/>
                    </a:cubicBezTo>
                    <a:cubicBezTo>
                      <a:pt x="1539952" y="20108"/>
                      <a:pt x="1523977" y="42818"/>
                      <a:pt x="1539551" y="65314"/>
                    </a:cubicBezTo>
                    <a:cubicBezTo>
                      <a:pt x="1562222" y="98062"/>
                      <a:pt x="1599402" y="121639"/>
                      <a:pt x="1614195" y="158620"/>
                    </a:cubicBezTo>
                    <a:cubicBezTo>
                      <a:pt x="1620416" y="174171"/>
                      <a:pt x="1621729" y="192755"/>
                      <a:pt x="1632857" y="205273"/>
                    </a:cubicBezTo>
                    <a:cubicBezTo>
                      <a:pt x="1647757" y="222036"/>
                      <a:pt x="1670179" y="230154"/>
                      <a:pt x="1688840" y="242595"/>
                    </a:cubicBezTo>
                    <a:lnTo>
                      <a:pt x="1744824" y="317240"/>
                    </a:lnTo>
                    <a:cubicBezTo>
                      <a:pt x="1754155" y="329681"/>
                      <a:pt x="1761820" y="343567"/>
                      <a:pt x="1772816" y="354563"/>
                    </a:cubicBezTo>
                    <a:cubicBezTo>
                      <a:pt x="1785257" y="367004"/>
                      <a:pt x="1799336" y="377997"/>
                      <a:pt x="1810138" y="391885"/>
                    </a:cubicBezTo>
                    <a:cubicBezTo>
                      <a:pt x="1871725" y="471068"/>
                      <a:pt x="1801674" y="411197"/>
                      <a:pt x="1875453" y="466530"/>
                    </a:cubicBezTo>
                    <a:cubicBezTo>
                      <a:pt x="1884783" y="482081"/>
                      <a:pt x="1892903" y="498426"/>
                      <a:pt x="1903444" y="513183"/>
                    </a:cubicBezTo>
                    <a:cubicBezTo>
                      <a:pt x="1967337" y="602633"/>
                      <a:pt x="1856310" y="419108"/>
                      <a:pt x="1950097" y="569167"/>
                    </a:cubicBezTo>
                    <a:cubicBezTo>
                      <a:pt x="1957469" y="580962"/>
                      <a:pt x="1958924" y="596654"/>
                      <a:pt x="1968759" y="606489"/>
                    </a:cubicBezTo>
                    <a:cubicBezTo>
                      <a:pt x="2093045" y="730775"/>
                      <a:pt x="2014549" y="622831"/>
                      <a:pt x="2090057" y="709126"/>
                    </a:cubicBezTo>
                    <a:cubicBezTo>
                      <a:pt x="2109774" y="731660"/>
                      <a:pt x="2120790" y="756959"/>
                      <a:pt x="2146040" y="774440"/>
                    </a:cubicBezTo>
                    <a:cubicBezTo>
                      <a:pt x="2175862" y="795086"/>
                      <a:pt x="2210329" y="808662"/>
                      <a:pt x="2239346" y="830424"/>
                    </a:cubicBezTo>
                    <a:cubicBezTo>
                      <a:pt x="2251787" y="839755"/>
                      <a:pt x="2262230" y="852641"/>
                      <a:pt x="2276669" y="858416"/>
                    </a:cubicBezTo>
                    <a:cubicBezTo>
                      <a:pt x="2294235" y="865442"/>
                      <a:pt x="2314219" y="863492"/>
                      <a:pt x="2332653" y="867746"/>
                    </a:cubicBezTo>
                    <a:cubicBezTo>
                      <a:pt x="2513160" y="909402"/>
                      <a:pt x="2236601" y="879954"/>
                      <a:pt x="2631232" y="895738"/>
                    </a:cubicBezTo>
                    <a:lnTo>
                      <a:pt x="3060440" y="886408"/>
                    </a:lnTo>
                    <a:cubicBezTo>
                      <a:pt x="3126943" y="883694"/>
                      <a:pt x="3049921" y="864240"/>
                      <a:pt x="3116424" y="886408"/>
                    </a:cubicBezTo>
                    <a:cubicBezTo>
                      <a:pt x="3223496" y="972064"/>
                      <a:pt x="3118138" y="896596"/>
                      <a:pt x="3191069" y="933061"/>
                    </a:cubicBezTo>
                    <a:cubicBezTo>
                      <a:pt x="3201099" y="938076"/>
                      <a:pt x="3208561" y="947784"/>
                      <a:pt x="3219061" y="951722"/>
                    </a:cubicBezTo>
                    <a:cubicBezTo>
                      <a:pt x="3233910" y="957290"/>
                      <a:pt x="3250414" y="956880"/>
                      <a:pt x="3265714" y="961053"/>
                    </a:cubicBezTo>
                    <a:cubicBezTo>
                      <a:pt x="3381882" y="992736"/>
                      <a:pt x="3261671" y="969710"/>
                      <a:pt x="3377681" y="989044"/>
                    </a:cubicBezTo>
                    <a:cubicBezTo>
                      <a:pt x="3461657" y="985934"/>
                      <a:pt x="3545965" y="987808"/>
                      <a:pt x="3629608" y="979714"/>
                    </a:cubicBezTo>
                    <a:cubicBezTo>
                      <a:pt x="3674405" y="975379"/>
                      <a:pt x="3657344" y="959339"/>
                      <a:pt x="3685591" y="942391"/>
                    </a:cubicBezTo>
                    <a:cubicBezTo>
                      <a:pt x="3694025" y="937331"/>
                      <a:pt x="3703982" y="935195"/>
                      <a:pt x="3713583" y="933061"/>
                    </a:cubicBezTo>
                    <a:cubicBezTo>
                      <a:pt x="3764777" y="921685"/>
                      <a:pt x="3761867" y="923730"/>
                      <a:pt x="3806889" y="923730"/>
                    </a:cubicBezTo>
                  </a:path>
                </a:pathLst>
              </a:custGeom>
              <a:noFill/>
              <a:scene3d>
                <a:camera prst="orthographicFront">
                  <a:rot lat="3600000" lon="1200000" rev="0"/>
                </a:camera>
                <a:lightRig rig="threePt" dir="t">
                  <a:rot lat="0" lon="0" rev="7800000"/>
                </a:lightRig>
              </a:scene3d>
              <a:sp3d extrusionH="107950" contourW="50800" prstMaterial="clear">
                <a:bevelT w="127000" h="127000"/>
                <a:extrusionClr>
                  <a:schemeClr val="bg2"/>
                </a:extrusionClr>
                <a:contourClr>
                  <a:schemeClr val="accent2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238439" y="349404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47454" y="324771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7409653" y="265939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729325" y="300974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69859" y="334839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149790" y="345942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729863" y="364525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916867" y="394845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306682" y="425089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549981" y="457478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029912" y="454049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94837" y="442285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133156" y="433503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08478" y="411851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221551" y="381464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907449" y="322641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635641" y="291790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272766" y="263354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882478" y="215961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417641" y="2049211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42136" y="1950270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426093" y="341970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944737" y="309260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469410" y="278594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893706" y="2500975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771690" y="185717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9157277" y="401084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8587643" y="3865250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8012153" y="367772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969993" y="208341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067762" y="242724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994811" y="277107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192488" y="3021978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184493" y="4133384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702082" y="398470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177049" y="3535862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27273" y="3308439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663107" y="3850886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096608" y="3987897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606195" y="4082273"/>
                <a:ext cx="239756" cy="267629"/>
              </a:xfrm>
              <a:prstGeom prst="ellipse">
                <a:avLst/>
              </a:prstGeom>
              <a:solidFill>
                <a:schemeClr val="accent5">
                  <a:lumMod val="75000"/>
                  <a:alpha val="63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8909946" y="279241"/>
              <a:ext cx="1915088" cy="1150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Histones     are evicted and slides away from damage site </a:t>
              </a:r>
              <a:endParaRPr lang="en-US" dirty="0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8916848" y="1979320"/>
              <a:ext cx="786744" cy="8273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Down Arrow 140"/>
            <p:cNvSpPr/>
            <p:nvPr/>
          </p:nvSpPr>
          <p:spPr>
            <a:xfrm rot="8523478">
              <a:off x="8919662" y="1185331"/>
              <a:ext cx="259423" cy="930604"/>
            </a:xfrm>
            <a:prstGeom prst="downArrow">
              <a:avLst>
                <a:gd name="adj1" fmla="val 50000"/>
                <a:gd name="adj2" fmla="val 1322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Down Arrow 141"/>
            <p:cNvSpPr/>
            <p:nvPr/>
          </p:nvSpPr>
          <p:spPr>
            <a:xfrm rot="15262316">
              <a:off x="9869927" y="1309243"/>
              <a:ext cx="275013" cy="900214"/>
            </a:xfrm>
            <a:prstGeom prst="downArrow">
              <a:avLst>
                <a:gd name="adj1" fmla="val 50000"/>
                <a:gd name="adj2" fmla="val 1322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312726" y="991334"/>
              <a:ext cx="2401786" cy="2608769"/>
            </a:xfrm>
            <a:prstGeom prst="ellipse">
              <a:avLst/>
            </a:prstGeom>
            <a:solidFill>
              <a:schemeClr val="accent1">
                <a:alpha val="27000"/>
              </a:schemeClr>
            </a:solidFill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944" y="1142442"/>
            <a:ext cx="1107571" cy="1869229"/>
            <a:chOff x="211873" y="3210206"/>
            <a:chExt cx="1490604" cy="1864941"/>
          </a:xfrm>
        </p:grpSpPr>
        <p:grpSp>
          <p:nvGrpSpPr>
            <p:cNvPr id="155" name="Group 154"/>
            <p:cNvGrpSpPr/>
            <p:nvPr/>
          </p:nvGrpSpPr>
          <p:grpSpPr>
            <a:xfrm>
              <a:off x="371118" y="3600103"/>
              <a:ext cx="943723" cy="1336293"/>
              <a:chOff x="371118" y="3600103"/>
              <a:chExt cx="943723" cy="1336293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371118" y="3914078"/>
                <a:ext cx="801894" cy="739295"/>
              </a:xfrm>
              <a:prstGeom prst="straightConnector1">
                <a:avLst/>
              </a:prstGeom>
              <a:ln w="44450">
                <a:tailEnd type="triangle"/>
              </a:ln>
              <a:scene3d>
                <a:camera prst="orthographicFront"/>
                <a:lightRig rig="threePt" dir="t"/>
              </a:scene3d>
              <a:sp3d extrusionH="133350" prstMaterial="matte">
                <a:bevelT h="139700"/>
                <a:bevelB w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371118" y="4653373"/>
                <a:ext cx="943723" cy="283023"/>
              </a:xfrm>
              <a:prstGeom prst="straightConnector1">
                <a:avLst/>
              </a:prstGeom>
              <a:ln w="44450">
                <a:tailEnd type="triangle"/>
              </a:ln>
              <a:scene3d>
                <a:camera prst="orthographicFront"/>
                <a:lightRig rig="threePt" dir="t"/>
              </a:scene3d>
              <a:sp3d extrusionH="133350" prstMaterial="matte">
                <a:bevelT h="139700"/>
                <a:bevelB w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V="1">
                <a:off x="371118" y="3600103"/>
                <a:ext cx="0" cy="1053270"/>
              </a:xfrm>
              <a:prstGeom prst="straightConnector1">
                <a:avLst/>
              </a:prstGeom>
              <a:ln w="44450">
                <a:tailEnd type="triangle"/>
              </a:ln>
              <a:scene3d>
                <a:camera prst="orthographicFront"/>
                <a:lightRig rig="threePt" dir="t"/>
              </a:scene3d>
              <a:sp3d extrusionH="133350" prstMaterial="matte">
                <a:bevelT h="139700"/>
                <a:bevelB w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11873" y="3210206"/>
              <a:ext cx="32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271938" y="3641637"/>
              <a:ext cx="26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02038" y="4705815"/>
              <a:ext cx="30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162" name="Oval 161"/>
          <p:cNvSpPr/>
          <p:nvPr/>
        </p:nvSpPr>
        <p:spPr>
          <a:xfrm>
            <a:off x="2857647" y="4603812"/>
            <a:ext cx="2401786" cy="1783973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2437758" y="4512130"/>
            <a:ext cx="3238213" cy="1911327"/>
          </a:xfrm>
          <a:custGeom>
            <a:avLst/>
            <a:gdLst>
              <a:gd name="connsiteX0" fmla="*/ 0 w 2544176"/>
              <a:gd name="connsiteY0" fmla="*/ 1061525 h 1396416"/>
              <a:gd name="connsiteX1" fmla="*/ 211873 w 2544176"/>
              <a:gd name="connsiteY1" fmla="*/ 1083827 h 1396416"/>
              <a:gd name="connsiteX2" fmla="*/ 412595 w 2544176"/>
              <a:gd name="connsiteY2" fmla="*/ 1072676 h 1396416"/>
              <a:gd name="connsiteX3" fmla="*/ 412595 w 2544176"/>
              <a:gd name="connsiteY3" fmla="*/ 961164 h 1396416"/>
              <a:gd name="connsiteX4" fmla="*/ 334537 w 2544176"/>
              <a:gd name="connsiteY4" fmla="*/ 927710 h 1396416"/>
              <a:gd name="connsiteX5" fmla="*/ 301083 w 2544176"/>
              <a:gd name="connsiteY5" fmla="*/ 894257 h 1396416"/>
              <a:gd name="connsiteX6" fmla="*/ 267629 w 2544176"/>
              <a:gd name="connsiteY6" fmla="*/ 871954 h 1396416"/>
              <a:gd name="connsiteX7" fmla="*/ 234176 w 2544176"/>
              <a:gd name="connsiteY7" fmla="*/ 827349 h 1396416"/>
              <a:gd name="connsiteX8" fmla="*/ 234176 w 2544176"/>
              <a:gd name="connsiteY8" fmla="*/ 738139 h 1396416"/>
              <a:gd name="connsiteX9" fmla="*/ 278781 w 2544176"/>
              <a:gd name="connsiteY9" fmla="*/ 726988 h 1396416"/>
              <a:gd name="connsiteX10" fmla="*/ 512956 w 2544176"/>
              <a:gd name="connsiteY10" fmla="*/ 738139 h 1396416"/>
              <a:gd name="connsiteX11" fmla="*/ 624468 w 2544176"/>
              <a:gd name="connsiteY11" fmla="*/ 749291 h 1396416"/>
              <a:gd name="connsiteX12" fmla="*/ 691376 w 2544176"/>
              <a:gd name="connsiteY12" fmla="*/ 771593 h 1396416"/>
              <a:gd name="connsiteX13" fmla="*/ 724829 w 2544176"/>
              <a:gd name="connsiteY13" fmla="*/ 961164 h 1396416"/>
              <a:gd name="connsiteX14" fmla="*/ 735981 w 2544176"/>
              <a:gd name="connsiteY14" fmla="*/ 1005769 h 1396416"/>
              <a:gd name="connsiteX15" fmla="*/ 769434 w 2544176"/>
              <a:gd name="connsiteY15" fmla="*/ 1050374 h 1396416"/>
              <a:gd name="connsiteX16" fmla="*/ 791737 w 2544176"/>
              <a:gd name="connsiteY16" fmla="*/ 1083827 h 1396416"/>
              <a:gd name="connsiteX17" fmla="*/ 892098 w 2544176"/>
              <a:gd name="connsiteY17" fmla="*/ 1139583 h 1396416"/>
              <a:gd name="connsiteX18" fmla="*/ 1103971 w 2544176"/>
              <a:gd name="connsiteY18" fmla="*/ 1128432 h 1396416"/>
              <a:gd name="connsiteX19" fmla="*/ 1215483 w 2544176"/>
              <a:gd name="connsiteY19" fmla="*/ 1083827 h 1396416"/>
              <a:gd name="connsiteX20" fmla="*/ 1226634 w 2544176"/>
              <a:gd name="connsiteY20" fmla="*/ 1050374 h 1396416"/>
              <a:gd name="connsiteX21" fmla="*/ 1170878 w 2544176"/>
              <a:gd name="connsiteY21" fmla="*/ 961164 h 1396416"/>
              <a:gd name="connsiteX22" fmla="*/ 1070517 w 2544176"/>
              <a:gd name="connsiteY22" fmla="*/ 916559 h 1396416"/>
              <a:gd name="connsiteX23" fmla="*/ 970156 w 2544176"/>
              <a:gd name="connsiteY23" fmla="*/ 894257 h 1396416"/>
              <a:gd name="connsiteX24" fmla="*/ 936703 w 2544176"/>
              <a:gd name="connsiteY24" fmla="*/ 871954 h 1396416"/>
              <a:gd name="connsiteX25" fmla="*/ 925551 w 2544176"/>
              <a:gd name="connsiteY25" fmla="*/ 827349 h 1396416"/>
              <a:gd name="connsiteX26" fmla="*/ 903249 w 2544176"/>
              <a:gd name="connsiteY26" fmla="*/ 793896 h 1396416"/>
              <a:gd name="connsiteX27" fmla="*/ 892098 w 2544176"/>
              <a:gd name="connsiteY27" fmla="*/ 760442 h 1396416"/>
              <a:gd name="connsiteX28" fmla="*/ 903249 w 2544176"/>
              <a:gd name="connsiteY28" fmla="*/ 704686 h 1396416"/>
              <a:gd name="connsiteX29" fmla="*/ 936703 w 2544176"/>
              <a:gd name="connsiteY29" fmla="*/ 637779 h 1396416"/>
              <a:gd name="connsiteX30" fmla="*/ 959005 w 2544176"/>
              <a:gd name="connsiteY30" fmla="*/ 615476 h 1396416"/>
              <a:gd name="connsiteX31" fmla="*/ 1003610 w 2544176"/>
              <a:gd name="connsiteY31" fmla="*/ 604325 h 1396416"/>
              <a:gd name="connsiteX32" fmla="*/ 1081668 w 2544176"/>
              <a:gd name="connsiteY32" fmla="*/ 615476 h 1396416"/>
              <a:gd name="connsiteX33" fmla="*/ 1115122 w 2544176"/>
              <a:gd name="connsiteY33" fmla="*/ 671232 h 1396416"/>
              <a:gd name="connsiteX34" fmla="*/ 1182029 w 2544176"/>
              <a:gd name="connsiteY34" fmla="*/ 793896 h 1396416"/>
              <a:gd name="connsiteX35" fmla="*/ 1204332 w 2544176"/>
              <a:gd name="connsiteY35" fmla="*/ 816198 h 1396416"/>
              <a:gd name="connsiteX36" fmla="*/ 1237786 w 2544176"/>
              <a:gd name="connsiteY36" fmla="*/ 827349 h 1396416"/>
              <a:gd name="connsiteX37" fmla="*/ 1360449 w 2544176"/>
              <a:gd name="connsiteY37" fmla="*/ 816198 h 1396416"/>
              <a:gd name="connsiteX38" fmla="*/ 1371600 w 2544176"/>
              <a:gd name="connsiteY38" fmla="*/ 782744 h 1396416"/>
              <a:gd name="connsiteX39" fmla="*/ 1338147 w 2544176"/>
              <a:gd name="connsiteY39" fmla="*/ 715837 h 1396416"/>
              <a:gd name="connsiteX40" fmla="*/ 1215483 w 2544176"/>
              <a:gd name="connsiteY40" fmla="*/ 615476 h 1396416"/>
              <a:gd name="connsiteX41" fmla="*/ 1159727 w 2544176"/>
              <a:gd name="connsiteY41" fmla="*/ 582022 h 1396416"/>
              <a:gd name="connsiteX42" fmla="*/ 1103971 w 2544176"/>
              <a:gd name="connsiteY42" fmla="*/ 570871 h 1396416"/>
              <a:gd name="connsiteX43" fmla="*/ 1081668 w 2544176"/>
              <a:gd name="connsiteY43" fmla="*/ 537418 h 1396416"/>
              <a:gd name="connsiteX44" fmla="*/ 1115122 w 2544176"/>
              <a:gd name="connsiteY44" fmla="*/ 437057 h 1396416"/>
              <a:gd name="connsiteX45" fmla="*/ 1148576 w 2544176"/>
              <a:gd name="connsiteY45" fmla="*/ 414754 h 1396416"/>
              <a:gd name="connsiteX46" fmla="*/ 1215483 w 2544176"/>
              <a:gd name="connsiteY46" fmla="*/ 392452 h 1396416"/>
              <a:gd name="connsiteX47" fmla="*/ 1260088 w 2544176"/>
              <a:gd name="connsiteY47" fmla="*/ 358998 h 1396416"/>
              <a:gd name="connsiteX48" fmla="*/ 1315844 w 2544176"/>
              <a:gd name="connsiteY48" fmla="*/ 336696 h 1396416"/>
              <a:gd name="connsiteX49" fmla="*/ 1405054 w 2544176"/>
              <a:gd name="connsiteY49" fmla="*/ 303242 h 1396416"/>
              <a:gd name="connsiteX50" fmla="*/ 1360449 w 2544176"/>
              <a:gd name="connsiteY50" fmla="*/ 280939 h 1396416"/>
              <a:gd name="connsiteX51" fmla="*/ 1427356 w 2544176"/>
              <a:gd name="connsiteY51" fmla="*/ 247486 h 1396416"/>
              <a:gd name="connsiteX52" fmla="*/ 1527717 w 2544176"/>
              <a:gd name="connsiteY52" fmla="*/ 202881 h 1396416"/>
              <a:gd name="connsiteX53" fmla="*/ 1828800 w 2544176"/>
              <a:gd name="connsiteY53" fmla="*/ 91369 h 1396416"/>
              <a:gd name="connsiteX54" fmla="*/ 2074127 w 2544176"/>
              <a:gd name="connsiteY54" fmla="*/ 24461 h 1396416"/>
              <a:gd name="connsiteX55" fmla="*/ 2107581 w 2544176"/>
              <a:gd name="connsiteY55" fmla="*/ 2159 h 1396416"/>
              <a:gd name="connsiteX56" fmla="*/ 2085278 w 2544176"/>
              <a:gd name="connsiteY56" fmla="*/ 35613 h 1396416"/>
              <a:gd name="connsiteX57" fmla="*/ 2007220 w 2544176"/>
              <a:gd name="connsiteY57" fmla="*/ 91369 h 1396416"/>
              <a:gd name="connsiteX58" fmla="*/ 1884556 w 2544176"/>
              <a:gd name="connsiteY58" fmla="*/ 191730 h 1396416"/>
              <a:gd name="connsiteX59" fmla="*/ 1851103 w 2544176"/>
              <a:gd name="connsiteY59" fmla="*/ 247486 h 1396416"/>
              <a:gd name="connsiteX60" fmla="*/ 1806498 w 2544176"/>
              <a:gd name="connsiteY60" fmla="*/ 314393 h 1396416"/>
              <a:gd name="connsiteX61" fmla="*/ 1817649 w 2544176"/>
              <a:gd name="connsiteY61" fmla="*/ 370149 h 1396416"/>
              <a:gd name="connsiteX62" fmla="*/ 1839951 w 2544176"/>
              <a:gd name="connsiteY62" fmla="*/ 414754 h 1396416"/>
              <a:gd name="connsiteX63" fmla="*/ 1806498 w 2544176"/>
              <a:gd name="connsiteY63" fmla="*/ 626627 h 1396416"/>
              <a:gd name="connsiteX64" fmla="*/ 1784195 w 2544176"/>
              <a:gd name="connsiteY64" fmla="*/ 660081 h 1396416"/>
              <a:gd name="connsiteX65" fmla="*/ 1750742 w 2544176"/>
              <a:gd name="connsiteY65" fmla="*/ 704686 h 1396416"/>
              <a:gd name="connsiteX66" fmla="*/ 1650381 w 2544176"/>
              <a:gd name="connsiteY66" fmla="*/ 782744 h 1396416"/>
              <a:gd name="connsiteX67" fmla="*/ 1605776 w 2544176"/>
              <a:gd name="connsiteY67" fmla="*/ 816198 h 1396416"/>
              <a:gd name="connsiteX68" fmla="*/ 1427356 w 2544176"/>
              <a:gd name="connsiteY68" fmla="*/ 860803 h 1396416"/>
              <a:gd name="connsiteX69" fmla="*/ 669073 w 2544176"/>
              <a:gd name="connsiteY69" fmla="*/ 827349 h 1396416"/>
              <a:gd name="connsiteX70" fmla="*/ 591015 w 2544176"/>
              <a:gd name="connsiteY70" fmla="*/ 793896 h 1396416"/>
              <a:gd name="connsiteX71" fmla="*/ 568712 w 2544176"/>
              <a:gd name="connsiteY71" fmla="*/ 771593 h 1396416"/>
              <a:gd name="connsiteX72" fmla="*/ 512956 w 2544176"/>
              <a:gd name="connsiteY72" fmla="*/ 749291 h 1396416"/>
              <a:gd name="connsiteX73" fmla="*/ 468351 w 2544176"/>
              <a:gd name="connsiteY73" fmla="*/ 682383 h 1396416"/>
              <a:gd name="connsiteX74" fmla="*/ 434898 w 2544176"/>
              <a:gd name="connsiteY74" fmla="*/ 582022 h 1396416"/>
              <a:gd name="connsiteX75" fmla="*/ 412595 w 2544176"/>
              <a:gd name="connsiteY75" fmla="*/ 448208 h 1396416"/>
              <a:gd name="connsiteX76" fmla="*/ 401444 w 2544176"/>
              <a:gd name="connsiteY76" fmla="*/ 336696 h 1396416"/>
              <a:gd name="connsiteX77" fmla="*/ 390293 w 2544176"/>
              <a:gd name="connsiteY77" fmla="*/ 303242 h 1396416"/>
              <a:gd name="connsiteX78" fmla="*/ 356839 w 2544176"/>
              <a:gd name="connsiteY78" fmla="*/ 269788 h 1396416"/>
              <a:gd name="connsiteX79" fmla="*/ 323386 w 2544176"/>
              <a:gd name="connsiteY79" fmla="*/ 247486 h 1396416"/>
              <a:gd name="connsiteX80" fmla="*/ 401444 w 2544176"/>
              <a:gd name="connsiteY80" fmla="*/ 225183 h 1396416"/>
              <a:gd name="connsiteX81" fmla="*/ 802888 w 2544176"/>
              <a:gd name="connsiteY81" fmla="*/ 236335 h 1396416"/>
              <a:gd name="connsiteX82" fmla="*/ 992459 w 2544176"/>
              <a:gd name="connsiteY82" fmla="*/ 280939 h 1396416"/>
              <a:gd name="connsiteX83" fmla="*/ 1025912 w 2544176"/>
              <a:gd name="connsiteY83" fmla="*/ 314393 h 1396416"/>
              <a:gd name="connsiteX84" fmla="*/ 1070517 w 2544176"/>
              <a:gd name="connsiteY84" fmla="*/ 347847 h 1396416"/>
              <a:gd name="connsiteX85" fmla="*/ 1103971 w 2544176"/>
              <a:gd name="connsiteY85" fmla="*/ 392452 h 1396416"/>
              <a:gd name="connsiteX86" fmla="*/ 1115122 w 2544176"/>
              <a:gd name="connsiteY86" fmla="*/ 437057 h 1396416"/>
              <a:gd name="connsiteX87" fmla="*/ 1159727 w 2544176"/>
              <a:gd name="connsiteY87" fmla="*/ 503964 h 1396416"/>
              <a:gd name="connsiteX88" fmla="*/ 1248937 w 2544176"/>
              <a:gd name="connsiteY88" fmla="*/ 559720 h 1396416"/>
              <a:gd name="connsiteX89" fmla="*/ 1271239 w 2544176"/>
              <a:gd name="connsiteY89" fmla="*/ 593174 h 1396416"/>
              <a:gd name="connsiteX90" fmla="*/ 1282390 w 2544176"/>
              <a:gd name="connsiteY90" fmla="*/ 626627 h 1396416"/>
              <a:gd name="connsiteX91" fmla="*/ 1304693 w 2544176"/>
              <a:gd name="connsiteY91" fmla="*/ 648930 h 1396416"/>
              <a:gd name="connsiteX92" fmla="*/ 1349298 w 2544176"/>
              <a:gd name="connsiteY92" fmla="*/ 726988 h 1396416"/>
              <a:gd name="connsiteX93" fmla="*/ 1405054 w 2544176"/>
              <a:gd name="connsiteY93" fmla="*/ 805047 h 1396416"/>
              <a:gd name="connsiteX94" fmla="*/ 1449659 w 2544176"/>
              <a:gd name="connsiteY94" fmla="*/ 838500 h 1396416"/>
              <a:gd name="connsiteX95" fmla="*/ 1483112 w 2544176"/>
              <a:gd name="connsiteY95" fmla="*/ 871954 h 1396416"/>
              <a:gd name="connsiteX96" fmla="*/ 1572322 w 2544176"/>
              <a:gd name="connsiteY96" fmla="*/ 894257 h 1396416"/>
              <a:gd name="connsiteX97" fmla="*/ 1639229 w 2544176"/>
              <a:gd name="connsiteY97" fmla="*/ 905408 h 1396416"/>
              <a:gd name="connsiteX98" fmla="*/ 1683834 w 2544176"/>
              <a:gd name="connsiteY98" fmla="*/ 916559 h 1396416"/>
              <a:gd name="connsiteX99" fmla="*/ 1784195 w 2544176"/>
              <a:gd name="connsiteY99" fmla="*/ 927710 h 1396416"/>
              <a:gd name="connsiteX100" fmla="*/ 1806498 w 2544176"/>
              <a:gd name="connsiteY100" fmla="*/ 950013 h 1396416"/>
              <a:gd name="connsiteX101" fmla="*/ 1851103 w 2544176"/>
              <a:gd name="connsiteY101" fmla="*/ 1016920 h 1396416"/>
              <a:gd name="connsiteX102" fmla="*/ 1918010 w 2544176"/>
              <a:gd name="connsiteY102" fmla="*/ 1039222 h 1396416"/>
              <a:gd name="connsiteX103" fmla="*/ 2174488 w 2544176"/>
              <a:gd name="connsiteY103" fmla="*/ 1016920 h 1396416"/>
              <a:gd name="connsiteX104" fmla="*/ 2207942 w 2544176"/>
              <a:gd name="connsiteY104" fmla="*/ 1005769 h 1396416"/>
              <a:gd name="connsiteX105" fmla="*/ 2219093 w 2544176"/>
              <a:gd name="connsiteY105" fmla="*/ 950013 h 1396416"/>
              <a:gd name="connsiteX106" fmla="*/ 2263698 w 2544176"/>
              <a:gd name="connsiteY106" fmla="*/ 972315 h 1396416"/>
              <a:gd name="connsiteX107" fmla="*/ 2352907 w 2544176"/>
              <a:gd name="connsiteY107" fmla="*/ 1039222 h 1396416"/>
              <a:gd name="connsiteX108" fmla="*/ 2386361 w 2544176"/>
              <a:gd name="connsiteY108" fmla="*/ 1061525 h 1396416"/>
              <a:gd name="connsiteX109" fmla="*/ 2397512 w 2544176"/>
              <a:gd name="connsiteY109" fmla="*/ 1094979 h 1396416"/>
              <a:gd name="connsiteX110" fmla="*/ 2430966 w 2544176"/>
              <a:gd name="connsiteY110" fmla="*/ 1083827 h 1396416"/>
              <a:gd name="connsiteX111" fmla="*/ 2486722 w 2544176"/>
              <a:gd name="connsiteY111" fmla="*/ 1072676 h 1396416"/>
              <a:gd name="connsiteX112" fmla="*/ 2509025 w 2544176"/>
              <a:gd name="connsiteY112" fmla="*/ 1050374 h 1396416"/>
              <a:gd name="connsiteX113" fmla="*/ 2542478 w 2544176"/>
              <a:gd name="connsiteY113" fmla="*/ 1039222 h 1396416"/>
              <a:gd name="connsiteX114" fmla="*/ 2531327 w 2544176"/>
              <a:gd name="connsiteY114" fmla="*/ 972315 h 1396416"/>
              <a:gd name="connsiteX115" fmla="*/ 2520176 w 2544176"/>
              <a:gd name="connsiteY115" fmla="*/ 938861 h 1396416"/>
              <a:gd name="connsiteX116" fmla="*/ 2509025 w 2544176"/>
              <a:gd name="connsiteY116" fmla="*/ 883105 h 1396416"/>
              <a:gd name="connsiteX117" fmla="*/ 2486722 w 2544176"/>
              <a:gd name="connsiteY117" fmla="*/ 849652 h 1396416"/>
              <a:gd name="connsiteX118" fmla="*/ 2442117 w 2544176"/>
              <a:gd name="connsiteY118" fmla="*/ 760442 h 1396416"/>
              <a:gd name="connsiteX119" fmla="*/ 2419815 w 2544176"/>
              <a:gd name="connsiteY119" fmla="*/ 715837 h 1396416"/>
              <a:gd name="connsiteX120" fmla="*/ 2375210 w 2544176"/>
              <a:gd name="connsiteY120" fmla="*/ 671232 h 1396416"/>
              <a:gd name="connsiteX121" fmla="*/ 2319454 w 2544176"/>
              <a:gd name="connsiteY121" fmla="*/ 771593 h 1396416"/>
              <a:gd name="connsiteX122" fmla="*/ 2286000 w 2544176"/>
              <a:gd name="connsiteY122" fmla="*/ 827349 h 1396416"/>
              <a:gd name="connsiteX123" fmla="*/ 2263698 w 2544176"/>
              <a:gd name="connsiteY123" fmla="*/ 871954 h 1396416"/>
              <a:gd name="connsiteX124" fmla="*/ 2185639 w 2544176"/>
              <a:gd name="connsiteY124" fmla="*/ 938861 h 1396416"/>
              <a:gd name="connsiteX125" fmla="*/ 2163337 w 2544176"/>
              <a:gd name="connsiteY125" fmla="*/ 972315 h 1396416"/>
              <a:gd name="connsiteX126" fmla="*/ 2074127 w 2544176"/>
              <a:gd name="connsiteY126" fmla="*/ 1039222 h 1396416"/>
              <a:gd name="connsiteX127" fmla="*/ 2051825 w 2544176"/>
              <a:gd name="connsiteY127" fmla="*/ 1083827 h 1396416"/>
              <a:gd name="connsiteX128" fmla="*/ 2029522 w 2544176"/>
              <a:gd name="connsiteY128" fmla="*/ 1106130 h 1396416"/>
              <a:gd name="connsiteX129" fmla="*/ 1996068 w 2544176"/>
              <a:gd name="connsiteY129" fmla="*/ 1195339 h 1396416"/>
              <a:gd name="connsiteX130" fmla="*/ 1873405 w 2544176"/>
              <a:gd name="connsiteY130" fmla="*/ 1295700 h 1396416"/>
              <a:gd name="connsiteX131" fmla="*/ 1806498 w 2544176"/>
              <a:gd name="connsiteY131" fmla="*/ 1340305 h 1396416"/>
              <a:gd name="connsiteX132" fmla="*/ 1694986 w 2544176"/>
              <a:gd name="connsiteY132" fmla="*/ 1362608 h 1396416"/>
              <a:gd name="connsiteX133" fmla="*/ 1572322 w 2544176"/>
              <a:gd name="connsiteY133" fmla="*/ 1373759 h 1396416"/>
              <a:gd name="connsiteX134" fmla="*/ 1561171 w 2544176"/>
              <a:gd name="connsiteY134" fmla="*/ 1340305 h 1396416"/>
              <a:gd name="connsiteX135" fmla="*/ 1572322 w 2544176"/>
              <a:gd name="connsiteY135" fmla="*/ 1039222 h 1396416"/>
              <a:gd name="connsiteX136" fmla="*/ 1605776 w 2544176"/>
              <a:gd name="connsiteY136" fmla="*/ 994618 h 1396416"/>
              <a:gd name="connsiteX137" fmla="*/ 1628078 w 2544176"/>
              <a:gd name="connsiteY137" fmla="*/ 961164 h 1396416"/>
              <a:gd name="connsiteX138" fmla="*/ 1672683 w 2544176"/>
              <a:gd name="connsiteY138" fmla="*/ 938861 h 1396416"/>
              <a:gd name="connsiteX139" fmla="*/ 1717288 w 2544176"/>
              <a:gd name="connsiteY139" fmla="*/ 905408 h 1396416"/>
              <a:gd name="connsiteX140" fmla="*/ 1795347 w 2544176"/>
              <a:gd name="connsiteY140" fmla="*/ 838500 h 1396416"/>
              <a:gd name="connsiteX141" fmla="*/ 1828800 w 2544176"/>
              <a:gd name="connsiteY141" fmla="*/ 793896 h 1396416"/>
              <a:gd name="connsiteX142" fmla="*/ 1851103 w 2544176"/>
              <a:gd name="connsiteY142" fmla="*/ 771593 h 1396416"/>
              <a:gd name="connsiteX143" fmla="*/ 1918010 w 2544176"/>
              <a:gd name="connsiteY143" fmla="*/ 760442 h 1396416"/>
              <a:gd name="connsiteX144" fmla="*/ 2062976 w 2544176"/>
              <a:gd name="connsiteY144" fmla="*/ 749291 h 1396416"/>
              <a:gd name="connsiteX145" fmla="*/ 2230244 w 2544176"/>
              <a:gd name="connsiteY145" fmla="*/ 726988 h 1396416"/>
              <a:gd name="connsiteX146" fmla="*/ 2241395 w 2544176"/>
              <a:gd name="connsiteY146" fmla="*/ 682383 h 1396416"/>
              <a:gd name="connsiteX147" fmla="*/ 2308303 w 2544176"/>
              <a:gd name="connsiteY147" fmla="*/ 593174 h 1396416"/>
              <a:gd name="connsiteX148" fmla="*/ 2319454 w 2544176"/>
              <a:gd name="connsiteY148" fmla="*/ 559720 h 1396416"/>
              <a:gd name="connsiteX149" fmla="*/ 2352907 w 2544176"/>
              <a:gd name="connsiteY149" fmla="*/ 537418 h 1396416"/>
              <a:gd name="connsiteX150" fmla="*/ 2386361 w 2544176"/>
              <a:gd name="connsiteY150" fmla="*/ 526266 h 1396416"/>
              <a:gd name="connsiteX151" fmla="*/ 2442117 w 2544176"/>
              <a:gd name="connsiteY151" fmla="*/ 515115 h 139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2544176" h="1396416">
                <a:moveTo>
                  <a:pt x="0" y="1061525"/>
                </a:moveTo>
                <a:cubicBezTo>
                  <a:pt x="84206" y="1078366"/>
                  <a:pt x="99359" y="1083827"/>
                  <a:pt x="211873" y="1083827"/>
                </a:cubicBezTo>
                <a:cubicBezTo>
                  <a:pt x="278884" y="1083827"/>
                  <a:pt x="345688" y="1076393"/>
                  <a:pt x="412595" y="1072676"/>
                </a:cubicBezTo>
                <a:cubicBezTo>
                  <a:pt x="425851" y="1032911"/>
                  <a:pt x="439291" y="1009216"/>
                  <a:pt x="412595" y="961164"/>
                </a:cubicBezTo>
                <a:cubicBezTo>
                  <a:pt x="406331" y="949889"/>
                  <a:pt x="349216" y="932603"/>
                  <a:pt x="334537" y="927710"/>
                </a:cubicBezTo>
                <a:cubicBezTo>
                  <a:pt x="323386" y="916559"/>
                  <a:pt x="313198" y="904353"/>
                  <a:pt x="301083" y="894257"/>
                </a:cubicBezTo>
                <a:cubicBezTo>
                  <a:pt x="290787" y="885677"/>
                  <a:pt x="277106" y="881431"/>
                  <a:pt x="267629" y="871954"/>
                </a:cubicBezTo>
                <a:cubicBezTo>
                  <a:pt x="254487" y="858812"/>
                  <a:pt x="245327" y="842217"/>
                  <a:pt x="234176" y="827349"/>
                </a:cubicBezTo>
                <a:cubicBezTo>
                  <a:pt x="224582" y="798566"/>
                  <a:pt x="208545" y="768897"/>
                  <a:pt x="234176" y="738139"/>
                </a:cubicBezTo>
                <a:cubicBezTo>
                  <a:pt x="243987" y="726365"/>
                  <a:pt x="263913" y="730705"/>
                  <a:pt x="278781" y="726988"/>
                </a:cubicBezTo>
                <a:lnTo>
                  <a:pt x="512956" y="738139"/>
                </a:lnTo>
                <a:cubicBezTo>
                  <a:pt x="550235" y="740544"/>
                  <a:pt x="587752" y="742407"/>
                  <a:pt x="624468" y="749291"/>
                </a:cubicBezTo>
                <a:cubicBezTo>
                  <a:pt x="647574" y="753623"/>
                  <a:pt x="691376" y="771593"/>
                  <a:pt x="691376" y="771593"/>
                </a:cubicBezTo>
                <a:cubicBezTo>
                  <a:pt x="705911" y="902411"/>
                  <a:pt x="694364" y="839306"/>
                  <a:pt x="724829" y="961164"/>
                </a:cubicBezTo>
                <a:cubicBezTo>
                  <a:pt x="728546" y="976032"/>
                  <a:pt x="726786" y="993508"/>
                  <a:pt x="735981" y="1005769"/>
                </a:cubicBezTo>
                <a:cubicBezTo>
                  <a:pt x="747132" y="1020637"/>
                  <a:pt x="758631" y="1035251"/>
                  <a:pt x="769434" y="1050374"/>
                </a:cubicBezTo>
                <a:cubicBezTo>
                  <a:pt x="777224" y="1061280"/>
                  <a:pt x="781651" y="1075002"/>
                  <a:pt x="791737" y="1083827"/>
                </a:cubicBezTo>
                <a:cubicBezTo>
                  <a:pt x="838931" y="1125122"/>
                  <a:pt x="846149" y="1124267"/>
                  <a:pt x="892098" y="1139583"/>
                </a:cubicBezTo>
                <a:cubicBezTo>
                  <a:pt x="962722" y="1135866"/>
                  <a:pt x="1033753" y="1136858"/>
                  <a:pt x="1103971" y="1128432"/>
                </a:cubicBezTo>
                <a:cubicBezTo>
                  <a:pt x="1140235" y="1124080"/>
                  <a:pt x="1182671" y="1100233"/>
                  <a:pt x="1215483" y="1083827"/>
                </a:cubicBezTo>
                <a:cubicBezTo>
                  <a:pt x="1219200" y="1072676"/>
                  <a:pt x="1226634" y="1062128"/>
                  <a:pt x="1226634" y="1050374"/>
                </a:cubicBezTo>
                <a:cubicBezTo>
                  <a:pt x="1226634" y="994414"/>
                  <a:pt x="1216137" y="988320"/>
                  <a:pt x="1170878" y="961164"/>
                </a:cubicBezTo>
                <a:cubicBezTo>
                  <a:pt x="1149579" y="948384"/>
                  <a:pt x="1101170" y="923371"/>
                  <a:pt x="1070517" y="916559"/>
                </a:cubicBezTo>
                <a:cubicBezTo>
                  <a:pt x="952764" y="890392"/>
                  <a:pt x="1045466" y="919360"/>
                  <a:pt x="970156" y="894257"/>
                </a:cubicBezTo>
                <a:cubicBezTo>
                  <a:pt x="959005" y="886823"/>
                  <a:pt x="944137" y="883105"/>
                  <a:pt x="936703" y="871954"/>
                </a:cubicBezTo>
                <a:cubicBezTo>
                  <a:pt x="928202" y="859202"/>
                  <a:pt x="931588" y="841436"/>
                  <a:pt x="925551" y="827349"/>
                </a:cubicBezTo>
                <a:cubicBezTo>
                  <a:pt x="920272" y="815031"/>
                  <a:pt x="910683" y="805047"/>
                  <a:pt x="903249" y="793896"/>
                </a:cubicBezTo>
                <a:cubicBezTo>
                  <a:pt x="899532" y="782745"/>
                  <a:pt x="892098" y="772197"/>
                  <a:pt x="892098" y="760442"/>
                </a:cubicBezTo>
                <a:cubicBezTo>
                  <a:pt x="892098" y="741489"/>
                  <a:pt x="898652" y="723074"/>
                  <a:pt x="903249" y="704686"/>
                </a:cubicBezTo>
                <a:cubicBezTo>
                  <a:pt x="910745" y="674703"/>
                  <a:pt x="916879" y="662559"/>
                  <a:pt x="936703" y="637779"/>
                </a:cubicBezTo>
                <a:cubicBezTo>
                  <a:pt x="943271" y="629569"/>
                  <a:pt x="949601" y="620178"/>
                  <a:pt x="959005" y="615476"/>
                </a:cubicBezTo>
                <a:cubicBezTo>
                  <a:pt x="972713" y="608622"/>
                  <a:pt x="988742" y="608042"/>
                  <a:pt x="1003610" y="604325"/>
                </a:cubicBezTo>
                <a:cubicBezTo>
                  <a:pt x="1029629" y="608042"/>
                  <a:pt x="1056733" y="607164"/>
                  <a:pt x="1081668" y="615476"/>
                </a:cubicBezTo>
                <a:cubicBezTo>
                  <a:pt x="1106898" y="623886"/>
                  <a:pt x="1106666" y="652629"/>
                  <a:pt x="1115122" y="671232"/>
                </a:cubicBezTo>
                <a:cubicBezTo>
                  <a:pt x="1128465" y="700587"/>
                  <a:pt x="1156304" y="761739"/>
                  <a:pt x="1182029" y="793896"/>
                </a:cubicBezTo>
                <a:cubicBezTo>
                  <a:pt x="1188597" y="802106"/>
                  <a:pt x="1195317" y="810789"/>
                  <a:pt x="1204332" y="816198"/>
                </a:cubicBezTo>
                <a:cubicBezTo>
                  <a:pt x="1214411" y="822245"/>
                  <a:pt x="1226635" y="823632"/>
                  <a:pt x="1237786" y="827349"/>
                </a:cubicBezTo>
                <a:cubicBezTo>
                  <a:pt x="1278674" y="823632"/>
                  <a:pt x="1321500" y="829181"/>
                  <a:pt x="1360449" y="816198"/>
                </a:cubicBezTo>
                <a:cubicBezTo>
                  <a:pt x="1371600" y="812481"/>
                  <a:pt x="1371600" y="794499"/>
                  <a:pt x="1371600" y="782744"/>
                </a:cubicBezTo>
                <a:cubicBezTo>
                  <a:pt x="1371600" y="763507"/>
                  <a:pt x="1349422" y="728365"/>
                  <a:pt x="1338147" y="715837"/>
                </a:cubicBezTo>
                <a:cubicBezTo>
                  <a:pt x="1249140" y="616940"/>
                  <a:pt x="1292636" y="658339"/>
                  <a:pt x="1215483" y="615476"/>
                </a:cubicBezTo>
                <a:cubicBezTo>
                  <a:pt x="1196536" y="604950"/>
                  <a:pt x="1179851" y="590072"/>
                  <a:pt x="1159727" y="582022"/>
                </a:cubicBezTo>
                <a:cubicBezTo>
                  <a:pt x="1142129" y="574983"/>
                  <a:pt x="1122556" y="574588"/>
                  <a:pt x="1103971" y="570871"/>
                </a:cubicBezTo>
                <a:cubicBezTo>
                  <a:pt x="1096537" y="559720"/>
                  <a:pt x="1083148" y="550738"/>
                  <a:pt x="1081668" y="537418"/>
                </a:cubicBezTo>
                <a:cubicBezTo>
                  <a:pt x="1077930" y="503777"/>
                  <a:pt x="1090410" y="461769"/>
                  <a:pt x="1115122" y="437057"/>
                </a:cubicBezTo>
                <a:cubicBezTo>
                  <a:pt x="1124599" y="427580"/>
                  <a:pt x="1136329" y="420197"/>
                  <a:pt x="1148576" y="414754"/>
                </a:cubicBezTo>
                <a:cubicBezTo>
                  <a:pt x="1170059" y="405206"/>
                  <a:pt x="1193181" y="399886"/>
                  <a:pt x="1215483" y="392452"/>
                </a:cubicBezTo>
                <a:cubicBezTo>
                  <a:pt x="1230351" y="381301"/>
                  <a:pt x="1243841" y="368024"/>
                  <a:pt x="1260088" y="358998"/>
                </a:cubicBezTo>
                <a:cubicBezTo>
                  <a:pt x="1277586" y="349277"/>
                  <a:pt x="1297552" y="344826"/>
                  <a:pt x="1315844" y="336696"/>
                </a:cubicBezTo>
                <a:cubicBezTo>
                  <a:pt x="1390820" y="303373"/>
                  <a:pt x="1328959" y="322265"/>
                  <a:pt x="1405054" y="303242"/>
                </a:cubicBezTo>
                <a:cubicBezTo>
                  <a:pt x="1390186" y="295808"/>
                  <a:pt x="1354275" y="296373"/>
                  <a:pt x="1360449" y="280939"/>
                </a:cubicBezTo>
                <a:cubicBezTo>
                  <a:pt x="1369709" y="257788"/>
                  <a:pt x="1404761" y="258030"/>
                  <a:pt x="1427356" y="247486"/>
                </a:cubicBezTo>
                <a:cubicBezTo>
                  <a:pt x="1460530" y="232005"/>
                  <a:pt x="1493597" y="216150"/>
                  <a:pt x="1527717" y="202881"/>
                </a:cubicBezTo>
                <a:cubicBezTo>
                  <a:pt x="1627463" y="164091"/>
                  <a:pt x="1724972" y="117326"/>
                  <a:pt x="1828800" y="91369"/>
                </a:cubicBezTo>
                <a:cubicBezTo>
                  <a:pt x="2000264" y="48503"/>
                  <a:pt x="1918576" y="71127"/>
                  <a:pt x="2074127" y="24461"/>
                </a:cubicBezTo>
                <a:cubicBezTo>
                  <a:pt x="2085278" y="17027"/>
                  <a:pt x="2098105" y="-7318"/>
                  <a:pt x="2107581" y="2159"/>
                </a:cubicBezTo>
                <a:cubicBezTo>
                  <a:pt x="2117057" y="11636"/>
                  <a:pt x="2095295" y="26709"/>
                  <a:pt x="2085278" y="35613"/>
                </a:cubicBezTo>
                <a:cubicBezTo>
                  <a:pt x="2061379" y="56856"/>
                  <a:pt x="2032460" y="71738"/>
                  <a:pt x="2007220" y="91369"/>
                </a:cubicBezTo>
                <a:cubicBezTo>
                  <a:pt x="1965519" y="123803"/>
                  <a:pt x="1884556" y="191730"/>
                  <a:pt x="1884556" y="191730"/>
                </a:cubicBezTo>
                <a:cubicBezTo>
                  <a:pt x="1873405" y="210315"/>
                  <a:pt x="1862739" y="229201"/>
                  <a:pt x="1851103" y="247486"/>
                </a:cubicBezTo>
                <a:cubicBezTo>
                  <a:pt x="1836713" y="270100"/>
                  <a:pt x="1806498" y="314393"/>
                  <a:pt x="1806498" y="314393"/>
                </a:cubicBezTo>
                <a:cubicBezTo>
                  <a:pt x="1810215" y="332978"/>
                  <a:pt x="1811656" y="352168"/>
                  <a:pt x="1817649" y="370149"/>
                </a:cubicBezTo>
                <a:cubicBezTo>
                  <a:pt x="1822906" y="385919"/>
                  <a:pt x="1840673" y="398146"/>
                  <a:pt x="1839951" y="414754"/>
                </a:cubicBezTo>
                <a:cubicBezTo>
                  <a:pt x="1836845" y="486186"/>
                  <a:pt x="1822344" y="556906"/>
                  <a:pt x="1806498" y="626627"/>
                </a:cubicBezTo>
                <a:cubicBezTo>
                  <a:pt x="1803528" y="639696"/>
                  <a:pt x="1791985" y="649175"/>
                  <a:pt x="1784195" y="660081"/>
                </a:cubicBezTo>
                <a:cubicBezTo>
                  <a:pt x="1773393" y="675204"/>
                  <a:pt x="1762837" y="690575"/>
                  <a:pt x="1750742" y="704686"/>
                </a:cubicBezTo>
                <a:cubicBezTo>
                  <a:pt x="1709884" y="752353"/>
                  <a:pt x="1710779" y="737445"/>
                  <a:pt x="1650381" y="782744"/>
                </a:cubicBezTo>
                <a:cubicBezTo>
                  <a:pt x="1635513" y="793895"/>
                  <a:pt x="1622651" y="808410"/>
                  <a:pt x="1605776" y="816198"/>
                </a:cubicBezTo>
                <a:cubicBezTo>
                  <a:pt x="1530886" y="850763"/>
                  <a:pt x="1502754" y="850032"/>
                  <a:pt x="1427356" y="860803"/>
                </a:cubicBezTo>
                <a:cubicBezTo>
                  <a:pt x="1312833" y="858894"/>
                  <a:pt x="894261" y="902412"/>
                  <a:pt x="669073" y="827349"/>
                </a:cubicBezTo>
                <a:cubicBezTo>
                  <a:pt x="642218" y="818397"/>
                  <a:pt x="617034" y="805047"/>
                  <a:pt x="591015" y="793896"/>
                </a:cubicBezTo>
                <a:cubicBezTo>
                  <a:pt x="583581" y="786462"/>
                  <a:pt x="577840" y="776809"/>
                  <a:pt x="568712" y="771593"/>
                </a:cubicBezTo>
                <a:cubicBezTo>
                  <a:pt x="551332" y="761662"/>
                  <a:pt x="527917" y="762590"/>
                  <a:pt x="512956" y="749291"/>
                </a:cubicBezTo>
                <a:cubicBezTo>
                  <a:pt x="492922" y="731483"/>
                  <a:pt x="478306" y="707270"/>
                  <a:pt x="468351" y="682383"/>
                </a:cubicBezTo>
                <a:cubicBezTo>
                  <a:pt x="452303" y="642261"/>
                  <a:pt x="441758" y="623181"/>
                  <a:pt x="434898" y="582022"/>
                </a:cubicBezTo>
                <a:cubicBezTo>
                  <a:pt x="408796" y="425410"/>
                  <a:pt x="437689" y="548579"/>
                  <a:pt x="412595" y="448208"/>
                </a:cubicBezTo>
                <a:cubicBezTo>
                  <a:pt x="408878" y="411037"/>
                  <a:pt x="407124" y="373618"/>
                  <a:pt x="401444" y="336696"/>
                </a:cubicBezTo>
                <a:cubicBezTo>
                  <a:pt x="399657" y="325078"/>
                  <a:pt x="396813" y="313022"/>
                  <a:pt x="390293" y="303242"/>
                </a:cubicBezTo>
                <a:cubicBezTo>
                  <a:pt x="381545" y="290120"/>
                  <a:pt x="368954" y="279884"/>
                  <a:pt x="356839" y="269788"/>
                </a:cubicBezTo>
                <a:cubicBezTo>
                  <a:pt x="346543" y="261208"/>
                  <a:pt x="334537" y="254920"/>
                  <a:pt x="323386" y="247486"/>
                </a:cubicBezTo>
                <a:cubicBezTo>
                  <a:pt x="349405" y="240052"/>
                  <a:pt x="374391" y="225812"/>
                  <a:pt x="401444" y="225183"/>
                </a:cubicBezTo>
                <a:cubicBezTo>
                  <a:pt x="535274" y="222071"/>
                  <a:pt x="669318" y="227430"/>
                  <a:pt x="802888" y="236335"/>
                </a:cubicBezTo>
                <a:cubicBezTo>
                  <a:pt x="822628" y="237651"/>
                  <a:pt x="968876" y="275043"/>
                  <a:pt x="992459" y="280939"/>
                </a:cubicBezTo>
                <a:cubicBezTo>
                  <a:pt x="1003610" y="292090"/>
                  <a:pt x="1013939" y="304130"/>
                  <a:pt x="1025912" y="314393"/>
                </a:cubicBezTo>
                <a:cubicBezTo>
                  <a:pt x="1040023" y="326488"/>
                  <a:pt x="1057375" y="334705"/>
                  <a:pt x="1070517" y="347847"/>
                </a:cubicBezTo>
                <a:cubicBezTo>
                  <a:pt x="1083659" y="360989"/>
                  <a:pt x="1092820" y="377584"/>
                  <a:pt x="1103971" y="392452"/>
                </a:cubicBezTo>
                <a:cubicBezTo>
                  <a:pt x="1107688" y="407320"/>
                  <a:pt x="1108268" y="423349"/>
                  <a:pt x="1115122" y="437057"/>
                </a:cubicBezTo>
                <a:cubicBezTo>
                  <a:pt x="1127109" y="461031"/>
                  <a:pt x="1136743" y="490173"/>
                  <a:pt x="1159727" y="503964"/>
                </a:cubicBezTo>
                <a:cubicBezTo>
                  <a:pt x="1226975" y="544313"/>
                  <a:pt x="1197449" y="525396"/>
                  <a:pt x="1248937" y="559720"/>
                </a:cubicBezTo>
                <a:cubicBezTo>
                  <a:pt x="1256371" y="570871"/>
                  <a:pt x="1265245" y="581187"/>
                  <a:pt x="1271239" y="593174"/>
                </a:cubicBezTo>
                <a:cubicBezTo>
                  <a:pt x="1276496" y="603687"/>
                  <a:pt x="1276342" y="616548"/>
                  <a:pt x="1282390" y="626627"/>
                </a:cubicBezTo>
                <a:cubicBezTo>
                  <a:pt x="1287799" y="635642"/>
                  <a:pt x="1297259" y="641496"/>
                  <a:pt x="1304693" y="648930"/>
                </a:cubicBezTo>
                <a:cubicBezTo>
                  <a:pt x="1322744" y="721134"/>
                  <a:pt x="1301843" y="670042"/>
                  <a:pt x="1349298" y="726988"/>
                </a:cubicBezTo>
                <a:cubicBezTo>
                  <a:pt x="1380962" y="764985"/>
                  <a:pt x="1364872" y="764865"/>
                  <a:pt x="1405054" y="805047"/>
                </a:cubicBezTo>
                <a:cubicBezTo>
                  <a:pt x="1418196" y="818189"/>
                  <a:pt x="1435548" y="826405"/>
                  <a:pt x="1449659" y="838500"/>
                </a:cubicBezTo>
                <a:cubicBezTo>
                  <a:pt x="1461633" y="848763"/>
                  <a:pt x="1468755" y="865428"/>
                  <a:pt x="1483112" y="871954"/>
                </a:cubicBezTo>
                <a:cubicBezTo>
                  <a:pt x="1511016" y="884638"/>
                  <a:pt x="1542087" y="889218"/>
                  <a:pt x="1572322" y="894257"/>
                </a:cubicBezTo>
                <a:cubicBezTo>
                  <a:pt x="1594624" y="897974"/>
                  <a:pt x="1617058" y="900974"/>
                  <a:pt x="1639229" y="905408"/>
                </a:cubicBezTo>
                <a:cubicBezTo>
                  <a:pt x="1654257" y="908414"/>
                  <a:pt x="1668686" y="914229"/>
                  <a:pt x="1683834" y="916559"/>
                </a:cubicBezTo>
                <a:cubicBezTo>
                  <a:pt x="1717102" y="921677"/>
                  <a:pt x="1750741" y="923993"/>
                  <a:pt x="1784195" y="927710"/>
                </a:cubicBezTo>
                <a:cubicBezTo>
                  <a:pt x="1791629" y="935144"/>
                  <a:pt x="1801089" y="940998"/>
                  <a:pt x="1806498" y="950013"/>
                </a:cubicBezTo>
                <a:cubicBezTo>
                  <a:pt x="1829550" y="988433"/>
                  <a:pt x="1800061" y="988563"/>
                  <a:pt x="1851103" y="1016920"/>
                </a:cubicBezTo>
                <a:cubicBezTo>
                  <a:pt x="1871653" y="1028337"/>
                  <a:pt x="1895708" y="1031788"/>
                  <a:pt x="1918010" y="1039222"/>
                </a:cubicBezTo>
                <a:cubicBezTo>
                  <a:pt x="2003503" y="1031788"/>
                  <a:pt x="2089238" y="1026756"/>
                  <a:pt x="2174488" y="1016920"/>
                </a:cubicBezTo>
                <a:cubicBezTo>
                  <a:pt x="2186165" y="1015573"/>
                  <a:pt x="2201422" y="1015549"/>
                  <a:pt x="2207942" y="1005769"/>
                </a:cubicBezTo>
                <a:cubicBezTo>
                  <a:pt x="2218455" y="989999"/>
                  <a:pt x="2215376" y="968598"/>
                  <a:pt x="2219093" y="950013"/>
                </a:cubicBezTo>
                <a:cubicBezTo>
                  <a:pt x="2233961" y="957447"/>
                  <a:pt x="2250576" y="962109"/>
                  <a:pt x="2263698" y="972315"/>
                </a:cubicBezTo>
                <a:cubicBezTo>
                  <a:pt x="2359800" y="1047061"/>
                  <a:pt x="2280193" y="1014984"/>
                  <a:pt x="2352907" y="1039222"/>
                </a:cubicBezTo>
                <a:cubicBezTo>
                  <a:pt x="2364058" y="1046656"/>
                  <a:pt x="2377989" y="1051060"/>
                  <a:pt x="2386361" y="1061525"/>
                </a:cubicBezTo>
                <a:cubicBezTo>
                  <a:pt x="2393704" y="1070704"/>
                  <a:pt x="2386998" y="1089722"/>
                  <a:pt x="2397512" y="1094979"/>
                </a:cubicBezTo>
                <a:cubicBezTo>
                  <a:pt x="2408026" y="1100236"/>
                  <a:pt x="2419562" y="1086678"/>
                  <a:pt x="2430966" y="1083827"/>
                </a:cubicBezTo>
                <a:cubicBezTo>
                  <a:pt x="2449353" y="1079230"/>
                  <a:pt x="2468137" y="1076393"/>
                  <a:pt x="2486722" y="1072676"/>
                </a:cubicBezTo>
                <a:cubicBezTo>
                  <a:pt x="2494156" y="1065242"/>
                  <a:pt x="2500010" y="1055783"/>
                  <a:pt x="2509025" y="1050374"/>
                </a:cubicBezTo>
                <a:cubicBezTo>
                  <a:pt x="2519104" y="1044326"/>
                  <a:pt x="2539249" y="1050524"/>
                  <a:pt x="2542478" y="1039222"/>
                </a:cubicBezTo>
                <a:cubicBezTo>
                  <a:pt x="2548689" y="1017482"/>
                  <a:pt x="2536232" y="994387"/>
                  <a:pt x="2531327" y="972315"/>
                </a:cubicBezTo>
                <a:cubicBezTo>
                  <a:pt x="2528777" y="960840"/>
                  <a:pt x="2523027" y="950265"/>
                  <a:pt x="2520176" y="938861"/>
                </a:cubicBezTo>
                <a:cubicBezTo>
                  <a:pt x="2515579" y="920473"/>
                  <a:pt x="2515680" y="900852"/>
                  <a:pt x="2509025" y="883105"/>
                </a:cubicBezTo>
                <a:cubicBezTo>
                  <a:pt x="2504319" y="870556"/>
                  <a:pt x="2494156" y="860803"/>
                  <a:pt x="2486722" y="849652"/>
                </a:cubicBezTo>
                <a:cubicBezTo>
                  <a:pt x="2461095" y="772770"/>
                  <a:pt x="2481044" y="799367"/>
                  <a:pt x="2442117" y="760442"/>
                </a:cubicBezTo>
                <a:cubicBezTo>
                  <a:pt x="2434683" y="745574"/>
                  <a:pt x="2429789" y="729136"/>
                  <a:pt x="2419815" y="715837"/>
                </a:cubicBezTo>
                <a:cubicBezTo>
                  <a:pt x="2407199" y="699015"/>
                  <a:pt x="2375210" y="671232"/>
                  <a:pt x="2375210" y="671232"/>
                </a:cubicBezTo>
                <a:cubicBezTo>
                  <a:pt x="2347920" y="753100"/>
                  <a:pt x="2369530" y="721516"/>
                  <a:pt x="2319454" y="771593"/>
                </a:cubicBezTo>
                <a:cubicBezTo>
                  <a:pt x="2293569" y="849251"/>
                  <a:pt x="2326820" y="766120"/>
                  <a:pt x="2286000" y="827349"/>
                </a:cubicBezTo>
                <a:cubicBezTo>
                  <a:pt x="2276779" y="841180"/>
                  <a:pt x="2273360" y="858427"/>
                  <a:pt x="2263698" y="871954"/>
                </a:cubicBezTo>
                <a:cubicBezTo>
                  <a:pt x="2245776" y="897045"/>
                  <a:pt x="2209068" y="921289"/>
                  <a:pt x="2185639" y="938861"/>
                </a:cubicBezTo>
                <a:cubicBezTo>
                  <a:pt x="2178205" y="950012"/>
                  <a:pt x="2172814" y="962838"/>
                  <a:pt x="2163337" y="972315"/>
                </a:cubicBezTo>
                <a:cubicBezTo>
                  <a:pt x="2136846" y="998806"/>
                  <a:pt x="2105013" y="1018632"/>
                  <a:pt x="2074127" y="1039222"/>
                </a:cubicBezTo>
                <a:cubicBezTo>
                  <a:pt x="2066693" y="1054090"/>
                  <a:pt x="2061046" y="1069996"/>
                  <a:pt x="2051825" y="1083827"/>
                </a:cubicBezTo>
                <a:cubicBezTo>
                  <a:pt x="2045993" y="1092575"/>
                  <a:pt x="2034931" y="1097115"/>
                  <a:pt x="2029522" y="1106130"/>
                </a:cubicBezTo>
                <a:cubicBezTo>
                  <a:pt x="1992524" y="1167792"/>
                  <a:pt x="2055973" y="1112969"/>
                  <a:pt x="1996068" y="1195339"/>
                </a:cubicBezTo>
                <a:cubicBezTo>
                  <a:pt x="1939661" y="1272898"/>
                  <a:pt x="1938460" y="1249232"/>
                  <a:pt x="1873405" y="1295700"/>
                </a:cubicBezTo>
                <a:cubicBezTo>
                  <a:pt x="1823249" y="1331526"/>
                  <a:pt x="1885962" y="1310506"/>
                  <a:pt x="1806498" y="1340305"/>
                </a:cubicBezTo>
                <a:cubicBezTo>
                  <a:pt x="1779877" y="1350288"/>
                  <a:pt x="1718120" y="1358752"/>
                  <a:pt x="1694986" y="1362608"/>
                </a:cubicBezTo>
                <a:cubicBezTo>
                  <a:pt x="1656024" y="1401568"/>
                  <a:pt x="1660266" y="1408937"/>
                  <a:pt x="1572322" y="1373759"/>
                </a:cubicBezTo>
                <a:cubicBezTo>
                  <a:pt x="1561408" y="1369393"/>
                  <a:pt x="1564888" y="1351456"/>
                  <a:pt x="1561171" y="1340305"/>
                </a:cubicBezTo>
                <a:cubicBezTo>
                  <a:pt x="1564888" y="1239944"/>
                  <a:pt x="1559470" y="1138826"/>
                  <a:pt x="1572322" y="1039222"/>
                </a:cubicBezTo>
                <a:cubicBezTo>
                  <a:pt x="1574700" y="1020790"/>
                  <a:pt x="1594974" y="1009741"/>
                  <a:pt x="1605776" y="994618"/>
                </a:cubicBezTo>
                <a:cubicBezTo>
                  <a:pt x="1613566" y="983712"/>
                  <a:pt x="1617782" y="969744"/>
                  <a:pt x="1628078" y="961164"/>
                </a:cubicBezTo>
                <a:cubicBezTo>
                  <a:pt x="1640848" y="950522"/>
                  <a:pt x="1658586" y="947671"/>
                  <a:pt x="1672683" y="938861"/>
                </a:cubicBezTo>
                <a:cubicBezTo>
                  <a:pt x="1688443" y="929011"/>
                  <a:pt x="1702165" y="916210"/>
                  <a:pt x="1717288" y="905408"/>
                </a:cubicBezTo>
                <a:cubicBezTo>
                  <a:pt x="1762407" y="873181"/>
                  <a:pt x="1750413" y="889853"/>
                  <a:pt x="1795347" y="838500"/>
                </a:cubicBezTo>
                <a:cubicBezTo>
                  <a:pt x="1807585" y="824513"/>
                  <a:pt x="1816902" y="808173"/>
                  <a:pt x="1828800" y="793896"/>
                </a:cubicBezTo>
                <a:cubicBezTo>
                  <a:pt x="1835531" y="785819"/>
                  <a:pt x="1841259" y="775285"/>
                  <a:pt x="1851103" y="771593"/>
                </a:cubicBezTo>
                <a:cubicBezTo>
                  <a:pt x="1872273" y="763654"/>
                  <a:pt x="1895524" y="762809"/>
                  <a:pt x="1918010" y="760442"/>
                </a:cubicBezTo>
                <a:cubicBezTo>
                  <a:pt x="1966208" y="755369"/>
                  <a:pt x="2014710" y="753679"/>
                  <a:pt x="2062976" y="749291"/>
                </a:cubicBezTo>
                <a:cubicBezTo>
                  <a:pt x="2153042" y="741103"/>
                  <a:pt x="2152145" y="740004"/>
                  <a:pt x="2230244" y="726988"/>
                </a:cubicBezTo>
                <a:cubicBezTo>
                  <a:pt x="2233961" y="712120"/>
                  <a:pt x="2234541" y="696091"/>
                  <a:pt x="2241395" y="682383"/>
                </a:cubicBezTo>
                <a:cubicBezTo>
                  <a:pt x="2266614" y="631945"/>
                  <a:pt x="2276938" y="624538"/>
                  <a:pt x="2308303" y="593174"/>
                </a:cubicBezTo>
                <a:cubicBezTo>
                  <a:pt x="2312020" y="582023"/>
                  <a:pt x="2312111" y="568899"/>
                  <a:pt x="2319454" y="559720"/>
                </a:cubicBezTo>
                <a:cubicBezTo>
                  <a:pt x="2327826" y="549255"/>
                  <a:pt x="2340920" y="543412"/>
                  <a:pt x="2352907" y="537418"/>
                </a:cubicBezTo>
                <a:cubicBezTo>
                  <a:pt x="2363421" y="532161"/>
                  <a:pt x="2375059" y="529495"/>
                  <a:pt x="2386361" y="526266"/>
                </a:cubicBezTo>
                <a:cubicBezTo>
                  <a:pt x="2428544" y="514214"/>
                  <a:pt x="2417102" y="515115"/>
                  <a:pt x="2442117" y="515115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ultiply 164"/>
          <p:cNvSpPr/>
          <p:nvPr/>
        </p:nvSpPr>
        <p:spPr>
          <a:xfrm>
            <a:off x="3913785" y="5261519"/>
            <a:ext cx="524215" cy="6690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79518" y="4721457"/>
            <a:ext cx="2401786" cy="1783973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Multiply 166"/>
          <p:cNvSpPr/>
          <p:nvPr/>
        </p:nvSpPr>
        <p:spPr>
          <a:xfrm>
            <a:off x="9435656" y="5379164"/>
            <a:ext cx="524215" cy="6690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7950820" y="4728718"/>
            <a:ext cx="3292588" cy="1851567"/>
          </a:xfrm>
          <a:custGeom>
            <a:avLst/>
            <a:gdLst>
              <a:gd name="connsiteX0" fmla="*/ 0 w 3292588"/>
              <a:gd name="connsiteY0" fmla="*/ 1304092 h 1851567"/>
              <a:gd name="connsiteX1" fmla="*/ 11151 w 3292588"/>
              <a:gd name="connsiteY1" fmla="*/ 1069916 h 1851567"/>
              <a:gd name="connsiteX2" fmla="*/ 55756 w 3292588"/>
              <a:gd name="connsiteY2" fmla="*/ 1036462 h 1851567"/>
              <a:gd name="connsiteX3" fmla="*/ 189570 w 3292588"/>
              <a:gd name="connsiteY3" fmla="*/ 1003009 h 1851567"/>
              <a:gd name="connsiteX4" fmla="*/ 245326 w 3292588"/>
              <a:gd name="connsiteY4" fmla="*/ 991858 h 1851567"/>
              <a:gd name="connsiteX5" fmla="*/ 401443 w 3292588"/>
              <a:gd name="connsiteY5" fmla="*/ 1003009 h 1851567"/>
              <a:gd name="connsiteX6" fmla="*/ 423746 w 3292588"/>
              <a:gd name="connsiteY6" fmla="*/ 1036462 h 1851567"/>
              <a:gd name="connsiteX7" fmla="*/ 434897 w 3292588"/>
              <a:gd name="connsiteY7" fmla="*/ 1069916 h 1851567"/>
              <a:gd name="connsiteX8" fmla="*/ 457200 w 3292588"/>
              <a:gd name="connsiteY8" fmla="*/ 1092219 h 1851567"/>
              <a:gd name="connsiteX9" fmla="*/ 490653 w 3292588"/>
              <a:gd name="connsiteY9" fmla="*/ 1136823 h 1851567"/>
              <a:gd name="connsiteX10" fmla="*/ 501804 w 3292588"/>
              <a:gd name="connsiteY10" fmla="*/ 1170277 h 1851567"/>
              <a:gd name="connsiteX11" fmla="*/ 535258 w 3292588"/>
              <a:gd name="connsiteY11" fmla="*/ 1248336 h 1851567"/>
              <a:gd name="connsiteX12" fmla="*/ 546409 w 3292588"/>
              <a:gd name="connsiteY12" fmla="*/ 1315243 h 1851567"/>
              <a:gd name="connsiteX13" fmla="*/ 568712 w 3292588"/>
              <a:gd name="connsiteY13" fmla="*/ 1382150 h 1851567"/>
              <a:gd name="connsiteX14" fmla="*/ 579863 w 3292588"/>
              <a:gd name="connsiteY14" fmla="*/ 1415604 h 1851567"/>
              <a:gd name="connsiteX15" fmla="*/ 579863 w 3292588"/>
              <a:gd name="connsiteY15" fmla="*/ 1014160 h 1851567"/>
              <a:gd name="connsiteX16" fmla="*/ 546409 w 3292588"/>
              <a:gd name="connsiteY16" fmla="*/ 947253 h 1851567"/>
              <a:gd name="connsiteX17" fmla="*/ 501804 w 3292588"/>
              <a:gd name="connsiteY17" fmla="*/ 880345 h 1851567"/>
              <a:gd name="connsiteX18" fmla="*/ 468351 w 3292588"/>
              <a:gd name="connsiteY18" fmla="*/ 824589 h 1851567"/>
              <a:gd name="connsiteX19" fmla="*/ 468351 w 3292588"/>
              <a:gd name="connsiteY19" fmla="*/ 713077 h 1851567"/>
              <a:gd name="connsiteX20" fmla="*/ 501804 w 3292588"/>
              <a:gd name="connsiteY20" fmla="*/ 690775 h 1851567"/>
              <a:gd name="connsiteX21" fmla="*/ 747131 w 3292588"/>
              <a:gd name="connsiteY21" fmla="*/ 701926 h 1851567"/>
              <a:gd name="connsiteX22" fmla="*/ 780585 w 3292588"/>
              <a:gd name="connsiteY22" fmla="*/ 724228 h 1851567"/>
              <a:gd name="connsiteX23" fmla="*/ 791736 w 3292588"/>
              <a:gd name="connsiteY23" fmla="*/ 757682 h 1851567"/>
              <a:gd name="connsiteX24" fmla="*/ 814039 w 3292588"/>
              <a:gd name="connsiteY24" fmla="*/ 980706 h 1851567"/>
              <a:gd name="connsiteX25" fmla="*/ 847492 w 3292588"/>
              <a:gd name="connsiteY25" fmla="*/ 1047614 h 1851567"/>
              <a:gd name="connsiteX26" fmla="*/ 892097 w 3292588"/>
              <a:gd name="connsiteY26" fmla="*/ 1058765 h 1851567"/>
              <a:gd name="connsiteX27" fmla="*/ 1003609 w 3292588"/>
              <a:gd name="connsiteY27" fmla="*/ 1069916 h 1851567"/>
              <a:gd name="connsiteX28" fmla="*/ 1037063 w 3292588"/>
              <a:gd name="connsiteY28" fmla="*/ 1092219 h 1851567"/>
              <a:gd name="connsiteX29" fmla="*/ 992458 w 3292588"/>
              <a:gd name="connsiteY29" fmla="*/ 1103370 h 1851567"/>
              <a:gd name="connsiteX30" fmla="*/ 847492 w 3292588"/>
              <a:gd name="connsiteY30" fmla="*/ 1081067 h 1851567"/>
              <a:gd name="connsiteX31" fmla="*/ 769434 w 3292588"/>
              <a:gd name="connsiteY31" fmla="*/ 1058765 h 1851567"/>
              <a:gd name="connsiteX32" fmla="*/ 602165 w 3292588"/>
              <a:gd name="connsiteY32" fmla="*/ 1003009 h 1851567"/>
              <a:gd name="connsiteX33" fmla="*/ 535258 w 3292588"/>
              <a:gd name="connsiteY33" fmla="*/ 980706 h 1851567"/>
              <a:gd name="connsiteX34" fmla="*/ 446048 w 3292588"/>
              <a:gd name="connsiteY34" fmla="*/ 924950 h 1851567"/>
              <a:gd name="connsiteX35" fmla="*/ 412595 w 3292588"/>
              <a:gd name="connsiteY35" fmla="*/ 880345 h 1851567"/>
              <a:gd name="connsiteX36" fmla="*/ 412595 w 3292588"/>
              <a:gd name="connsiteY36" fmla="*/ 779984 h 1851567"/>
              <a:gd name="connsiteX37" fmla="*/ 434897 w 3292588"/>
              <a:gd name="connsiteY37" fmla="*/ 746531 h 1851567"/>
              <a:gd name="connsiteX38" fmla="*/ 446048 w 3292588"/>
              <a:gd name="connsiteY38" fmla="*/ 713077 h 1851567"/>
              <a:gd name="connsiteX39" fmla="*/ 457200 w 3292588"/>
              <a:gd name="connsiteY39" fmla="*/ 389692 h 1851567"/>
              <a:gd name="connsiteX40" fmla="*/ 468351 w 3292588"/>
              <a:gd name="connsiteY40" fmla="*/ 356238 h 1851567"/>
              <a:gd name="connsiteX41" fmla="*/ 490653 w 3292588"/>
              <a:gd name="connsiteY41" fmla="*/ 322784 h 1851567"/>
              <a:gd name="connsiteX42" fmla="*/ 546409 w 3292588"/>
              <a:gd name="connsiteY42" fmla="*/ 267028 h 1851567"/>
              <a:gd name="connsiteX43" fmla="*/ 1338146 w 3292588"/>
              <a:gd name="connsiteY43" fmla="*/ 278180 h 1851567"/>
              <a:gd name="connsiteX44" fmla="*/ 1315843 w 3292588"/>
              <a:gd name="connsiteY44" fmla="*/ 333936 h 1851567"/>
              <a:gd name="connsiteX45" fmla="*/ 1282390 w 3292588"/>
              <a:gd name="connsiteY45" fmla="*/ 345087 h 1851567"/>
              <a:gd name="connsiteX46" fmla="*/ 1193180 w 3292588"/>
              <a:gd name="connsiteY46" fmla="*/ 367389 h 1851567"/>
              <a:gd name="connsiteX47" fmla="*/ 1115121 w 3292588"/>
              <a:gd name="connsiteY47" fmla="*/ 389692 h 1851567"/>
              <a:gd name="connsiteX48" fmla="*/ 981307 w 3292588"/>
              <a:gd name="connsiteY48" fmla="*/ 445448 h 1851567"/>
              <a:gd name="connsiteX49" fmla="*/ 959004 w 3292588"/>
              <a:gd name="connsiteY49" fmla="*/ 478902 h 1851567"/>
              <a:gd name="connsiteX50" fmla="*/ 947853 w 3292588"/>
              <a:gd name="connsiteY50" fmla="*/ 512355 h 1851567"/>
              <a:gd name="connsiteX51" fmla="*/ 925551 w 3292588"/>
              <a:gd name="connsiteY51" fmla="*/ 657321 h 1851567"/>
              <a:gd name="connsiteX52" fmla="*/ 825190 w 3292588"/>
              <a:gd name="connsiteY52" fmla="*/ 757682 h 1851567"/>
              <a:gd name="connsiteX53" fmla="*/ 769434 w 3292588"/>
              <a:gd name="connsiteY53" fmla="*/ 813438 h 1851567"/>
              <a:gd name="connsiteX54" fmla="*/ 691375 w 3292588"/>
              <a:gd name="connsiteY54" fmla="*/ 858043 h 1851567"/>
              <a:gd name="connsiteX55" fmla="*/ 579863 w 3292588"/>
              <a:gd name="connsiteY55" fmla="*/ 969555 h 1851567"/>
              <a:gd name="connsiteX56" fmla="*/ 546409 w 3292588"/>
              <a:gd name="connsiteY56" fmla="*/ 1069916 h 1851567"/>
              <a:gd name="connsiteX57" fmla="*/ 557560 w 3292588"/>
              <a:gd name="connsiteY57" fmla="*/ 1103370 h 1851567"/>
              <a:gd name="connsiteX58" fmla="*/ 713678 w 3292588"/>
              <a:gd name="connsiteY58" fmla="*/ 1114521 h 1851567"/>
              <a:gd name="connsiteX59" fmla="*/ 802887 w 3292588"/>
              <a:gd name="connsiteY59" fmla="*/ 1125672 h 1851567"/>
              <a:gd name="connsiteX60" fmla="*/ 959004 w 3292588"/>
              <a:gd name="connsiteY60" fmla="*/ 1114521 h 1851567"/>
              <a:gd name="connsiteX61" fmla="*/ 981307 w 3292588"/>
              <a:gd name="connsiteY61" fmla="*/ 1092219 h 1851567"/>
              <a:gd name="connsiteX62" fmla="*/ 970156 w 3292588"/>
              <a:gd name="connsiteY62" fmla="*/ 1047614 h 1851567"/>
              <a:gd name="connsiteX63" fmla="*/ 947853 w 3292588"/>
              <a:gd name="connsiteY63" fmla="*/ 1014160 h 1851567"/>
              <a:gd name="connsiteX64" fmla="*/ 936702 w 3292588"/>
              <a:gd name="connsiteY64" fmla="*/ 980706 h 1851567"/>
              <a:gd name="connsiteX65" fmla="*/ 1037063 w 3292588"/>
              <a:gd name="connsiteY65" fmla="*/ 936102 h 1851567"/>
              <a:gd name="connsiteX66" fmla="*/ 1126273 w 3292588"/>
              <a:gd name="connsiteY66" fmla="*/ 913799 h 1851567"/>
              <a:gd name="connsiteX67" fmla="*/ 1204331 w 3292588"/>
              <a:gd name="connsiteY67" fmla="*/ 902648 h 1851567"/>
              <a:gd name="connsiteX68" fmla="*/ 1304692 w 3292588"/>
              <a:gd name="connsiteY68" fmla="*/ 880345 h 1851567"/>
              <a:gd name="connsiteX69" fmla="*/ 1471960 w 3292588"/>
              <a:gd name="connsiteY69" fmla="*/ 858043 h 1851567"/>
              <a:gd name="connsiteX70" fmla="*/ 1527717 w 3292588"/>
              <a:gd name="connsiteY70" fmla="*/ 869194 h 1851567"/>
              <a:gd name="connsiteX71" fmla="*/ 1471960 w 3292588"/>
              <a:gd name="connsiteY71" fmla="*/ 891497 h 1851567"/>
              <a:gd name="connsiteX72" fmla="*/ 1393902 w 3292588"/>
              <a:gd name="connsiteY72" fmla="*/ 936102 h 1851567"/>
              <a:gd name="connsiteX73" fmla="*/ 1315843 w 3292588"/>
              <a:gd name="connsiteY73" fmla="*/ 969555 h 1851567"/>
              <a:gd name="connsiteX74" fmla="*/ 1260087 w 3292588"/>
              <a:gd name="connsiteY74" fmla="*/ 1014160 h 1851567"/>
              <a:gd name="connsiteX75" fmla="*/ 1115121 w 3292588"/>
              <a:gd name="connsiteY75" fmla="*/ 1114521 h 1851567"/>
              <a:gd name="connsiteX76" fmla="*/ 1059365 w 3292588"/>
              <a:gd name="connsiteY76" fmla="*/ 1159126 h 1851567"/>
              <a:gd name="connsiteX77" fmla="*/ 1003609 w 3292588"/>
              <a:gd name="connsiteY77" fmla="*/ 1203731 h 1851567"/>
              <a:gd name="connsiteX78" fmla="*/ 981307 w 3292588"/>
              <a:gd name="connsiteY78" fmla="*/ 1270638 h 1851567"/>
              <a:gd name="connsiteX79" fmla="*/ 959004 w 3292588"/>
              <a:gd name="connsiteY79" fmla="*/ 1393302 h 1851567"/>
              <a:gd name="connsiteX80" fmla="*/ 970156 w 3292588"/>
              <a:gd name="connsiteY80" fmla="*/ 1504814 h 1851567"/>
              <a:gd name="connsiteX81" fmla="*/ 1025912 w 3292588"/>
              <a:gd name="connsiteY81" fmla="*/ 1527116 h 1851567"/>
              <a:gd name="connsiteX82" fmla="*/ 1159726 w 3292588"/>
              <a:gd name="connsiteY82" fmla="*/ 1538267 h 1851567"/>
              <a:gd name="connsiteX83" fmla="*/ 1237785 w 3292588"/>
              <a:gd name="connsiteY83" fmla="*/ 1549419 h 1851567"/>
              <a:gd name="connsiteX84" fmla="*/ 1271239 w 3292588"/>
              <a:gd name="connsiteY84" fmla="*/ 1560570 h 1851567"/>
              <a:gd name="connsiteX85" fmla="*/ 1293541 w 3292588"/>
              <a:gd name="connsiteY85" fmla="*/ 1594023 h 1851567"/>
              <a:gd name="connsiteX86" fmla="*/ 1371600 w 3292588"/>
              <a:gd name="connsiteY86" fmla="*/ 1694384 h 1851567"/>
              <a:gd name="connsiteX87" fmla="*/ 1427356 w 3292588"/>
              <a:gd name="connsiteY87" fmla="*/ 1716687 h 1851567"/>
              <a:gd name="connsiteX88" fmla="*/ 1460809 w 3292588"/>
              <a:gd name="connsiteY88" fmla="*/ 1738989 h 1851567"/>
              <a:gd name="connsiteX89" fmla="*/ 1572321 w 3292588"/>
              <a:gd name="connsiteY89" fmla="*/ 1772443 h 1851567"/>
              <a:gd name="connsiteX90" fmla="*/ 1661531 w 3292588"/>
              <a:gd name="connsiteY90" fmla="*/ 1783594 h 1851567"/>
              <a:gd name="connsiteX91" fmla="*/ 1717287 w 3292588"/>
              <a:gd name="connsiteY91" fmla="*/ 1805897 h 1851567"/>
              <a:gd name="connsiteX92" fmla="*/ 1817648 w 3292588"/>
              <a:gd name="connsiteY92" fmla="*/ 1839350 h 1851567"/>
              <a:gd name="connsiteX93" fmla="*/ 2219092 w 3292588"/>
              <a:gd name="connsiteY93" fmla="*/ 1828199 h 1851567"/>
              <a:gd name="connsiteX94" fmla="*/ 2230243 w 3292588"/>
              <a:gd name="connsiteY94" fmla="*/ 1683233 h 1851567"/>
              <a:gd name="connsiteX95" fmla="*/ 2252546 w 3292588"/>
              <a:gd name="connsiteY95" fmla="*/ 1304092 h 1851567"/>
              <a:gd name="connsiteX96" fmla="*/ 2241395 w 3292588"/>
              <a:gd name="connsiteY96" fmla="*/ 1214882 h 1851567"/>
              <a:gd name="connsiteX97" fmla="*/ 2219092 w 3292588"/>
              <a:gd name="connsiteY97" fmla="*/ 1192580 h 1851567"/>
              <a:gd name="connsiteX98" fmla="*/ 2196790 w 3292588"/>
              <a:gd name="connsiteY98" fmla="*/ 1125672 h 1851567"/>
              <a:gd name="connsiteX99" fmla="*/ 2152185 w 3292588"/>
              <a:gd name="connsiteY99" fmla="*/ 1081067 h 1851567"/>
              <a:gd name="connsiteX100" fmla="*/ 2118731 w 3292588"/>
              <a:gd name="connsiteY100" fmla="*/ 1047614 h 1851567"/>
              <a:gd name="connsiteX101" fmla="*/ 2040673 w 3292588"/>
              <a:gd name="connsiteY101" fmla="*/ 1025311 h 1851567"/>
              <a:gd name="connsiteX102" fmla="*/ 2007219 w 3292588"/>
              <a:gd name="connsiteY102" fmla="*/ 1014160 h 1851567"/>
              <a:gd name="connsiteX103" fmla="*/ 1862253 w 3292588"/>
              <a:gd name="connsiteY103" fmla="*/ 991858 h 1851567"/>
              <a:gd name="connsiteX104" fmla="*/ 1839951 w 3292588"/>
              <a:gd name="connsiteY104" fmla="*/ 969555 h 1851567"/>
              <a:gd name="connsiteX105" fmla="*/ 1795346 w 3292588"/>
              <a:gd name="connsiteY105" fmla="*/ 958404 h 1851567"/>
              <a:gd name="connsiteX106" fmla="*/ 1951463 w 3292588"/>
              <a:gd name="connsiteY106" fmla="*/ 969555 h 1851567"/>
              <a:gd name="connsiteX107" fmla="*/ 1984917 w 3292588"/>
              <a:gd name="connsiteY107" fmla="*/ 991858 h 1851567"/>
              <a:gd name="connsiteX108" fmla="*/ 2018370 w 3292588"/>
              <a:gd name="connsiteY108" fmla="*/ 1036462 h 1851567"/>
              <a:gd name="connsiteX109" fmla="*/ 2051824 w 3292588"/>
              <a:gd name="connsiteY109" fmla="*/ 1047614 h 1851567"/>
              <a:gd name="connsiteX110" fmla="*/ 2129882 w 3292588"/>
              <a:gd name="connsiteY110" fmla="*/ 1081067 h 1851567"/>
              <a:gd name="connsiteX111" fmla="*/ 2185639 w 3292588"/>
              <a:gd name="connsiteY111" fmla="*/ 1092219 h 1851567"/>
              <a:gd name="connsiteX112" fmla="*/ 2286000 w 3292588"/>
              <a:gd name="connsiteY112" fmla="*/ 1114521 h 1851567"/>
              <a:gd name="connsiteX113" fmla="*/ 2330604 w 3292588"/>
              <a:gd name="connsiteY113" fmla="*/ 1147975 h 1851567"/>
              <a:gd name="connsiteX114" fmla="*/ 2375209 w 3292588"/>
              <a:gd name="connsiteY114" fmla="*/ 1203731 h 1851567"/>
              <a:gd name="connsiteX115" fmla="*/ 2408663 w 3292588"/>
              <a:gd name="connsiteY115" fmla="*/ 1281789 h 1851567"/>
              <a:gd name="connsiteX116" fmla="*/ 2531326 w 3292588"/>
              <a:gd name="connsiteY116" fmla="*/ 1348697 h 1851567"/>
              <a:gd name="connsiteX117" fmla="*/ 2743200 w 3292588"/>
              <a:gd name="connsiteY117" fmla="*/ 1393302 h 1851567"/>
              <a:gd name="connsiteX118" fmla="*/ 2832409 w 3292588"/>
              <a:gd name="connsiteY118" fmla="*/ 1415604 h 1851567"/>
              <a:gd name="connsiteX119" fmla="*/ 3111190 w 3292588"/>
              <a:gd name="connsiteY119" fmla="*/ 1437906 h 1851567"/>
              <a:gd name="connsiteX120" fmla="*/ 3122341 w 3292588"/>
              <a:gd name="connsiteY120" fmla="*/ 1370999 h 1851567"/>
              <a:gd name="connsiteX121" fmla="*/ 3178097 w 3292588"/>
              <a:gd name="connsiteY121" fmla="*/ 1326394 h 1851567"/>
              <a:gd name="connsiteX122" fmla="*/ 3245004 w 3292588"/>
              <a:gd name="connsiteY122" fmla="*/ 1248336 h 1851567"/>
              <a:gd name="connsiteX123" fmla="*/ 3278458 w 3292588"/>
              <a:gd name="connsiteY123" fmla="*/ 1214882 h 1851567"/>
              <a:gd name="connsiteX124" fmla="*/ 3289609 w 3292588"/>
              <a:gd name="connsiteY124" fmla="*/ 1170277 h 1851567"/>
              <a:gd name="connsiteX125" fmla="*/ 3222702 w 3292588"/>
              <a:gd name="connsiteY125" fmla="*/ 1147975 h 1851567"/>
              <a:gd name="connsiteX126" fmla="*/ 3088887 w 3292588"/>
              <a:gd name="connsiteY126" fmla="*/ 1136823 h 1851567"/>
              <a:gd name="connsiteX127" fmla="*/ 3010829 w 3292588"/>
              <a:gd name="connsiteY127" fmla="*/ 1103370 h 1851567"/>
              <a:gd name="connsiteX128" fmla="*/ 2910468 w 3292588"/>
              <a:gd name="connsiteY128" fmla="*/ 1092219 h 1851567"/>
              <a:gd name="connsiteX129" fmla="*/ 2720897 w 3292588"/>
              <a:gd name="connsiteY129" fmla="*/ 1047614 h 1851567"/>
              <a:gd name="connsiteX130" fmla="*/ 2665141 w 3292588"/>
              <a:gd name="connsiteY130" fmla="*/ 1036462 h 1851567"/>
              <a:gd name="connsiteX131" fmla="*/ 2564780 w 3292588"/>
              <a:gd name="connsiteY131" fmla="*/ 980706 h 1851567"/>
              <a:gd name="connsiteX132" fmla="*/ 2509024 w 3292588"/>
              <a:gd name="connsiteY132" fmla="*/ 924950 h 1851567"/>
              <a:gd name="connsiteX133" fmla="*/ 2497873 w 3292588"/>
              <a:gd name="connsiteY133" fmla="*/ 880345 h 1851567"/>
              <a:gd name="connsiteX134" fmla="*/ 2486721 w 3292588"/>
              <a:gd name="connsiteY134" fmla="*/ 846892 h 1851567"/>
              <a:gd name="connsiteX135" fmla="*/ 2642839 w 3292588"/>
              <a:gd name="connsiteY135" fmla="*/ 779984 h 1851567"/>
              <a:gd name="connsiteX136" fmla="*/ 2698595 w 3292588"/>
              <a:gd name="connsiteY136" fmla="*/ 735380 h 1851567"/>
              <a:gd name="connsiteX137" fmla="*/ 2720897 w 3292588"/>
              <a:gd name="connsiteY137" fmla="*/ 679623 h 1851567"/>
              <a:gd name="connsiteX138" fmla="*/ 2810107 w 3292588"/>
              <a:gd name="connsiteY138" fmla="*/ 646170 h 1851567"/>
              <a:gd name="connsiteX139" fmla="*/ 2832409 w 3292588"/>
              <a:gd name="connsiteY139" fmla="*/ 612716 h 1851567"/>
              <a:gd name="connsiteX140" fmla="*/ 2843560 w 3292588"/>
              <a:gd name="connsiteY140" fmla="*/ 556960 h 1851567"/>
              <a:gd name="connsiteX141" fmla="*/ 2888165 w 3292588"/>
              <a:gd name="connsiteY141" fmla="*/ 523506 h 1851567"/>
              <a:gd name="connsiteX142" fmla="*/ 2988526 w 3292588"/>
              <a:gd name="connsiteY142" fmla="*/ 467750 h 1851567"/>
              <a:gd name="connsiteX143" fmla="*/ 3066585 w 3292588"/>
              <a:gd name="connsiteY143" fmla="*/ 434297 h 1851567"/>
              <a:gd name="connsiteX144" fmla="*/ 3100039 w 3292588"/>
              <a:gd name="connsiteY144" fmla="*/ 423145 h 1851567"/>
              <a:gd name="connsiteX145" fmla="*/ 2877014 w 3292588"/>
              <a:gd name="connsiteY145" fmla="*/ 456599 h 1851567"/>
              <a:gd name="connsiteX146" fmla="*/ 2787804 w 3292588"/>
              <a:gd name="connsiteY146" fmla="*/ 490053 h 1851567"/>
              <a:gd name="connsiteX147" fmla="*/ 2665141 w 3292588"/>
              <a:gd name="connsiteY147" fmla="*/ 545809 h 1851567"/>
              <a:gd name="connsiteX148" fmla="*/ 2587082 w 3292588"/>
              <a:gd name="connsiteY148" fmla="*/ 568111 h 1851567"/>
              <a:gd name="connsiteX149" fmla="*/ 2453268 w 3292588"/>
              <a:gd name="connsiteY149" fmla="*/ 657321 h 1851567"/>
              <a:gd name="connsiteX150" fmla="*/ 2330604 w 3292588"/>
              <a:gd name="connsiteY150" fmla="*/ 724228 h 1851567"/>
              <a:gd name="connsiteX151" fmla="*/ 2330604 w 3292588"/>
              <a:gd name="connsiteY151" fmla="*/ 623867 h 1851567"/>
              <a:gd name="connsiteX152" fmla="*/ 2352907 w 3292588"/>
              <a:gd name="connsiteY152" fmla="*/ 411994 h 1851567"/>
              <a:gd name="connsiteX153" fmla="*/ 2375209 w 3292588"/>
              <a:gd name="connsiteY153" fmla="*/ 367389 h 1851567"/>
              <a:gd name="connsiteX154" fmla="*/ 2419814 w 3292588"/>
              <a:gd name="connsiteY154" fmla="*/ 311633 h 1851567"/>
              <a:gd name="connsiteX155" fmla="*/ 2419814 w 3292588"/>
              <a:gd name="connsiteY155" fmla="*/ 211272 h 1851567"/>
              <a:gd name="connsiteX156" fmla="*/ 2442117 w 3292588"/>
              <a:gd name="connsiteY156" fmla="*/ 110911 h 1851567"/>
              <a:gd name="connsiteX157" fmla="*/ 2408663 w 3292588"/>
              <a:gd name="connsiteY157" fmla="*/ 99760 h 1851567"/>
              <a:gd name="connsiteX158" fmla="*/ 2107580 w 3292588"/>
              <a:gd name="connsiteY158" fmla="*/ 88609 h 1851567"/>
              <a:gd name="connsiteX159" fmla="*/ 2074126 w 3292588"/>
              <a:gd name="connsiteY159" fmla="*/ 188970 h 1851567"/>
              <a:gd name="connsiteX160" fmla="*/ 2029521 w 3292588"/>
              <a:gd name="connsiteY160" fmla="*/ 300482 h 1851567"/>
              <a:gd name="connsiteX161" fmla="*/ 2018370 w 3292588"/>
              <a:gd name="connsiteY161" fmla="*/ 378541 h 1851567"/>
              <a:gd name="connsiteX162" fmla="*/ 1940312 w 3292588"/>
              <a:gd name="connsiteY162" fmla="*/ 389692 h 1851567"/>
              <a:gd name="connsiteX163" fmla="*/ 1717287 w 3292588"/>
              <a:gd name="connsiteY163" fmla="*/ 356238 h 1851567"/>
              <a:gd name="connsiteX164" fmla="*/ 1683834 w 3292588"/>
              <a:gd name="connsiteY164" fmla="*/ 122062 h 1851567"/>
              <a:gd name="connsiteX165" fmla="*/ 1661531 w 3292588"/>
              <a:gd name="connsiteY165" fmla="*/ 88609 h 1851567"/>
              <a:gd name="connsiteX166" fmla="*/ 1483112 w 3292588"/>
              <a:gd name="connsiteY166" fmla="*/ 32853 h 1851567"/>
              <a:gd name="connsiteX167" fmla="*/ 1393902 w 3292588"/>
              <a:gd name="connsiteY167" fmla="*/ 21702 h 1851567"/>
              <a:gd name="connsiteX168" fmla="*/ 1182029 w 3292588"/>
              <a:gd name="connsiteY168" fmla="*/ 21702 h 1851567"/>
              <a:gd name="connsiteX169" fmla="*/ 1193180 w 3292588"/>
              <a:gd name="connsiteY169" fmla="*/ 88609 h 1851567"/>
              <a:gd name="connsiteX170" fmla="*/ 1282390 w 3292588"/>
              <a:gd name="connsiteY170" fmla="*/ 133214 h 1851567"/>
              <a:gd name="connsiteX171" fmla="*/ 1572321 w 3292588"/>
              <a:gd name="connsiteY171" fmla="*/ 267028 h 1851567"/>
              <a:gd name="connsiteX172" fmla="*/ 1594624 w 3292588"/>
              <a:gd name="connsiteY172" fmla="*/ 289331 h 1851567"/>
              <a:gd name="connsiteX173" fmla="*/ 1628078 w 3292588"/>
              <a:gd name="connsiteY173" fmla="*/ 311633 h 1851567"/>
              <a:gd name="connsiteX174" fmla="*/ 1706136 w 3292588"/>
              <a:gd name="connsiteY174" fmla="*/ 467750 h 1851567"/>
              <a:gd name="connsiteX175" fmla="*/ 1884556 w 3292588"/>
              <a:gd name="connsiteY175" fmla="*/ 545809 h 1851567"/>
              <a:gd name="connsiteX176" fmla="*/ 1962614 w 3292588"/>
              <a:gd name="connsiteY176" fmla="*/ 568111 h 1851567"/>
              <a:gd name="connsiteX177" fmla="*/ 1940312 w 3292588"/>
              <a:gd name="connsiteY177" fmla="*/ 612716 h 1851567"/>
              <a:gd name="connsiteX178" fmla="*/ 1694985 w 3292588"/>
              <a:gd name="connsiteY178" fmla="*/ 601565 h 1851567"/>
              <a:gd name="connsiteX179" fmla="*/ 1639229 w 3292588"/>
              <a:gd name="connsiteY179" fmla="*/ 590414 h 1851567"/>
              <a:gd name="connsiteX180" fmla="*/ 1561170 w 3292588"/>
              <a:gd name="connsiteY180" fmla="*/ 579262 h 1851567"/>
              <a:gd name="connsiteX181" fmla="*/ 1494263 w 3292588"/>
              <a:gd name="connsiteY181" fmla="*/ 568111 h 1851567"/>
              <a:gd name="connsiteX182" fmla="*/ 1449658 w 3292588"/>
              <a:gd name="connsiteY182" fmla="*/ 545809 h 1851567"/>
              <a:gd name="connsiteX183" fmla="*/ 1416204 w 3292588"/>
              <a:gd name="connsiteY183" fmla="*/ 534658 h 1851567"/>
              <a:gd name="connsiteX184" fmla="*/ 1371600 w 3292588"/>
              <a:gd name="connsiteY184" fmla="*/ 467750 h 1851567"/>
              <a:gd name="connsiteX185" fmla="*/ 1338146 w 3292588"/>
              <a:gd name="connsiteY185" fmla="*/ 423145 h 1851567"/>
              <a:gd name="connsiteX186" fmla="*/ 1282390 w 3292588"/>
              <a:gd name="connsiteY186" fmla="*/ 400843 h 1851567"/>
              <a:gd name="connsiteX187" fmla="*/ 1092819 w 3292588"/>
              <a:gd name="connsiteY187" fmla="*/ 333936 h 1851567"/>
              <a:gd name="connsiteX188" fmla="*/ 1003609 w 3292588"/>
              <a:gd name="connsiteY188" fmla="*/ 255877 h 1851567"/>
              <a:gd name="connsiteX189" fmla="*/ 970156 w 3292588"/>
              <a:gd name="connsiteY189" fmla="*/ 144365 h 1851567"/>
              <a:gd name="connsiteX190" fmla="*/ 936702 w 3292588"/>
              <a:gd name="connsiteY190" fmla="*/ 122062 h 1851567"/>
              <a:gd name="connsiteX191" fmla="*/ 836341 w 3292588"/>
              <a:gd name="connsiteY191" fmla="*/ 55155 h 1851567"/>
              <a:gd name="connsiteX192" fmla="*/ 758282 w 3292588"/>
              <a:gd name="connsiteY192" fmla="*/ 32853 h 1851567"/>
              <a:gd name="connsiteX193" fmla="*/ 669073 w 3292588"/>
              <a:gd name="connsiteY193" fmla="*/ 44004 h 1851567"/>
              <a:gd name="connsiteX194" fmla="*/ 680224 w 3292588"/>
              <a:gd name="connsiteY194" fmla="*/ 144365 h 1851567"/>
              <a:gd name="connsiteX195" fmla="*/ 713678 w 3292588"/>
              <a:gd name="connsiteY195" fmla="*/ 166667 h 1851567"/>
              <a:gd name="connsiteX196" fmla="*/ 769434 w 3292588"/>
              <a:gd name="connsiteY196" fmla="*/ 233575 h 1851567"/>
              <a:gd name="connsiteX197" fmla="*/ 802887 w 3292588"/>
              <a:gd name="connsiteY197" fmla="*/ 267028 h 1851567"/>
              <a:gd name="connsiteX198" fmla="*/ 825190 w 3292588"/>
              <a:gd name="connsiteY198" fmla="*/ 378541 h 1851567"/>
              <a:gd name="connsiteX199" fmla="*/ 836341 w 3292588"/>
              <a:gd name="connsiteY199" fmla="*/ 411994 h 1851567"/>
              <a:gd name="connsiteX200" fmla="*/ 914400 w 3292588"/>
              <a:gd name="connsiteY200" fmla="*/ 456599 h 1851567"/>
              <a:gd name="connsiteX201" fmla="*/ 947853 w 3292588"/>
              <a:gd name="connsiteY201" fmla="*/ 478902 h 1851567"/>
              <a:gd name="connsiteX202" fmla="*/ 981307 w 3292588"/>
              <a:gd name="connsiteY202" fmla="*/ 512355 h 1851567"/>
              <a:gd name="connsiteX203" fmla="*/ 1048214 w 3292588"/>
              <a:gd name="connsiteY203" fmla="*/ 556960 h 1851567"/>
              <a:gd name="connsiteX204" fmla="*/ 1070517 w 3292588"/>
              <a:gd name="connsiteY204" fmla="*/ 579262 h 1851567"/>
              <a:gd name="connsiteX205" fmla="*/ 1103970 w 3292588"/>
              <a:gd name="connsiteY205" fmla="*/ 590414 h 1851567"/>
              <a:gd name="connsiteX206" fmla="*/ 1237785 w 3292588"/>
              <a:gd name="connsiteY206" fmla="*/ 601565 h 1851567"/>
              <a:gd name="connsiteX207" fmla="*/ 1237785 w 3292588"/>
              <a:gd name="connsiteY207" fmla="*/ 623867 h 185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3292588" h="1851567">
                <a:moveTo>
                  <a:pt x="0" y="1304092"/>
                </a:moveTo>
                <a:cubicBezTo>
                  <a:pt x="3717" y="1226033"/>
                  <a:pt x="-4787" y="1146421"/>
                  <a:pt x="11151" y="1069916"/>
                </a:cubicBezTo>
                <a:cubicBezTo>
                  <a:pt x="14942" y="1051721"/>
                  <a:pt x="39509" y="1045488"/>
                  <a:pt x="55756" y="1036462"/>
                </a:cubicBezTo>
                <a:cubicBezTo>
                  <a:pt x="108414" y="1007208"/>
                  <a:pt x="127807" y="1013303"/>
                  <a:pt x="189570" y="1003009"/>
                </a:cubicBezTo>
                <a:cubicBezTo>
                  <a:pt x="208266" y="999893"/>
                  <a:pt x="226741" y="995575"/>
                  <a:pt x="245326" y="991858"/>
                </a:cubicBezTo>
                <a:cubicBezTo>
                  <a:pt x="297365" y="995575"/>
                  <a:pt x="350829" y="990356"/>
                  <a:pt x="401443" y="1003009"/>
                </a:cubicBezTo>
                <a:cubicBezTo>
                  <a:pt x="414445" y="1006259"/>
                  <a:pt x="417752" y="1024475"/>
                  <a:pt x="423746" y="1036462"/>
                </a:cubicBezTo>
                <a:cubicBezTo>
                  <a:pt x="429003" y="1046976"/>
                  <a:pt x="428849" y="1059837"/>
                  <a:pt x="434897" y="1069916"/>
                </a:cubicBezTo>
                <a:cubicBezTo>
                  <a:pt x="440306" y="1078931"/>
                  <a:pt x="450469" y="1084142"/>
                  <a:pt x="457200" y="1092219"/>
                </a:cubicBezTo>
                <a:cubicBezTo>
                  <a:pt x="469098" y="1106496"/>
                  <a:pt x="479502" y="1121955"/>
                  <a:pt x="490653" y="1136823"/>
                </a:cubicBezTo>
                <a:cubicBezTo>
                  <a:pt x="494370" y="1147974"/>
                  <a:pt x="497174" y="1159473"/>
                  <a:pt x="501804" y="1170277"/>
                </a:cubicBezTo>
                <a:cubicBezTo>
                  <a:pt x="517541" y="1206996"/>
                  <a:pt x="527211" y="1212122"/>
                  <a:pt x="535258" y="1248336"/>
                </a:cubicBezTo>
                <a:cubicBezTo>
                  <a:pt x="540163" y="1270408"/>
                  <a:pt x="540925" y="1293308"/>
                  <a:pt x="546409" y="1315243"/>
                </a:cubicBezTo>
                <a:cubicBezTo>
                  <a:pt x="552111" y="1338050"/>
                  <a:pt x="561278" y="1359848"/>
                  <a:pt x="568712" y="1382150"/>
                </a:cubicBezTo>
                <a:lnTo>
                  <a:pt x="579863" y="1415604"/>
                </a:lnTo>
                <a:cubicBezTo>
                  <a:pt x="595776" y="1256474"/>
                  <a:pt x="605037" y="1215549"/>
                  <a:pt x="579863" y="1014160"/>
                </a:cubicBezTo>
                <a:cubicBezTo>
                  <a:pt x="576770" y="989418"/>
                  <a:pt x="558973" y="968791"/>
                  <a:pt x="546409" y="947253"/>
                </a:cubicBezTo>
                <a:cubicBezTo>
                  <a:pt x="532903" y="924100"/>
                  <a:pt x="515595" y="903330"/>
                  <a:pt x="501804" y="880345"/>
                </a:cubicBezTo>
                <a:lnTo>
                  <a:pt x="468351" y="824589"/>
                </a:lnTo>
                <a:cubicBezTo>
                  <a:pt x="457894" y="782760"/>
                  <a:pt x="445567" y="758646"/>
                  <a:pt x="468351" y="713077"/>
                </a:cubicBezTo>
                <a:cubicBezTo>
                  <a:pt x="474344" y="701090"/>
                  <a:pt x="490653" y="698209"/>
                  <a:pt x="501804" y="690775"/>
                </a:cubicBezTo>
                <a:cubicBezTo>
                  <a:pt x="583580" y="694492"/>
                  <a:pt x="665854" y="692173"/>
                  <a:pt x="747131" y="701926"/>
                </a:cubicBezTo>
                <a:cubicBezTo>
                  <a:pt x="760438" y="703523"/>
                  <a:pt x="772213" y="713763"/>
                  <a:pt x="780585" y="724228"/>
                </a:cubicBezTo>
                <a:cubicBezTo>
                  <a:pt x="787928" y="733407"/>
                  <a:pt x="788019" y="746531"/>
                  <a:pt x="791736" y="757682"/>
                </a:cubicBezTo>
                <a:cubicBezTo>
                  <a:pt x="799170" y="832023"/>
                  <a:pt x="804376" y="906621"/>
                  <a:pt x="814039" y="980706"/>
                </a:cubicBezTo>
                <a:cubicBezTo>
                  <a:pt x="816159" y="996962"/>
                  <a:pt x="833798" y="1038485"/>
                  <a:pt x="847492" y="1047614"/>
                </a:cubicBezTo>
                <a:cubicBezTo>
                  <a:pt x="860244" y="1056115"/>
                  <a:pt x="876925" y="1056598"/>
                  <a:pt x="892097" y="1058765"/>
                </a:cubicBezTo>
                <a:cubicBezTo>
                  <a:pt x="929078" y="1064048"/>
                  <a:pt x="966438" y="1066199"/>
                  <a:pt x="1003609" y="1069916"/>
                </a:cubicBezTo>
                <a:cubicBezTo>
                  <a:pt x="1014760" y="1077350"/>
                  <a:pt x="1041301" y="1079504"/>
                  <a:pt x="1037063" y="1092219"/>
                </a:cubicBezTo>
                <a:cubicBezTo>
                  <a:pt x="1032217" y="1106758"/>
                  <a:pt x="1007757" y="1104270"/>
                  <a:pt x="992458" y="1103370"/>
                </a:cubicBezTo>
                <a:cubicBezTo>
                  <a:pt x="943652" y="1100499"/>
                  <a:pt x="895433" y="1090655"/>
                  <a:pt x="847492" y="1081067"/>
                </a:cubicBezTo>
                <a:cubicBezTo>
                  <a:pt x="820957" y="1075760"/>
                  <a:pt x="795581" y="1065738"/>
                  <a:pt x="769434" y="1058765"/>
                </a:cubicBezTo>
                <a:cubicBezTo>
                  <a:pt x="593420" y="1011828"/>
                  <a:pt x="763202" y="1064946"/>
                  <a:pt x="602165" y="1003009"/>
                </a:cubicBezTo>
                <a:cubicBezTo>
                  <a:pt x="580223" y="994570"/>
                  <a:pt x="556660" y="990434"/>
                  <a:pt x="535258" y="980706"/>
                </a:cubicBezTo>
                <a:cubicBezTo>
                  <a:pt x="514117" y="971096"/>
                  <a:pt x="469025" y="940268"/>
                  <a:pt x="446048" y="924950"/>
                </a:cubicBezTo>
                <a:cubicBezTo>
                  <a:pt x="434897" y="910082"/>
                  <a:pt x="421816" y="896481"/>
                  <a:pt x="412595" y="880345"/>
                </a:cubicBezTo>
                <a:cubicBezTo>
                  <a:pt x="393773" y="847406"/>
                  <a:pt x="400511" y="816237"/>
                  <a:pt x="412595" y="779984"/>
                </a:cubicBezTo>
                <a:cubicBezTo>
                  <a:pt x="416833" y="767270"/>
                  <a:pt x="427463" y="757682"/>
                  <a:pt x="434897" y="746531"/>
                </a:cubicBezTo>
                <a:cubicBezTo>
                  <a:pt x="438614" y="735380"/>
                  <a:pt x="445315" y="724809"/>
                  <a:pt x="446048" y="713077"/>
                </a:cubicBezTo>
                <a:cubicBezTo>
                  <a:pt x="452776" y="605428"/>
                  <a:pt x="450472" y="497341"/>
                  <a:pt x="457200" y="389692"/>
                </a:cubicBezTo>
                <a:cubicBezTo>
                  <a:pt x="457933" y="377960"/>
                  <a:pt x="463094" y="366752"/>
                  <a:pt x="468351" y="356238"/>
                </a:cubicBezTo>
                <a:cubicBezTo>
                  <a:pt x="474344" y="344251"/>
                  <a:pt x="484004" y="334420"/>
                  <a:pt x="490653" y="322784"/>
                </a:cubicBezTo>
                <a:cubicBezTo>
                  <a:pt x="523075" y="266046"/>
                  <a:pt x="493748" y="284583"/>
                  <a:pt x="546409" y="267028"/>
                </a:cubicBezTo>
                <a:lnTo>
                  <a:pt x="1338146" y="278180"/>
                </a:lnTo>
                <a:cubicBezTo>
                  <a:pt x="1358088" y="279914"/>
                  <a:pt x="1328658" y="318558"/>
                  <a:pt x="1315843" y="333936"/>
                </a:cubicBezTo>
                <a:cubicBezTo>
                  <a:pt x="1308318" y="342966"/>
                  <a:pt x="1293730" y="341994"/>
                  <a:pt x="1282390" y="345087"/>
                </a:cubicBezTo>
                <a:cubicBezTo>
                  <a:pt x="1252818" y="353152"/>
                  <a:pt x="1222797" y="359491"/>
                  <a:pt x="1193180" y="367389"/>
                </a:cubicBezTo>
                <a:cubicBezTo>
                  <a:pt x="1167033" y="374362"/>
                  <a:pt x="1139994" y="379032"/>
                  <a:pt x="1115121" y="389692"/>
                </a:cubicBezTo>
                <a:cubicBezTo>
                  <a:pt x="961537" y="455514"/>
                  <a:pt x="1103808" y="420948"/>
                  <a:pt x="981307" y="445448"/>
                </a:cubicBezTo>
                <a:cubicBezTo>
                  <a:pt x="973873" y="456599"/>
                  <a:pt x="964998" y="466915"/>
                  <a:pt x="959004" y="478902"/>
                </a:cubicBezTo>
                <a:cubicBezTo>
                  <a:pt x="953747" y="489415"/>
                  <a:pt x="950019" y="500802"/>
                  <a:pt x="947853" y="512355"/>
                </a:cubicBezTo>
                <a:cubicBezTo>
                  <a:pt x="938843" y="560408"/>
                  <a:pt x="937409" y="609890"/>
                  <a:pt x="925551" y="657321"/>
                </a:cubicBezTo>
                <a:cubicBezTo>
                  <a:pt x="917069" y="691248"/>
                  <a:pt x="829476" y="753753"/>
                  <a:pt x="825190" y="757682"/>
                </a:cubicBezTo>
                <a:cubicBezTo>
                  <a:pt x="805815" y="775443"/>
                  <a:pt x="790461" y="797668"/>
                  <a:pt x="769434" y="813438"/>
                </a:cubicBezTo>
                <a:cubicBezTo>
                  <a:pt x="745459" y="831419"/>
                  <a:pt x="714508" y="838992"/>
                  <a:pt x="691375" y="858043"/>
                </a:cubicBezTo>
                <a:cubicBezTo>
                  <a:pt x="650797" y="891460"/>
                  <a:pt x="579863" y="969555"/>
                  <a:pt x="579863" y="969555"/>
                </a:cubicBezTo>
                <a:cubicBezTo>
                  <a:pt x="572773" y="987280"/>
                  <a:pt x="546409" y="1045905"/>
                  <a:pt x="546409" y="1069916"/>
                </a:cubicBezTo>
                <a:cubicBezTo>
                  <a:pt x="546409" y="1081671"/>
                  <a:pt x="546202" y="1100341"/>
                  <a:pt x="557560" y="1103370"/>
                </a:cubicBezTo>
                <a:cubicBezTo>
                  <a:pt x="607970" y="1116813"/>
                  <a:pt x="661720" y="1109798"/>
                  <a:pt x="713678" y="1114521"/>
                </a:cubicBezTo>
                <a:cubicBezTo>
                  <a:pt x="743523" y="1117234"/>
                  <a:pt x="773151" y="1121955"/>
                  <a:pt x="802887" y="1125672"/>
                </a:cubicBezTo>
                <a:cubicBezTo>
                  <a:pt x="854926" y="1121955"/>
                  <a:pt x="907726" y="1124135"/>
                  <a:pt x="959004" y="1114521"/>
                </a:cubicBezTo>
                <a:cubicBezTo>
                  <a:pt x="969337" y="1112584"/>
                  <a:pt x="979578" y="1102589"/>
                  <a:pt x="981307" y="1092219"/>
                </a:cubicBezTo>
                <a:cubicBezTo>
                  <a:pt x="983827" y="1077102"/>
                  <a:pt x="976193" y="1061701"/>
                  <a:pt x="970156" y="1047614"/>
                </a:cubicBezTo>
                <a:cubicBezTo>
                  <a:pt x="964877" y="1035295"/>
                  <a:pt x="955287" y="1025311"/>
                  <a:pt x="947853" y="1014160"/>
                </a:cubicBezTo>
                <a:cubicBezTo>
                  <a:pt x="944136" y="1003009"/>
                  <a:pt x="931445" y="991220"/>
                  <a:pt x="936702" y="980706"/>
                </a:cubicBezTo>
                <a:cubicBezTo>
                  <a:pt x="955504" y="943102"/>
                  <a:pt x="1004860" y="943534"/>
                  <a:pt x="1037063" y="936102"/>
                </a:cubicBezTo>
                <a:cubicBezTo>
                  <a:pt x="1066930" y="929210"/>
                  <a:pt x="1096216" y="919810"/>
                  <a:pt x="1126273" y="913799"/>
                </a:cubicBezTo>
                <a:cubicBezTo>
                  <a:pt x="1152046" y="908644"/>
                  <a:pt x="1178498" y="907492"/>
                  <a:pt x="1204331" y="902648"/>
                </a:cubicBezTo>
                <a:cubicBezTo>
                  <a:pt x="1238014" y="896332"/>
                  <a:pt x="1271009" y="886661"/>
                  <a:pt x="1304692" y="880345"/>
                </a:cubicBezTo>
                <a:cubicBezTo>
                  <a:pt x="1335465" y="874575"/>
                  <a:pt x="1444408" y="861487"/>
                  <a:pt x="1471960" y="858043"/>
                </a:cubicBezTo>
                <a:cubicBezTo>
                  <a:pt x="1490546" y="861760"/>
                  <a:pt x="1527717" y="850240"/>
                  <a:pt x="1527717" y="869194"/>
                </a:cubicBezTo>
                <a:cubicBezTo>
                  <a:pt x="1527717" y="889211"/>
                  <a:pt x="1489864" y="882545"/>
                  <a:pt x="1471960" y="891497"/>
                </a:cubicBezTo>
                <a:cubicBezTo>
                  <a:pt x="1445156" y="904899"/>
                  <a:pt x="1420706" y="922700"/>
                  <a:pt x="1393902" y="936102"/>
                </a:cubicBezTo>
                <a:cubicBezTo>
                  <a:pt x="1368582" y="948762"/>
                  <a:pt x="1340295" y="955291"/>
                  <a:pt x="1315843" y="969555"/>
                </a:cubicBezTo>
                <a:cubicBezTo>
                  <a:pt x="1295284" y="981547"/>
                  <a:pt x="1279382" y="1000225"/>
                  <a:pt x="1260087" y="1014160"/>
                </a:cubicBezTo>
                <a:cubicBezTo>
                  <a:pt x="1212442" y="1048571"/>
                  <a:pt x="1161014" y="1077806"/>
                  <a:pt x="1115121" y="1114521"/>
                </a:cubicBezTo>
                <a:cubicBezTo>
                  <a:pt x="1096536" y="1129389"/>
                  <a:pt x="1078406" y="1144845"/>
                  <a:pt x="1059365" y="1159126"/>
                </a:cubicBezTo>
                <a:cubicBezTo>
                  <a:pt x="1003096" y="1201328"/>
                  <a:pt x="1046425" y="1160915"/>
                  <a:pt x="1003609" y="1203731"/>
                </a:cubicBezTo>
                <a:cubicBezTo>
                  <a:pt x="996175" y="1226033"/>
                  <a:pt x="984632" y="1247366"/>
                  <a:pt x="981307" y="1270638"/>
                </a:cubicBezTo>
                <a:cubicBezTo>
                  <a:pt x="967989" y="1363869"/>
                  <a:pt x="976531" y="1323198"/>
                  <a:pt x="959004" y="1393302"/>
                </a:cubicBezTo>
                <a:cubicBezTo>
                  <a:pt x="962721" y="1430473"/>
                  <a:pt x="953450" y="1471402"/>
                  <a:pt x="970156" y="1504814"/>
                </a:cubicBezTo>
                <a:cubicBezTo>
                  <a:pt x="979108" y="1522718"/>
                  <a:pt x="1006200" y="1523637"/>
                  <a:pt x="1025912" y="1527116"/>
                </a:cubicBezTo>
                <a:cubicBezTo>
                  <a:pt x="1069990" y="1534894"/>
                  <a:pt x="1115213" y="1533581"/>
                  <a:pt x="1159726" y="1538267"/>
                </a:cubicBezTo>
                <a:cubicBezTo>
                  <a:pt x="1185865" y="1541019"/>
                  <a:pt x="1211765" y="1545702"/>
                  <a:pt x="1237785" y="1549419"/>
                </a:cubicBezTo>
                <a:cubicBezTo>
                  <a:pt x="1248936" y="1553136"/>
                  <a:pt x="1262060" y="1553227"/>
                  <a:pt x="1271239" y="1560570"/>
                </a:cubicBezTo>
                <a:cubicBezTo>
                  <a:pt x="1281704" y="1568942"/>
                  <a:pt x="1286892" y="1582387"/>
                  <a:pt x="1293541" y="1594023"/>
                </a:cubicBezTo>
                <a:cubicBezTo>
                  <a:pt x="1314929" y="1631452"/>
                  <a:pt x="1324119" y="1675391"/>
                  <a:pt x="1371600" y="1694384"/>
                </a:cubicBezTo>
                <a:cubicBezTo>
                  <a:pt x="1390185" y="1701818"/>
                  <a:pt x="1409452" y="1707735"/>
                  <a:pt x="1427356" y="1716687"/>
                </a:cubicBezTo>
                <a:cubicBezTo>
                  <a:pt x="1439343" y="1722681"/>
                  <a:pt x="1448562" y="1733546"/>
                  <a:pt x="1460809" y="1738989"/>
                </a:cubicBezTo>
                <a:cubicBezTo>
                  <a:pt x="1478656" y="1746921"/>
                  <a:pt x="1546371" y="1768118"/>
                  <a:pt x="1572321" y="1772443"/>
                </a:cubicBezTo>
                <a:cubicBezTo>
                  <a:pt x="1601881" y="1777370"/>
                  <a:pt x="1631794" y="1779877"/>
                  <a:pt x="1661531" y="1783594"/>
                </a:cubicBezTo>
                <a:cubicBezTo>
                  <a:pt x="1680116" y="1791028"/>
                  <a:pt x="1697975" y="1800630"/>
                  <a:pt x="1717287" y="1805897"/>
                </a:cubicBezTo>
                <a:cubicBezTo>
                  <a:pt x="1818989" y="1833634"/>
                  <a:pt x="1752594" y="1795981"/>
                  <a:pt x="1817648" y="1839350"/>
                </a:cubicBezTo>
                <a:cubicBezTo>
                  <a:pt x="1951463" y="1835633"/>
                  <a:pt x="2093889" y="1875573"/>
                  <a:pt x="2219092" y="1828199"/>
                </a:cubicBezTo>
                <a:cubicBezTo>
                  <a:pt x="2264420" y="1811048"/>
                  <a:pt x="2228042" y="1731648"/>
                  <a:pt x="2230243" y="1683233"/>
                </a:cubicBezTo>
                <a:cubicBezTo>
                  <a:pt x="2247235" y="1309413"/>
                  <a:pt x="2204381" y="1448588"/>
                  <a:pt x="2252546" y="1304092"/>
                </a:cubicBezTo>
                <a:cubicBezTo>
                  <a:pt x="2248829" y="1274355"/>
                  <a:pt x="2250006" y="1243586"/>
                  <a:pt x="2241395" y="1214882"/>
                </a:cubicBezTo>
                <a:cubicBezTo>
                  <a:pt x="2238374" y="1204812"/>
                  <a:pt x="2223794" y="1201984"/>
                  <a:pt x="2219092" y="1192580"/>
                </a:cubicBezTo>
                <a:cubicBezTo>
                  <a:pt x="2208578" y="1171553"/>
                  <a:pt x="2213413" y="1142295"/>
                  <a:pt x="2196790" y="1125672"/>
                </a:cubicBezTo>
                <a:lnTo>
                  <a:pt x="2152185" y="1081067"/>
                </a:lnTo>
                <a:cubicBezTo>
                  <a:pt x="2141034" y="1069916"/>
                  <a:pt x="2133894" y="1051947"/>
                  <a:pt x="2118731" y="1047614"/>
                </a:cubicBezTo>
                <a:lnTo>
                  <a:pt x="2040673" y="1025311"/>
                </a:lnTo>
                <a:cubicBezTo>
                  <a:pt x="2029414" y="1021933"/>
                  <a:pt x="2018623" y="1017011"/>
                  <a:pt x="2007219" y="1014160"/>
                </a:cubicBezTo>
                <a:cubicBezTo>
                  <a:pt x="1956133" y="1001389"/>
                  <a:pt x="1916422" y="998629"/>
                  <a:pt x="1862253" y="991858"/>
                </a:cubicBezTo>
                <a:cubicBezTo>
                  <a:pt x="1854819" y="984424"/>
                  <a:pt x="1849355" y="974257"/>
                  <a:pt x="1839951" y="969555"/>
                </a:cubicBezTo>
                <a:cubicBezTo>
                  <a:pt x="1826243" y="962701"/>
                  <a:pt x="1780020" y="958404"/>
                  <a:pt x="1795346" y="958404"/>
                </a:cubicBezTo>
                <a:cubicBezTo>
                  <a:pt x="1847518" y="958404"/>
                  <a:pt x="1899424" y="965838"/>
                  <a:pt x="1951463" y="969555"/>
                </a:cubicBezTo>
                <a:cubicBezTo>
                  <a:pt x="1962614" y="976989"/>
                  <a:pt x="1975440" y="982381"/>
                  <a:pt x="1984917" y="991858"/>
                </a:cubicBezTo>
                <a:cubicBezTo>
                  <a:pt x="1998059" y="1005000"/>
                  <a:pt x="2004093" y="1024564"/>
                  <a:pt x="2018370" y="1036462"/>
                </a:cubicBezTo>
                <a:cubicBezTo>
                  <a:pt x="2027400" y="1043987"/>
                  <a:pt x="2040910" y="1043248"/>
                  <a:pt x="2051824" y="1047614"/>
                </a:cubicBezTo>
                <a:cubicBezTo>
                  <a:pt x="2078107" y="1058127"/>
                  <a:pt x="2103027" y="1072115"/>
                  <a:pt x="2129882" y="1081067"/>
                </a:cubicBezTo>
                <a:cubicBezTo>
                  <a:pt x="2147863" y="1087061"/>
                  <a:pt x="2167137" y="1088107"/>
                  <a:pt x="2185639" y="1092219"/>
                </a:cubicBezTo>
                <a:cubicBezTo>
                  <a:pt x="2327310" y="1123702"/>
                  <a:pt x="2117910" y="1080904"/>
                  <a:pt x="2286000" y="1114521"/>
                </a:cubicBezTo>
                <a:cubicBezTo>
                  <a:pt x="2300868" y="1125672"/>
                  <a:pt x="2316326" y="1136077"/>
                  <a:pt x="2330604" y="1147975"/>
                </a:cubicBezTo>
                <a:cubicBezTo>
                  <a:pt x="2348388" y="1162795"/>
                  <a:pt x="2364917" y="1183148"/>
                  <a:pt x="2375209" y="1203731"/>
                </a:cubicBezTo>
                <a:cubicBezTo>
                  <a:pt x="2387869" y="1229051"/>
                  <a:pt x="2392429" y="1258598"/>
                  <a:pt x="2408663" y="1281789"/>
                </a:cubicBezTo>
                <a:cubicBezTo>
                  <a:pt x="2429812" y="1312002"/>
                  <a:pt x="2506406" y="1338729"/>
                  <a:pt x="2531326" y="1348697"/>
                </a:cubicBezTo>
                <a:cubicBezTo>
                  <a:pt x="2648651" y="1395627"/>
                  <a:pt x="2602260" y="1380488"/>
                  <a:pt x="2743200" y="1393302"/>
                </a:cubicBezTo>
                <a:cubicBezTo>
                  <a:pt x="2772936" y="1400736"/>
                  <a:pt x="2802175" y="1410565"/>
                  <a:pt x="2832409" y="1415604"/>
                </a:cubicBezTo>
                <a:cubicBezTo>
                  <a:pt x="2888114" y="1424888"/>
                  <a:pt x="3073303" y="1435380"/>
                  <a:pt x="3111190" y="1437906"/>
                </a:cubicBezTo>
                <a:cubicBezTo>
                  <a:pt x="3114907" y="1415604"/>
                  <a:pt x="3110708" y="1390387"/>
                  <a:pt x="3122341" y="1370999"/>
                </a:cubicBezTo>
                <a:cubicBezTo>
                  <a:pt x="3134586" y="1350590"/>
                  <a:pt x="3160185" y="1342067"/>
                  <a:pt x="3178097" y="1326394"/>
                </a:cubicBezTo>
                <a:cubicBezTo>
                  <a:pt x="3225537" y="1284884"/>
                  <a:pt x="3201094" y="1299565"/>
                  <a:pt x="3245004" y="1248336"/>
                </a:cubicBezTo>
                <a:cubicBezTo>
                  <a:pt x="3255267" y="1236362"/>
                  <a:pt x="3267307" y="1226033"/>
                  <a:pt x="3278458" y="1214882"/>
                </a:cubicBezTo>
                <a:cubicBezTo>
                  <a:pt x="3282175" y="1200014"/>
                  <a:pt x="3299420" y="1182051"/>
                  <a:pt x="3289609" y="1170277"/>
                </a:cubicBezTo>
                <a:cubicBezTo>
                  <a:pt x="3274559" y="1152217"/>
                  <a:pt x="3245891" y="1151840"/>
                  <a:pt x="3222702" y="1147975"/>
                </a:cubicBezTo>
                <a:cubicBezTo>
                  <a:pt x="3178551" y="1140616"/>
                  <a:pt x="3133492" y="1140540"/>
                  <a:pt x="3088887" y="1136823"/>
                </a:cubicBezTo>
                <a:cubicBezTo>
                  <a:pt x="3068577" y="1126668"/>
                  <a:pt x="3035440" y="1107472"/>
                  <a:pt x="3010829" y="1103370"/>
                </a:cubicBezTo>
                <a:cubicBezTo>
                  <a:pt x="2977627" y="1097836"/>
                  <a:pt x="2943922" y="1095936"/>
                  <a:pt x="2910468" y="1092219"/>
                </a:cubicBezTo>
                <a:lnTo>
                  <a:pt x="2720897" y="1047614"/>
                </a:lnTo>
                <a:cubicBezTo>
                  <a:pt x="2702415" y="1043413"/>
                  <a:pt x="2682562" y="1043928"/>
                  <a:pt x="2665141" y="1036462"/>
                </a:cubicBezTo>
                <a:cubicBezTo>
                  <a:pt x="2629966" y="1021387"/>
                  <a:pt x="2595921" y="1002950"/>
                  <a:pt x="2564780" y="980706"/>
                </a:cubicBezTo>
                <a:cubicBezTo>
                  <a:pt x="2543392" y="965429"/>
                  <a:pt x="2527609" y="943535"/>
                  <a:pt x="2509024" y="924950"/>
                </a:cubicBezTo>
                <a:cubicBezTo>
                  <a:pt x="2505307" y="910082"/>
                  <a:pt x="2502083" y="895081"/>
                  <a:pt x="2497873" y="880345"/>
                </a:cubicBezTo>
                <a:cubicBezTo>
                  <a:pt x="2494644" y="869043"/>
                  <a:pt x="2479071" y="855817"/>
                  <a:pt x="2486721" y="846892"/>
                </a:cubicBezTo>
                <a:cubicBezTo>
                  <a:pt x="2519657" y="808467"/>
                  <a:pt x="2597927" y="792816"/>
                  <a:pt x="2642839" y="779984"/>
                </a:cubicBezTo>
                <a:cubicBezTo>
                  <a:pt x="2656992" y="770548"/>
                  <a:pt x="2688818" y="752490"/>
                  <a:pt x="2698595" y="735380"/>
                </a:cubicBezTo>
                <a:cubicBezTo>
                  <a:pt x="2708526" y="718000"/>
                  <a:pt x="2707870" y="694821"/>
                  <a:pt x="2720897" y="679623"/>
                </a:cubicBezTo>
                <a:cubicBezTo>
                  <a:pt x="2736800" y="661069"/>
                  <a:pt x="2788475" y="651578"/>
                  <a:pt x="2810107" y="646170"/>
                </a:cubicBezTo>
                <a:cubicBezTo>
                  <a:pt x="2817541" y="635019"/>
                  <a:pt x="2827703" y="625265"/>
                  <a:pt x="2832409" y="612716"/>
                </a:cubicBezTo>
                <a:cubicBezTo>
                  <a:pt x="2839064" y="594969"/>
                  <a:pt x="2833515" y="573032"/>
                  <a:pt x="2843560" y="556960"/>
                </a:cubicBezTo>
                <a:cubicBezTo>
                  <a:pt x="2853410" y="541200"/>
                  <a:pt x="2872337" y="533247"/>
                  <a:pt x="2888165" y="523506"/>
                </a:cubicBezTo>
                <a:cubicBezTo>
                  <a:pt x="2920758" y="503449"/>
                  <a:pt x="2954297" y="484865"/>
                  <a:pt x="2988526" y="467750"/>
                </a:cubicBezTo>
                <a:cubicBezTo>
                  <a:pt x="3013846" y="455090"/>
                  <a:pt x="3040301" y="444810"/>
                  <a:pt x="3066585" y="434297"/>
                </a:cubicBezTo>
                <a:cubicBezTo>
                  <a:pt x="3077499" y="429931"/>
                  <a:pt x="3111713" y="421772"/>
                  <a:pt x="3100039" y="423145"/>
                </a:cubicBezTo>
                <a:cubicBezTo>
                  <a:pt x="3025381" y="431928"/>
                  <a:pt x="2951356" y="445448"/>
                  <a:pt x="2877014" y="456599"/>
                </a:cubicBezTo>
                <a:cubicBezTo>
                  <a:pt x="2847277" y="467750"/>
                  <a:pt x="2816995" y="477543"/>
                  <a:pt x="2787804" y="490053"/>
                </a:cubicBezTo>
                <a:cubicBezTo>
                  <a:pt x="2708206" y="524166"/>
                  <a:pt x="2739864" y="520901"/>
                  <a:pt x="2665141" y="545809"/>
                </a:cubicBezTo>
                <a:cubicBezTo>
                  <a:pt x="2639469" y="554366"/>
                  <a:pt x="2613102" y="560677"/>
                  <a:pt x="2587082" y="568111"/>
                </a:cubicBezTo>
                <a:cubicBezTo>
                  <a:pt x="2542477" y="597848"/>
                  <a:pt x="2501217" y="633347"/>
                  <a:pt x="2453268" y="657321"/>
                </a:cubicBezTo>
                <a:cubicBezTo>
                  <a:pt x="2366974" y="700468"/>
                  <a:pt x="2407742" y="677946"/>
                  <a:pt x="2330604" y="724228"/>
                </a:cubicBezTo>
                <a:cubicBezTo>
                  <a:pt x="2288917" y="661698"/>
                  <a:pt x="2315193" y="720183"/>
                  <a:pt x="2330604" y="623867"/>
                </a:cubicBezTo>
                <a:cubicBezTo>
                  <a:pt x="2341824" y="553744"/>
                  <a:pt x="2340739" y="481958"/>
                  <a:pt x="2352907" y="411994"/>
                </a:cubicBezTo>
                <a:cubicBezTo>
                  <a:pt x="2355755" y="395617"/>
                  <a:pt x="2366962" y="381822"/>
                  <a:pt x="2375209" y="367389"/>
                </a:cubicBezTo>
                <a:cubicBezTo>
                  <a:pt x="2393963" y="334570"/>
                  <a:pt x="2395395" y="336053"/>
                  <a:pt x="2419814" y="311633"/>
                </a:cubicBezTo>
                <a:cubicBezTo>
                  <a:pt x="2444916" y="236326"/>
                  <a:pt x="2419814" y="329024"/>
                  <a:pt x="2419814" y="211272"/>
                </a:cubicBezTo>
                <a:cubicBezTo>
                  <a:pt x="2419814" y="172018"/>
                  <a:pt x="2430617" y="145410"/>
                  <a:pt x="2442117" y="110911"/>
                </a:cubicBezTo>
                <a:cubicBezTo>
                  <a:pt x="2430966" y="107194"/>
                  <a:pt x="2420391" y="100542"/>
                  <a:pt x="2408663" y="99760"/>
                </a:cubicBezTo>
                <a:cubicBezTo>
                  <a:pt x="2308456" y="93080"/>
                  <a:pt x="2204619" y="62732"/>
                  <a:pt x="2107580" y="88609"/>
                </a:cubicBezTo>
                <a:cubicBezTo>
                  <a:pt x="2073507" y="97695"/>
                  <a:pt x="2087223" y="156229"/>
                  <a:pt x="2074126" y="188970"/>
                </a:cubicBezTo>
                <a:lnTo>
                  <a:pt x="2029521" y="300482"/>
                </a:lnTo>
                <a:cubicBezTo>
                  <a:pt x="2025804" y="326502"/>
                  <a:pt x="2036955" y="359955"/>
                  <a:pt x="2018370" y="378541"/>
                </a:cubicBezTo>
                <a:cubicBezTo>
                  <a:pt x="1999785" y="397126"/>
                  <a:pt x="1966524" y="391634"/>
                  <a:pt x="1940312" y="389692"/>
                </a:cubicBezTo>
                <a:cubicBezTo>
                  <a:pt x="1865344" y="384139"/>
                  <a:pt x="1791629" y="367389"/>
                  <a:pt x="1717287" y="356238"/>
                </a:cubicBezTo>
                <a:cubicBezTo>
                  <a:pt x="1662350" y="218893"/>
                  <a:pt x="1727504" y="398639"/>
                  <a:pt x="1683834" y="122062"/>
                </a:cubicBezTo>
                <a:cubicBezTo>
                  <a:pt x="1681744" y="108824"/>
                  <a:pt x="1673518" y="94603"/>
                  <a:pt x="1661531" y="88609"/>
                </a:cubicBezTo>
                <a:cubicBezTo>
                  <a:pt x="1656544" y="86116"/>
                  <a:pt x="1526599" y="40101"/>
                  <a:pt x="1483112" y="32853"/>
                </a:cubicBezTo>
                <a:cubicBezTo>
                  <a:pt x="1453552" y="27926"/>
                  <a:pt x="1423639" y="25419"/>
                  <a:pt x="1393902" y="21702"/>
                </a:cubicBezTo>
                <a:cubicBezTo>
                  <a:pt x="1324014" y="4229"/>
                  <a:pt x="1259113" y="-16840"/>
                  <a:pt x="1182029" y="21702"/>
                </a:cubicBezTo>
                <a:cubicBezTo>
                  <a:pt x="1161806" y="31814"/>
                  <a:pt x="1178055" y="71803"/>
                  <a:pt x="1193180" y="88609"/>
                </a:cubicBezTo>
                <a:cubicBezTo>
                  <a:pt x="1215421" y="113321"/>
                  <a:pt x="1252072" y="119571"/>
                  <a:pt x="1282390" y="133214"/>
                </a:cubicBezTo>
                <a:cubicBezTo>
                  <a:pt x="1594932" y="273858"/>
                  <a:pt x="1222452" y="92095"/>
                  <a:pt x="1572321" y="267028"/>
                </a:cubicBezTo>
                <a:cubicBezTo>
                  <a:pt x="1579755" y="274462"/>
                  <a:pt x="1586414" y="282763"/>
                  <a:pt x="1594624" y="289331"/>
                </a:cubicBezTo>
                <a:cubicBezTo>
                  <a:pt x="1605089" y="297703"/>
                  <a:pt x="1619356" y="301457"/>
                  <a:pt x="1628078" y="311633"/>
                </a:cubicBezTo>
                <a:cubicBezTo>
                  <a:pt x="1725202" y="424944"/>
                  <a:pt x="1576996" y="303391"/>
                  <a:pt x="1706136" y="467750"/>
                </a:cubicBezTo>
                <a:cubicBezTo>
                  <a:pt x="1757566" y="533205"/>
                  <a:pt x="1811408" y="527522"/>
                  <a:pt x="1884556" y="545809"/>
                </a:cubicBezTo>
                <a:cubicBezTo>
                  <a:pt x="1910809" y="552372"/>
                  <a:pt x="1936595" y="560677"/>
                  <a:pt x="1962614" y="568111"/>
                </a:cubicBezTo>
                <a:cubicBezTo>
                  <a:pt x="1989171" y="585816"/>
                  <a:pt x="2043687" y="608887"/>
                  <a:pt x="1940312" y="612716"/>
                </a:cubicBezTo>
                <a:lnTo>
                  <a:pt x="1694985" y="601565"/>
                </a:lnTo>
                <a:cubicBezTo>
                  <a:pt x="1676400" y="597848"/>
                  <a:pt x="1657924" y="593530"/>
                  <a:pt x="1639229" y="590414"/>
                </a:cubicBezTo>
                <a:cubicBezTo>
                  <a:pt x="1613303" y="586093"/>
                  <a:pt x="1587148" y="583259"/>
                  <a:pt x="1561170" y="579262"/>
                </a:cubicBezTo>
                <a:cubicBezTo>
                  <a:pt x="1538823" y="575824"/>
                  <a:pt x="1516565" y="571828"/>
                  <a:pt x="1494263" y="568111"/>
                </a:cubicBezTo>
                <a:cubicBezTo>
                  <a:pt x="1479395" y="560677"/>
                  <a:pt x="1464937" y="552357"/>
                  <a:pt x="1449658" y="545809"/>
                </a:cubicBezTo>
                <a:cubicBezTo>
                  <a:pt x="1438854" y="541179"/>
                  <a:pt x="1424516" y="542970"/>
                  <a:pt x="1416204" y="534658"/>
                </a:cubicBezTo>
                <a:cubicBezTo>
                  <a:pt x="1397251" y="515704"/>
                  <a:pt x="1387683" y="489193"/>
                  <a:pt x="1371600" y="467750"/>
                </a:cubicBezTo>
                <a:cubicBezTo>
                  <a:pt x="1360449" y="452882"/>
                  <a:pt x="1353014" y="434296"/>
                  <a:pt x="1338146" y="423145"/>
                </a:cubicBezTo>
                <a:cubicBezTo>
                  <a:pt x="1322132" y="411135"/>
                  <a:pt x="1300565" y="409231"/>
                  <a:pt x="1282390" y="400843"/>
                </a:cubicBezTo>
                <a:cubicBezTo>
                  <a:pt x="1143264" y="336631"/>
                  <a:pt x="1245492" y="367863"/>
                  <a:pt x="1092819" y="333936"/>
                </a:cubicBezTo>
                <a:cubicBezTo>
                  <a:pt x="1089532" y="331306"/>
                  <a:pt x="1010967" y="271820"/>
                  <a:pt x="1003609" y="255877"/>
                </a:cubicBezTo>
                <a:cubicBezTo>
                  <a:pt x="987347" y="220642"/>
                  <a:pt x="987511" y="179075"/>
                  <a:pt x="970156" y="144365"/>
                </a:cubicBezTo>
                <a:cubicBezTo>
                  <a:pt x="964162" y="132378"/>
                  <a:pt x="947608" y="129852"/>
                  <a:pt x="936702" y="122062"/>
                </a:cubicBezTo>
                <a:cubicBezTo>
                  <a:pt x="893128" y="90938"/>
                  <a:pt x="886610" y="80290"/>
                  <a:pt x="836341" y="55155"/>
                </a:cubicBezTo>
                <a:cubicBezTo>
                  <a:pt x="820344" y="47157"/>
                  <a:pt x="772572" y="36425"/>
                  <a:pt x="758282" y="32853"/>
                </a:cubicBezTo>
                <a:cubicBezTo>
                  <a:pt x="728546" y="36570"/>
                  <a:pt x="686258" y="19453"/>
                  <a:pt x="669073" y="44004"/>
                </a:cubicBezTo>
                <a:cubicBezTo>
                  <a:pt x="649771" y="71579"/>
                  <a:pt x="668721" y="112732"/>
                  <a:pt x="680224" y="144365"/>
                </a:cubicBezTo>
                <a:cubicBezTo>
                  <a:pt x="684804" y="156960"/>
                  <a:pt x="703213" y="158295"/>
                  <a:pt x="713678" y="166667"/>
                </a:cubicBezTo>
                <a:cubicBezTo>
                  <a:pt x="740008" y="187731"/>
                  <a:pt x="745782" y="205982"/>
                  <a:pt x="769434" y="233575"/>
                </a:cubicBezTo>
                <a:cubicBezTo>
                  <a:pt x="779697" y="245548"/>
                  <a:pt x="791736" y="255877"/>
                  <a:pt x="802887" y="267028"/>
                </a:cubicBezTo>
                <a:cubicBezTo>
                  <a:pt x="828081" y="342605"/>
                  <a:pt x="799565" y="250411"/>
                  <a:pt x="825190" y="378541"/>
                </a:cubicBezTo>
                <a:cubicBezTo>
                  <a:pt x="827495" y="390067"/>
                  <a:pt x="827495" y="404254"/>
                  <a:pt x="836341" y="411994"/>
                </a:cubicBezTo>
                <a:cubicBezTo>
                  <a:pt x="858894" y="431728"/>
                  <a:pt x="888703" y="441180"/>
                  <a:pt x="914400" y="456599"/>
                </a:cubicBezTo>
                <a:cubicBezTo>
                  <a:pt x="925892" y="463494"/>
                  <a:pt x="937557" y="470322"/>
                  <a:pt x="947853" y="478902"/>
                </a:cubicBezTo>
                <a:cubicBezTo>
                  <a:pt x="959968" y="488998"/>
                  <a:pt x="968859" y="502673"/>
                  <a:pt x="981307" y="512355"/>
                </a:cubicBezTo>
                <a:cubicBezTo>
                  <a:pt x="1002465" y="528811"/>
                  <a:pt x="1029260" y="538007"/>
                  <a:pt x="1048214" y="556960"/>
                </a:cubicBezTo>
                <a:cubicBezTo>
                  <a:pt x="1055648" y="564394"/>
                  <a:pt x="1061502" y="573853"/>
                  <a:pt x="1070517" y="579262"/>
                </a:cubicBezTo>
                <a:cubicBezTo>
                  <a:pt x="1080596" y="585310"/>
                  <a:pt x="1092319" y="588860"/>
                  <a:pt x="1103970" y="590414"/>
                </a:cubicBezTo>
                <a:cubicBezTo>
                  <a:pt x="1148337" y="596330"/>
                  <a:pt x="1194362" y="590709"/>
                  <a:pt x="1237785" y="601565"/>
                </a:cubicBezTo>
                <a:cubicBezTo>
                  <a:pt x="1244997" y="603368"/>
                  <a:pt x="1237785" y="616433"/>
                  <a:pt x="1237785" y="62386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1093" y="186782"/>
            <a:ext cx="988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3D</a:t>
            </a:r>
            <a:endParaRPr lang="en-US" sz="4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822" y="4094037"/>
            <a:ext cx="121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2D</a:t>
            </a:r>
            <a:endParaRPr lang="en-US" sz="4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70457" y="4019716"/>
            <a:ext cx="2198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Conformational changes occur near the damage leading to  decreased DNA density in the observation window </a:t>
            </a:r>
            <a:endParaRPr lang="en-US" dirty="0"/>
          </a:p>
        </p:txBody>
      </p:sp>
      <p:sp>
        <p:nvSpPr>
          <p:cNvPr id="172" name="Freeform 171"/>
          <p:cNvSpPr/>
          <p:nvPr/>
        </p:nvSpPr>
        <p:spPr>
          <a:xfrm>
            <a:off x="3098173" y="4382429"/>
            <a:ext cx="1774910" cy="2275569"/>
          </a:xfrm>
          <a:custGeom>
            <a:avLst/>
            <a:gdLst>
              <a:gd name="connsiteX0" fmla="*/ 1284256 w 1774910"/>
              <a:gd name="connsiteY0" fmla="*/ 1237786 h 2275569"/>
              <a:gd name="connsiteX1" fmla="*/ 1306559 w 1774910"/>
              <a:gd name="connsiteY1" fmla="*/ 579864 h 2275569"/>
              <a:gd name="connsiteX2" fmla="*/ 1317710 w 1774910"/>
              <a:gd name="connsiteY2" fmla="*/ 635620 h 2275569"/>
              <a:gd name="connsiteX3" fmla="*/ 1373466 w 1774910"/>
              <a:gd name="connsiteY3" fmla="*/ 758283 h 2275569"/>
              <a:gd name="connsiteX4" fmla="*/ 1362315 w 1774910"/>
              <a:gd name="connsiteY4" fmla="*/ 858644 h 2275569"/>
              <a:gd name="connsiteX5" fmla="*/ 1250803 w 1774910"/>
              <a:gd name="connsiteY5" fmla="*/ 892098 h 2275569"/>
              <a:gd name="connsiteX6" fmla="*/ 1105837 w 1774910"/>
              <a:gd name="connsiteY6" fmla="*/ 880947 h 2275569"/>
              <a:gd name="connsiteX7" fmla="*/ 1027778 w 1774910"/>
              <a:gd name="connsiteY7" fmla="*/ 858644 h 2275569"/>
              <a:gd name="connsiteX8" fmla="*/ 916266 w 1774910"/>
              <a:gd name="connsiteY8" fmla="*/ 814039 h 2275569"/>
              <a:gd name="connsiteX9" fmla="*/ 882812 w 1774910"/>
              <a:gd name="connsiteY9" fmla="*/ 780586 h 2275569"/>
              <a:gd name="connsiteX10" fmla="*/ 927417 w 1774910"/>
              <a:gd name="connsiteY10" fmla="*/ 602166 h 2275569"/>
              <a:gd name="connsiteX11" fmla="*/ 949720 w 1774910"/>
              <a:gd name="connsiteY11" fmla="*/ 546410 h 2275569"/>
              <a:gd name="connsiteX12" fmla="*/ 972022 w 1774910"/>
              <a:gd name="connsiteY12" fmla="*/ 512956 h 2275569"/>
              <a:gd name="connsiteX13" fmla="*/ 994325 w 1774910"/>
              <a:gd name="connsiteY13" fmla="*/ 468351 h 2275569"/>
              <a:gd name="connsiteX14" fmla="*/ 972022 w 1774910"/>
              <a:gd name="connsiteY14" fmla="*/ 379142 h 2275569"/>
              <a:gd name="connsiteX15" fmla="*/ 882812 w 1774910"/>
              <a:gd name="connsiteY15" fmla="*/ 334537 h 2275569"/>
              <a:gd name="connsiteX16" fmla="*/ 838207 w 1774910"/>
              <a:gd name="connsiteY16" fmla="*/ 312234 h 2275569"/>
              <a:gd name="connsiteX17" fmla="*/ 737847 w 1774910"/>
              <a:gd name="connsiteY17" fmla="*/ 245327 h 2275569"/>
              <a:gd name="connsiteX18" fmla="*/ 715544 w 1774910"/>
              <a:gd name="connsiteY18" fmla="*/ 211873 h 2275569"/>
              <a:gd name="connsiteX19" fmla="*/ 815905 w 1774910"/>
              <a:gd name="connsiteY19" fmla="*/ 89210 h 2275569"/>
              <a:gd name="connsiteX20" fmla="*/ 849359 w 1774910"/>
              <a:gd name="connsiteY20" fmla="*/ 78059 h 2275569"/>
              <a:gd name="connsiteX21" fmla="*/ 860510 w 1774910"/>
              <a:gd name="connsiteY21" fmla="*/ 44605 h 2275569"/>
              <a:gd name="connsiteX22" fmla="*/ 827056 w 1774910"/>
              <a:gd name="connsiteY22" fmla="*/ 22303 h 2275569"/>
              <a:gd name="connsiteX23" fmla="*/ 726695 w 1774910"/>
              <a:gd name="connsiteY23" fmla="*/ 0 h 2275569"/>
              <a:gd name="connsiteX24" fmla="*/ 581729 w 1774910"/>
              <a:gd name="connsiteY24" fmla="*/ 33454 h 2275569"/>
              <a:gd name="connsiteX25" fmla="*/ 559427 w 1774910"/>
              <a:gd name="connsiteY25" fmla="*/ 66908 h 2275569"/>
              <a:gd name="connsiteX26" fmla="*/ 548276 w 1774910"/>
              <a:gd name="connsiteY26" fmla="*/ 122664 h 2275569"/>
              <a:gd name="connsiteX27" fmla="*/ 537125 w 1774910"/>
              <a:gd name="connsiteY27" fmla="*/ 156117 h 2275569"/>
              <a:gd name="connsiteX28" fmla="*/ 525973 w 1774910"/>
              <a:gd name="connsiteY28" fmla="*/ 234176 h 2275569"/>
              <a:gd name="connsiteX29" fmla="*/ 503671 w 1774910"/>
              <a:gd name="connsiteY29" fmla="*/ 323386 h 2275569"/>
              <a:gd name="connsiteX30" fmla="*/ 481368 w 1774910"/>
              <a:gd name="connsiteY30" fmla="*/ 412595 h 2275569"/>
              <a:gd name="connsiteX31" fmla="*/ 459066 w 1774910"/>
              <a:gd name="connsiteY31" fmla="*/ 446049 h 2275569"/>
              <a:gd name="connsiteX32" fmla="*/ 425612 w 1774910"/>
              <a:gd name="connsiteY32" fmla="*/ 568712 h 2275569"/>
              <a:gd name="connsiteX33" fmla="*/ 436764 w 1774910"/>
              <a:gd name="connsiteY33" fmla="*/ 657922 h 2275569"/>
              <a:gd name="connsiteX34" fmla="*/ 459066 w 1774910"/>
              <a:gd name="connsiteY34" fmla="*/ 702527 h 2275569"/>
              <a:gd name="connsiteX35" fmla="*/ 637486 w 1774910"/>
              <a:gd name="connsiteY35" fmla="*/ 869795 h 2275569"/>
              <a:gd name="connsiteX36" fmla="*/ 704393 w 1774910"/>
              <a:gd name="connsiteY36" fmla="*/ 914400 h 2275569"/>
              <a:gd name="connsiteX37" fmla="*/ 793603 w 1774910"/>
              <a:gd name="connsiteY37" fmla="*/ 947854 h 2275569"/>
              <a:gd name="connsiteX38" fmla="*/ 893964 w 1774910"/>
              <a:gd name="connsiteY38" fmla="*/ 1003610 h 2275569"/>
              <a:gd name="connsiteX39" fmla="*/ 860510 w 1774910"/>
              <a:gd name="connsiteY39" fmla="*/ 1025912 h 2275569"/>
              <a:gd name="connsiteX40" fmla="*/ 726695 w 1774910"/>
              <a:gd name="connsiteY40" fmla="*/ 1059366 h 2275569"/>
              <a:gd name="connsiteX41" fmla="*/ 302949 w 1774910"/>
              <a:gd name="connsiteY41" fmla="*/ 1048215 h 2275569"/>
              <a:gd name="connsiteX42" fmla="*/ 258344 w 1774910"/>
              <a:gd name="connsiteY42" fmla="*/ 1025912 h 2275569"/>
              <a:gd name="connsiteX43" fmla="*/ 157983 w 1774910"/>
              <a:gd name="connsiteY43" fmla="*/ 970156 h 2275569"/>
              <a:gd name="connsiteX44" fmla="*/ 91076 w 1774910"/>
              <a:gd name="connsiteY44" fmla="*/ 925551 h 2275569"/>
              <a:gd name="connsiteX45" fmla="*/ 46471 w 1774910"/>
              <a:gd name="connsiteY45" fmla="*/ 858644 h 2275569"/>
              <a:gd name="connsiteX46" fmla="*/ 24168 w 1774910"/>
              <a:gd name="connsiteY46" fmla="*/ 825191 h 2275569"/>
              <a:gd name="connsiteX47" fmla="*/ 13017 w 1774910"/>
              <a:gd name="connsiteY47" fmla="*/ 780586 h 2275569"/>
              <a:gd name="connsiteX48" fmla="*/ 1866 w 1774910"/>
              <a:gd name="connsiteY48" fmla="*/ 747132 h 2275569"/>
              <a:gd name="connsiteX49" fmla="*/ 46471 w 1774910"/>
              <a:gd name="connsiteY49" fmla="*/ 735981 h 2275569"/>
              <a:gd name="connsiteX50" fmla="*/ 224890 w 1774910"/>
              <a:gd name="connsiteY50" fmla="*/ 747132 h 2275569"/>
              <a:gd name="connsiteX51" fmla="*/ 202588 w 1774910"/>
              <a:gd name="connsiteY51" fmla="*/ 814039 h 2275569"/>
              <a:gd name="connsiteX52" fmla="*/ 224890 w 1774910"/>
              <a:gd name="connsiteY52" fmla="*/ 836342 h 2275569"/>
              <a:gd name="connsiteX53" fmla="*/ 236042 w 1774910"/>
              <a:gd name="connsiteY53" fmla="*/ 869795 h 2275569"/>
              <a:gd name="connsiteX54" fmla="*/ 280647 w 1774910"/>
              <a:gd name="connsiteY54" fmla="*/ 892098 h 2275569"/>
              <a:gd name="connsiteX55" fmla="*/ 314100 w 1774910"/>
              <a:gd name="connsiteY55" fmla="*/ 925551 h 2275569"/>
              <a:gd name="connsiteX56" fmla="*/ 403310 w 1774910"/>
              <a:gd name="connsiteY56" fmla="*/ 1003610 h 2275569"/>
              <a:gd name="connsiteX57" fmla="*/ 481368 w 1774910"/>
              <a:gd name="connsiteY57" fmla="*/ 1115122 h 2275569"/>
              <a:gd name="connsiteX58" fmla="*/ 459066 w 1774910"/>
              <a:gd name="connsiteY58" fmla="*/ 1293542 h 2275569"/>
              <a:gd name="connsiteX59" fmla="*/ 425612 w 1774910"/>
              <a:gd name="connsiteY59" fmla="*/ 1360449 h 2275569"/>
              <a:gd name="connsiteX60" fmla="*/ 414461 w 1774910"/>
              <a:gd name="connsiteY60" fmla="*/ 1405054 h 2275569"/>
              <a:gd name="connsiteX61" fmla="*/ 403310 w 1774910"/>
              <a:gd name="connsiteY61" fmla="*/ 1505415 h 2275569"/>
              <a:gd name="connsiteX62" fmla="*/ 381007 w 1774910"/>
              <a:gd name="connsiteY62" fmla="*/ 1773044 h 2275569"/>
              <a:gd name="connsiteX63" fmla="*/ 392159 w 1774910"/>
              <a:gd name="connsiteY63" fmla="*/ 1873405 h 2275569"/>
              <a:gd name="connsiteX64" fmla="*/ 403310 w 1774910"/>
              <a:gd name="connsiteY64" fmla="*/ 1906859 h 2275569"/>
              <a:gd name="connsiteX65" fmla="*/ 436764 w 1774910"/>
              <a:gd name="connsiteY65" fmla="*/ 1895708 h 2275569"/>
              <a:gd name="connsiteX66" fmla="*/ 514822 w 1774910"/>
              <a:gd name="connsiteY66" fmla="*/ 1828800 h 2275569"/>
              <a:gd name="connsiteX67" fmla="*/ 559427 w 1774910"/>
              <a:gd name="connsiteY67" fmla="*/ 1728439 h 2275569"/>
              <a:gd name="connsiteX68" fmla="*/ 581729 w 1774910"/>
              <a:gd name="connsiteY68" fmla="*/ 1694986 h 2275569"/>
              <a:gd name="connsiteX69" fmla="*/ 615183 w 1774910"/>
              <a:gd name="connsiteY69" fmla="*/ 1572322 h 2275569"/>
              <a:gd name="connsiteX70" fmla="*/ 637486 w 1774910"/>
              <a:gd name="connsiteY70" fmla="*/ 1538869 h 2275569"/>
              <a:gd name="connsiteX71" fmla="*/ 659788 w 1774910"/>
              <a:gd name="connsiteY71" fmla="*/ 1494264 h 2275569"/>
              <a:gd name="connsiteX72" fmla="*/ 693242 w 1774910"/>
              <a:gd name="connsiteY72" fmla="*/ 1460810 h 2275569"/>
              <a:gd name="connsiteX73" fmla="*/ 748998 w 1774910"/>
              <a:gd name="connsiteY73" fmla="*/ 1382751 h 2275569"/>
              <a:gd name="connsiteX74" fmla="*/ 849359 w 1774910"/>
              <a:gd name="connsiteY74" fmla="*/ 1393903 h 2275569"/>
              <a:gd name="connsiteX75" fmla="*/ 871661 w 1774910"/>
              <a:gd name="connsiteY75" fmla="*/ 1427356 h 2275569"/>
              <a:gd name="connsiteX76" fmla="*/ 860510 w 1774910"/>
              <a:gd name="connsiteY76" fmla="*/ 1962615 h 2275569"/>
              <a:gd name="connsiteX77" fmla="*/ 893964 w 1774910"/>
              <a:gd name="connsiteY77" fmla="*/ 2207942 h 2275569"/>
              <a:gd name="connsiteX78" fmla="*/ 938568 w 1774910"/>
              <a:gd name="connsiteY78" fmla="*/ 2241395 h 2275569"/>
              <a:gd name="connsiteX79" fmla="*/ 972022 w 1774910"/>
              <a:gd name="connsiteY79" fmla="*/ 2252547 h 2275569"/>
              <a:gd name="connsiteX80" fmla="*/ 994325 w 1774910"/>
              <a:gd name="connsiteY80" fmla="*/ 2274849 h 2275569"/>
              <a:gd name="connsiteX81" fmla="*/ 1027778 w 1774910"/>
              <a:gd name="connsiteY81" fmla="*/ 2196791 h 2275569"/>
              <a:gd name="connsiteX82" fmla="*/ 1027778 w 1774910"/>
              <a:gd name="connsiteY82" fmla="*/ 1884556 h 2275569"/>
              <a:gd name="connsiteX83" fmla="*/ 983173 w 1774910"/>
              <a:gd name="connsiteY83" fmla="*/ 1817649 h 2275569"/>
              <a:gd name="connsiteX84" fmla="*/ 960871 w 1774910"/>
              <a:gd name="connsiteY84" fmla="*/ 1773044 h 2275569"/>
              <a:gd name="connsiteX85" fmla="*/ 949720 w 1774910"/>
              <a:gd name="connsiteY85" fmla="*/ 1739591 h 2275569"/>
              <a:gd name="connsiteX86" fmla="*/ 927417 w 1774910"/>
              <a:gd name="connsiteY86" fmla="*/ 1706137 h 2275569"/>
              <a:gd name="connsiteX87" fmla="*/ 916266 w 1774910"/>
              <a:gd name="connsiteY87" fmla="*/ 1672683 h 2275569"/>
              <a:gd name="connsiteX88" fmla="*/ 927417 w 1774910"/>
              <a:gd name="connsiteY88" fmla="*/ 1505415 h 2275569"/>
              <a:gd name="connsiteX89" fmla="*/ 960871 w 1774910"/>
              <a:gd name="connsiteY89" fmla="*/ 1494264 h 2275569"/>
              <a:gd name="connsiteX90" fmla="*/ 1038929 w 1774910"/>
              <a:gd name="connsiteY90" fmla="*/ 1471961 h 2275569"/>
              <a:gd name="connsiteX91" fmla="*/ 1150442 w 1774910"/>
              <a:gd name="connsiteY91" fmla="*/ 1483112 h 2275569"/>
              <a:gd name="connsiteX92" fmla="*/ 1139290 w 1774910"/>
              <a:gd name="connsiteY92" fmla="*/ 1873405 h 2275569"/>
              <a:gd name="connsiteX93" fmla="*/ 1150442 w 1774910"/>
              <a:gd name="connsiteY93" fmla="*/ 1929161 h 2275569"/>
              <a:gd name="connsiteX94" fmla="*/ 1406920 w 1774910"/>
              <a:gd name="connsiteY94" fmla="*/ 1962615 h 2275569"/>
              <a:gd name="connsiteX95" fmla="*/ 1529583 w 1774910"/>
              <a:gd name="connsiteY95" fmla="*/ 1962615 h 2275569"/>
              <a:gd name="connsiteX96" fmla="*/ 1518432 w 1774910"/>
              <a:gd name="connsiteY96" fmla="*/ 1929161 h 2275569"/>
              <a:gd name="connsiteX97" fmla="*/ 1496129 w 1774910"/>
              <a:gd name="connsiteY97" fmla="*/ 1817649 h 2275569"/>
              <a:gd name="connsiteX98" fmla="*/ 1473827 w 1774910"/>
              <a:gd name="connsiteY98" fmla="*/ 1784195 h 2275569"/>
              <a:gd name="connsiteX99" fmla="*/ 1384617 w 1774910"/>
              <a:gd name="connsiteY99" fmla="*/ 1739591 h 2275569"/>
              <a:gd name="connsiteX100" fmla="*/ 1328861 w 1774910"/>
              <a:gd name="connsiteY100" fmla="*/ 1706137 h 2275569"/>
              <a:gd name="connsiteX101" fmla="*/ 1172744 w 1774910"/>
              <a:gd name="connsiteY101" fmla="*/ 1683834 h 2275569"/>
              <a:gd name="connsiteX102" fmla="*/ 1027778 w 1774910"/>
              <a:gd name="connsiteY102" fmla="*/ 1694986 h 2275569"/>
              <a:gd name="connsiteX103" fmla="*/ 994325 w 1774910"/>
              <a:gd name="connsiteY103" fmla="*/ 1706137 h 2275569"/>
              <a:gd name="connsiteX104" fmla="*/ 804754 w 1774910"/>
              <a:gd name="connsiteY104" fmla="*/ 1694986 h 2275569"/>
              <a:gd name="connsiteX105" fmla="*/ 815905 w 1774910"/>
              <a:gd name="connsiteY105" fmla="*/ 1650381 h 2275569"/>
              <a:gd name="connsiteX106" fmla="*/ 882812 w 1774910"/>
              <a:gd name="connsiteY106" fmla="*/ 1605776 h 2275569"/>
              <a:gd name="connsiteX107" fmla="*/ 916266 w 1774910"/>
              <a:gd name="connsiteY107" fmla="*/ 1594625 h 2275569"/>
              <a:gd name="connsiteX108" fmla="*/ 960871 w 1774910"/>
              <a:gd name="connsiteY108" fmla="*/ 1572322 h 2275569"/>
              <a:gd name="connsiteX109" fmla="*/ 1005476 w 1774910"/>
              <a:gd name="connsiteY109" fmla="*/ 1561171 h 2275569"/>
              <a:gd name="connsiteX110" fmla="*/ 1038929 w 1774910"/>
              <a:gd name="connsiteY110" fmla="*/ 1550020 h 2275569"/>
              <a:gd name="connsiteX111" fmla="*/ 1116988 w 1774910"/>
              <a:gd name="connsiteY111" fmla="*/ 1516566 h 2275569"/>
              <a:gd name="connsiteX112" fmla="*/ 1150442 w 1774910"/>
              <a:gd name="connsiteY112" fmla="*/ 1494264 h 2275569"/>
              <a:gd name="connsiteX113" fmla="*/ 1183895 w 1774910"/>
              <a:gd name="connsiteY113" fmla="*/ 1483112 h 2275569"/>
              <a:gd name="connsiteX114" fmla="*/ 1206198 w 1774910"/>
              <a:gd name="connsiteY114" fmla="*/ 1460810 h 2275569"/>
              <a:gd name="connsiteX115" fmla="*/ 1418071 w 1774910"/>
              <a:gd name="connsiteY115" fmla="*/ 1460810 h 2275569"/>
              <a:gd name="connsiteX116" fmla="*/ 1462676 w 1774910"/>
              <a:gd name="connsiteY116" fmla="*/ 1516566 h 2275569"/>
              <a:gd name="connsiteX117" fmla="*/ 1507281 w 1774910"/>
              <a:gd name="connsiteY117" fmla="*/ 1572322 h 2275569"/>
              <a:gd name="connsiteX118" fmla="*/ 1574188 w 1774910"/>
              <a:gd name="connsiteY118" fmla="*/ 1594625 h 2275569"/>
              <a:gd name="connsiteX119" fmla="*/ 1641095 w 1774910"/>
              <a:gd name="connsiteY119" fmla="*/ 1639230 h 2275569"/>
              <a:gd name="connsiteX120" fmla="*/ 1663398 w 1774910"/>
              <a:gd name="connsiteY120" fmla="*/ 1661532 h 2275569"/>
              <a:gd name="connsiteX121" fmla="*/ 1774910 w 1774910"/>
              <a:gd name="connsiteY121" fmla="*/ 1683834 h 227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774910" h="2275569">
                <a:moveTo>
                  <a:pt x="1284256" y="1237786"/>
                </a:moveTo>
                <a:cubicBezTo>
                  <a:pt x="1291690" y="1018479"/>
                  <a:pt x="1294387" y="798959"/>
                  <a:pt x="1306559" y="579864"/>
                </a:cubicBezTo>
                <a:cubicBezTo>
                  <a:pt x="1307610" y="560940"/>
                  <a:pt x="1310906" y="617930"/>
                  <a:pt x="1317710" y="635620"/>
                </a:cubicBezTo>
                <a:cubicBezTo>
                  <a:pt x="1442366" y="959727"/>
                  <a:pt x="1325358" y="613960"/>
                  <a:pt x="1373466" y="758283"/>
                </a:cubicBezTo>
                <a:cubicBezTo>
                  <a:pt x="1369749" y="791737"/>
                  <a:pt x="1380386" y="830247"/>
                  <a:pt x="1362315" y="858644"/>
                </a:cubicBezTo>
                <a:cubicBezTo>
                  <a:pt x="1357178" y="866716"/>
                  <a:pt x="1268467" y="887682"/>
                  <a:pt x="1250803" y="892098"/>
                </a:cubicBezTo>
                <a:cubicBezTo>
                  <a:pt x="1202481" y="888381"/>
                  <a:pt x="1153970" y="886610"/>
                  <a:pt x="1105837" y="880947"/>
                </a:cubicBezTo>
                <a:cubicBezTo>
                  <a:pt x="1089621" y="879039"/>
                  <a:pt x="1045252" y="865365"/>
                  <a:pt x="1027778" y="858644"/>
                </a:cubicBezTo>
                <a:cubicBezTo>
                  <a:pt x="990412" y="844273"/>
                  <a:pt x="916266" y="814039"/>
                  <a:pt x="916266" y="814039"/>
                </a:cubicBezTo>
                <a:cubicBezTo>
                  <a:pt x="905115" y="802888"/>
                  <a:pt x="884896" y="796218"/>
                  <a:pt x="882812" y="780586"/>
                </a:cubicBezTo>
                <a:cubicBezTo>
                  <a:pt x="861602" y="621505"/>
                  <a:pt x="881187" y="685380"/>
                  <a:pt x="927417" y="602166"/>
                </a:cubicBezTo>
                <a:cubicBezTo>
                  <a:pt x="937138" y="584668"/>
                  <a:pt x="940768" y="564314"/>
                  <a:pt x="949720" y="546410"/>
                </a:cubicBezTo>
                <a:cubicBezTo>
                  <a:pt x="955714" y="534423"/>
                  <a:pt x="965373" y="524592"/>
                  <a:pt x="972022" y="512956"/>
                </a:cubicBezTo>
                <a:cubicBezTo>
                  <a:pt x="980269" y="498523"/>
                  <a:pt x="986891" y="483219"/>
                  <a:pt x="994325" y="468351"/>
                </a:cubicBezTo>
                <a:cubicBezTo>
                  <a:pt x="986891" y="438615"/>
                  <a:pt x="983406" y="407601"/>
                  <a:pt x="972022" y="379142"/>
                </a:cubicBezTo>
                <a:cubicBezTo>
                  <a:pt x="959808" y="348607"/>
                  <a:pt x="899966" y="341399"/>
                  <a:pt x="882812" y="334537"/>
                </a:cubicBezTo>
                <a:cubicBezTo>
                  <a:pt x="867378" y="328363"/>
                  <a:pt x="852364" y="320946"/>
                  <a:pt x="838207" y="312234"/>
                </a:cubicBezTo>
                <a:cubicBezTo>
                  <a:pt x="803965" y="291162"/>
                  <a:pt x="737847" y="245327"/>
                  <a:pt x="737847" y="245327"/>
                </a:cubicBezTo>
                <a:cubicBezTo>
                  <a:pt x="730413" y="234176"/>
                  <a:pt x="717206" y="225172"/>
                  <a:pt x="715544" y="211873"/>
                </a:cubicBezTo>
                <a:cubicBezTo>
                  <a:pt x="707878" y="150545"/>
                  <a:pt x="762733" y="106934"/>
                  <a:pt x="815905" y="89210"/>
                </a:cubicBezTo>
                <a:lnTo>
                  <a:pt x="849359" y="78059"/>
                </a:lnTo>
                <a:cubicBezTo>
                  <a:pt x="853076" y="66908"/>
                  <a:pt x="864876" y="55519"/>
                  <a:pt x="860510" y="44605"/>
                </a:cubicBezTo>
                <a:cubicBezTo>
                  <a:pt x="855532" y="32161"/>
                  <a:pt x="839374" y="27582"/>
                  <a:pt x="827056" y="22303"/>
                </a:cubicBezTo>
                <a:cubicBezTo>
                  <a:pt x="813271" y="16395"/>
                  <a:pt x="736625" y="1986"/>
                  <a:pt x="726695" y="0"/>
                </a:cubicBezTo>
                <a:cubicBezTo>
                  <a:pt x="636800" y="8172"/>
                  <a:pt x="621991" y="-16874"/>
                  <a:pt x="581729" y="33454"/>
                </a:cubicBezTo>
                <a:cubicBezTo>
                  <a:pt x="573357" y="43919"/>
                  <a:pt x="566861" y="55757"/>
                  <a:pt x="559427" y="66908"/>
                </a:cubicBezTo>
                <a:cubicBezTo>
                  <a:pt x="555710" y="85493"/>
                  <a:pt x="552873" y="104277"/>
                  <a:pt x="548276" y="122664"/>
                </a:cubicBezTo>
                <a:cubicBezTo>
                  <a:pt x="545425" y="134067"/>
                  <a:pt x="539430" y="144591"/>
                  <a:pt x="537125" y="156117"/>
                </a:cubicBezTo>
                <a:cubicBezTo>
                  <a:pt x="531970" y="181890"/>
                  <a:pt x="530294" y="208250"/>
                  <a:pt x="525973" y="234176"/>
                </a:cubicBezTo>
                <a:cubicBezTo>
                  <a:pt x="510386" y="327698"/>
                  <a:pt x="522137" y="255678"/>
                  <a:pt x="503671" y="323386"/>
                </a:cubicBezTo>
                <a:cubicBezTo>
                  <a:pt x="495606" y="352957"/>
                  <a:pt x="498370" y="387091"/>
                  <a:pt x="481368" y="412595"/>
                </a:cubicBezTo>
                <a:cubicBezTo>
                  <a:pt x="473934" y="423746"/>
                  <a:pt x="464509" y="433802"/>
                  <a:pt x="459066" y="446049"/>
                </a:cubicBezTo>
                <a:cubicBezTo>
                  <a:pt x="438489" y="492349"/>
                  <a:pt x="435152" y="521015"/>
                  <a:pt x="425612" y="568712"/>
                </a:cubicBezTo>
                <a:cubicBezTo>
                  <a:pt x="429329" y="598449"/>
                  <a:pt x="429496" y="628849"/>
                  <a:pt x="436764" y="657922"/>
                </a:cubicBezTo>
                <a:cubicBezTo>
                  <a:pt x="440796" y="674049"/>
                  <a:pt x="448328" y="689837"/>
                  <a:pt x="459066" y="702527"/>
                </a:cubicBezTo>
                <a:cubicBezTo>
                  <a:pt x="495228" y="745265"/>
                  <a:pt x="587562" y="831392"/>
                  <a:pt x="637486" y="869795"/>
                </a:cubicBezTo>
                <a:cubicBezTo>
                  <a:pt x="658732" y="886138"/>
                  <a:pt x="680419" y="902413"/>
                  <a:pt x="704393" y="914400"/>
                </a:cubicBezTo>
                <a:cubicBezTo>
                  <a:pt x="732799" y="928603"/>
                  <a:pt x="764412" y="935343"/>
                  <a:pt x="793603" y="947854"/>
                </a:cubicBezTo>
                <a:cubicBezTo>
                  <a:pt x="848826" y="971521"/>
                  <a:pt x="852486" y="975959"/>
                  <a:pt x="893964" y="1003610"/>
                </a:cubicBezTo>
                <a:cubicBezTo>
                  <a:pt x="882813" y="1011044"/>
                  <a:pt x="872757" y="1020469"/>
                  <a:pt x="860510" y="1025912"/>
                </a:cubicBezTo>
                <a:cubicBezTo>
                  <a:pt x="807492" y="1049476"/>
                  <a:pt x="782803" y="1050015"/>
                  <a:pt x="726695" y="1059366"/>
                </a:cubicBezTo>
                <a:cubicBezTo>
                  <a:pt x="585446" y="1055649"/>
                  <a:pt x="443887" y="1058282"/>
                  <a:pt x="302949" y="1048215"/>
                </a:cubicBezTo>
                <a:cubicBezTo>
                  <a:pt x="286368" y="1047031"/>
                  <a:pt x="273535" y="1032663"/>
                  <a:pt x="258344" y="1025912"/>
                </a:cubicBezTo>
                <a:cubicBezTo>
                  <a:pt x="159858" y="982140"/>
                  <a:pt x="242253" y="1029146"/>
                  <a:pt x="157983" y="970156"/>
                </a:cubicBezTo>
                <a:cubicBezTo>
                  <a:pt x="136024" y="954785"/>
                  <a:pt x="91076" y="925551"/>
                  <a:pt x="91076" y="925551"/>
                </a:cubicBezTo>
                <a:lnTo>
                  <a:pt x="46471" y="858644"/>
                </a:lnTo>
                <a:lnTo>
                  <a:pt x="24168" y="825191"/>
                </a:lnTo>
                <a:cubicBezTo>
                  <a:pt x="20451" y="810323"/>
                  <a:pt x="17227" y="795322"/>
                  <a:pt x="13017" y="780586"/>
                </a:cubicBezTo>
                <a:cubicBezTo>
                  <a:pt x="9788" y="769284"/>
                  <a:pt x="-5187" y="756536"/>
                  <a:pt x="1866" y="747132"/>
                </a:cubicBezTo>
                <a:cubicBezTo>
                  <a:pt x="11062" y="734871"/>
                  <a:pt x="31603" y="739698"/>
                  <a:pt x="46471" y="735981"/>
                </a:cubicBezTo>
                <a:cubicBezTo>
                  <a:pt x="105944" y="739698"/>
                  <a:pt x="171592" y="720483"/>
                  <a:pt x="224890" y="747132"/>
                </a:cubicBezTo>
                <a:cubicBezTo>
                  <a:pt x="245917" y="757645"/>
                  <a:pt x="202588" y="814039"/>
                  <a:pt x="202588" y="814039"/>
                </a:cubicBezTo>
                <a:cubicBezTo>
                  <a:pt x="210022" y="821473"/>
                  <a:pt x="219481" y="827327"/>
                  <a:pt x="224890" y="836342"/>
                </a:cubicBezTo>
                <a:cubicBezTo>
                  <a:pt x="230938" y="846421"/>
                  <a:pt x="227730" y="861484"/>
                  <a:pt x="236042" y="869795"/>
                </a:cubicBezTo>
                <a:cubicBezTo>
                  <a:pt x="247797" y="881549"/>
                  <a:pt x="267120" y="882436"/>
                  <a:pt x="280647" y="892098"/>
                </a:cubicBezTo>
                <a:cubicBezTo>
                  <a:pt x="293479" y="901264"/>
                  <a:pt x="302232" y="915166"/>
                  <a:pt x="314100" y="925551"/>
                </a:cubicBezTo>
                <a:cubicBezTo>
                  <a:pt x="356309" y="962484"/>
                  <a:pt x="370162" y="964937"/>
                  <a:pt x="403310" y="1003610"/>
                </a:cubicBezTo>
                <a:cubicBezTo>
                  <a:pt x="428081" y="1032509"/>
                  <a:pt x="462171" y="1086327"/>
                  <a:pt x="481368" y="1115122"/>
                </a:cubicBezTo>
                <a:cubicBezTo>
                  <a:pt x="473934" y="1174595"/>
                  <a:pt x="472349" y="1235096"/>
                  <a:pt x="459066" y="1293542"/>
                </a:cubicBezTo>
                <a:cubicBezTo>
                  <a:pt x="453540" y="1317857"/>
                  <a:pt x="434873" y="1337298"/>
                  <a:pt x="425612" y="1360449"/>
                </a:cubicBezTo>
                <a:cubicBezTo>
                  <a:pt x="419920" y="1374679"/>
                  <a:pt x="418178" y="1390186"/>
                  <a:pt x="414461" y="1405054"/>
                </a:cubicBezTo>
                <a:cubicBezTo>
                  <a:pt x="410744" y="1438508"/>
                  <a:pt x="405708" y="1471841"/>
                  <a:pt x="403310" y="1505415"/>
                </a:cubicBezTo>
                <a:cubicBezTo>
                  <a:pt x="384415" y="1769953"/>
                  <a:pt x="407838" y="1638898"/>
                  <a:pt x="381007" y="1773044"/>
                </a:cubicBezTo>
                <a:cubicBezTo>
                  <a:pt x="384724" y="1806498"/>
                  <a:pt x="386625" y="1840203"/>
                  <a:pt x="392159" y="1873405"/>
                </a:cubicBezTo>
                <a:cubicBezTo>
                  <a:pt x="394091" y="1885000"/>
                  <a:pt x="392797" y="1901602"/>
                  <a:pt x="403310" y="1906859"/>
                </a:cubicBezTo>
                <a:cubicBezTo>
                  <a:pt x="413823" y="1912116"/>
                  <a:pt x="425613" y="1899425"/>
                  <a:pt x="436764" y="1895708"/>
                </a:cubicBezTo>
                <a:cubicBezTo>
                  <a:pt x="437458" y="1895153"/>
                  <a:pt x="503639" y="1845574"/>
                  <a:pt x="514822" y="1828800"/>
                </a:cubicBezTo>
                <a:cubicBezTo>
                  <a:pt x="538475" y="1793321"/>
                  <a:pt x="540106" y="1767082"/>
                  <a:pt x="559427" y="1728439"/>
                </a:cubicBezTo>
                <a:cubicBezTo>
                  <a:pt x="565420" y="1716452"/>
                  <a:pt x="574295" y="1706137"/>
                  <a:pt x="581729" y="1694986"/>
                </a:cubicBezTo>
                <a:cubicBezTo>
                  <a:pt x="591269" y="1647291"/>
                  <a:pt x="594606" y="1618619"/>
                  <a:pt x="615183" y="1572322"/>
                </a:cubicBezTo>
                <a:cubicBezTo>
                  <a:pt x="620626" y="1560075"/>
                  <a:pt x="630837" y="1550505"/>
                  <a:pt x="637486" y="1538869"/>
                </a:cubicBezTo>
                <a:cubicBezTo>
                  <a:pt x="645733" y="1524436"/>
                  <a:pt x="650126" y="1507791"/>
                  <a:pt x="659788" y="1494264"/>
                </a:cubicBezTo>
                <a:cubicBezTo>
                  <a:pt x="668954" y="1481431"/>
                  <a:pt x="682091" y="1471961"/>
                  <a:pt x="693242" y="1460810"/>
                </a:cubicBezTo>
                <a:cubicBezTo>
                  <a:pt x="719261" y="1382752"/>
                  <a:pt x="693242" y="1401337"/>
                  <a:pt x="748998" y="1382751"/>
                </a:cubicBezTo>
                <a:cubicBezTo>
                  <a:pt x="782452" y="1386468"/>
                  <a:pt x="817726" y="1382400"/>
                  <a:pt x="849359" y="1393903"/>
                </a:cubicBezTo>
                <a:cubicBezTo>
                  <a:pt x="861954" y="1398483"/>
                  <a:pt x="871398" y="1413957"/>
                  <a:pt x="871661" y="1427356"/>
                </a:cubicBezTo>
                <a:cubicBezTo>
                  <a:pt x="875159" y="1605780"/>
                  <a:pt x="864227" y="1784195"/>
                  <a:pt x="860510" y="1962615"/>
                </a:cubicBezTo>
                <a:cubicBezTo>
                  <a:pt x="863347" y="2016510"/>
                  <a:pt x="834140" y="2148118"/>
                  <a:pt x="893964" y="2207942"/>
                </a:cubicBezTo>
                <a:cubicBezTo>
                  <a:pt x="907106" y="2221084"/>
                  <a:pt x="922432" y="2232174"/>
                  <a:pt x="938568" y="2241395"/>
                </a:cubicBezTo>
                <a:cubicBezTo>
                  <a:pt x="948774" y="2247227"/>
                  <a:pt x="960871" y="2248830"/>
                  <a:pt x="972022" y="2252547"/>
                </a:cubicBezTo>
                <a:cubicBezTo>
                  <a:pt x="979456" y="2259981"/>
                  <a:pt x="984921" y="2279551"/>
                  <a:pt x="994325" y="2274849"/>
                </a:cubicBezTo>
                <a:cubicBezTo>
                  <a:pt x="1005348" y="2269337"/>
                  <a:pt x="1023062" y="2210938"/>
                  <a:pt x="1027778" y="2196791"/>
                </a:cubicBezTo>
                <a:cubicBezTo>
                  <a:pt x="1044733" y="2078103"/>
                  <a:pt x="1055781" y="2035772"/>
                  <a:pt x="1027778" y="1884556"/>
                </a:cubicBezTo>
                <a:cubicBezTo>
                  <a:pt x="1022897" y="1858200"/>
                  <a:pt x="995160" y="1841623"/>
                  <a:pt x="983173" y="1817649"/>
                </a:cubicBezTo>
                <a:cubicBezTo>
                  <a:pt x="975739" y="1802781"/>
                  <a:pt x="967419" y="1788323"/>
                  <a:pt x="960871" y="1773044"/>
                </a:cubicBezTo>
                <a:cubicBezTo>
                  <a:pt x="956241" y="1762240"/>
                  <a:pt x="954977" y="1750104"/>
                  <a:pt x="949720" y="1739591"/>
                </a:cubicBezTo>
                <a:cubicBezTo>
                  <a:pt x="943726" y="1727604"/>
                  <a:pt x="934851" y="1717288"/>
                  <a:pt x="927417" y="1706137"/>
                </a:cubicBezTo>
                <a:cubicBezTo>
                  <a:pt x="923700" y="1694986"/>
                  <a:pt x="916266" y="1684438"/>
                  <a:pt x="916266" y="1672683"/>
                </a:cubicBezTo>
                <a:cubicBezTo>
                  <a:pt x="916266" y="1616803"/>
                  <a:pt x="913864" y="1559626"/>
                  <a:pt x="927417" y="1505415"/>
                </a:cubicBezTo>
                <a:cubicBezTo>
                  <a:pt x="930268" y="1494011"/>
                  <a:pt x="949569" y="1497493"/>
                  <a:pt x="960871" y="1494264"/>
                </a:cubicBezTo>
                <a:cubicBezTo>
                  <a:pt x="1058877" y="1466262"/>
                  <a:pt x="958727" y="1498695"/>
                  <a:pt x="1038929" y="1471961"/>
                </a:cubicBezTo>
                <a:cubicBezTo>
                  <a:pt x="1076100" y="1475678"/>
                  <a:pt x="1141382" y="1446871"/>
                  <a:pt x="1150442" y="1483112"/>
                </a:cubicBezTo>
                <a:cubicBezTo>
                  <a:pt x="1182008" y="1609377"/>
                  <a:pt x="1139290" y="1743254"/>
                  <a:pt x="1139290" y="1873405"/>
                </a:cubicBezTo>
                <a:cubicBezTo>
                  <a:pt x="1139290" y="1892358"/>
                  <a:pt x="1134452" y="1918985"/>
                  <a:pt x="1150442" y="1929161"/>
                </a:cubicBezTo>
                <a:cubicBezTo>
                  <a:pt x="1185432" y="1951427"/>
                  <a:pt x="1382754" y="1960756"/>
                  <a:pt x="1406920" y="1962615"/>
                </a:cubicBezTo>
                <a:cubicBezTo>
                  <a:pt x="1428777" y="1966258"/>
                  <a:pt x="1505092" y="1987106"/>
                  <a:pt x="1529583" y="1962615"/>
                </a:cubicBezTo>
                <a:cubicBezTo>
                  <a:pt x="1537895" y="1954303"/>
                  <a:pt x="1522149" y="1940312"/>
                  <a:pt x="1518432" y="1929161"/>
                </a:cubicBezTo>
                <a:cubicBezTo>
                  <a:pt x="1514321" y="1900386"/>
                  <a:pt x="1511701" y="1848793"/>
                  <a:pt x="1496129" y="1817649"/>
                </a:cubicBezTo>
                <a:cubicBezTo>
                  <a:pt x="1490135" y="1805662"/>
                  <a:pt x="1484806" y="1791881"/>
                  <a:pt x="1473827" y="1784195"/>
                </a:cubicBezTo>
                <a:cubicBezTo>
                  <a:pt x="1446590" y="1765129"/>
                  <a:pt x="1413126" y="1756696"/>
                  <a:pt x="1384617" y="1739591"/>
                </a:cubicBezTo>
                <a:cubicBezTo>
                  <a:pt x="1366032" y="1728440"/>
                  <a:pt x="1349821" y="1711653"/>
                  <a:pt x="1328861" y="1706137"/>
                </a:cubicBezTo>
                <a:cubicBezTo>
                  <a:pt x="1278025" y="1692759"/>
                  <a:pt x="1172744" y="1683834"/>
                  <a:pt x="1172744" y="1683834"/>
                </a:cubicBezTo>
                <a:cubicBezTo>
                  <a:pt x="1124422" y="1687551"/>
                  <a:pt x="1075869" y="1688975"/>
                  <a:pt x="1027778" y="1694986"/>
                </a:cubicBezTo>
                <a:cubicBezTo>
                  <a:pt x="1016115" y="1696444"/>
                  <a:pt x="1006079" y="1706137"/>
                  <a:pt x="994325" y="1706137"/>
                </a:cubicBezTo>
                <a:cubicBezTo>
                  <a:pt x="931025" y="1706137"/>
                  <a:pt x="867944" y="1698703"/>
                  <a:pt x="804754" y="1694986"/>
                </a:cubicBezTo>
                <a:cubicBezTo>
                  <a:pt x="808471" y="1680118"/>
                  <a:pt x="809051" y="1664089"/>
                  <a:pt x="815905" y="1650381"/>
                </a:cubicBezTo>
                <a:cubicBezTo>
                  <a:pt x="826737" y="1628716"/>
                  <a:pt x="865524" y="1613185"/>
                  <a:pt x="882812" y="1605776"/>
                </a:cubicBezTo>
                <a:cubicBezTo>
                  <a:pt x="893616" y="1601146"/>
                  <a:pt x="905462" y="1599255"/>
                  <a:pt x="916266" y="1594625"/>
                </a:cubicBezTo>
                <a:cubicBezTo>
                  <a:pt x="931545" y="1588077"/>
                  <a:pt x="945306" y="1578159"/>
                  <a:pt x="960871" y="1572322"/>
                </a:cubicBezTo>
                <a:cubicBezTo>
                  <a:pt x="975221" y="1566941"/>
                  <a:pt x="990740" y="1565381"/>
                  <a:pt x="1005476" y="1561171"/>
                </a:cubicBezTo>
                <a:cubicBezTo>
                  <a:pt x="1016778" y="1557942"/>
                  <a:pt x="1027778" y="1553737"/>
                  <a:pt x="1038929" y="1550020"/>
                </a:cubicBezTo>
                <a:cubicBezTo>
                  <a:pt x="1084895" y="1504054"/>
                  <a:pt x="1032425" y="1548276"/>
                  <a:pt x="1116988" y="1516566"/>
                </a:cubicBezTo>
                <a:cubicBezTo>
                  <a:pt x="1129537" y="1511860"/>
                  <a:pt x="1138455" y="1500258"/>
                  <a:pt x="1150442" y="1494264"/>
                </a:cubicBezTo>
                <a:cubicBezTo>
                  <a:pt x="1160955" y="1489007"/>
                  <a:pt x="1172744" y="1486829"/>
                  <a:pt x="1183895" y="1483112"/>
                </a:cubicBezTo>
                <a:cubicBezTo>
                  <a:pt x="1191329" y="1475678"/>
                  <a:pt x="1197183" y="1466219"/>
                  <a:pt x="1206198" y="1460810"/>
                </a:cubicBezTo>
                <a:cubicBezTo>
                  <a:pt x="1259963" y="1428552"/>
                  <a:pt x="1411538" y="1460402"/>
                  <a:pt x="1418071" y="1460810"/>
                </a:cubicBezTo>
                <a:cubicBezTo>
                  <a:pt x="1486714" y="1563778"/>
                  <a:pt x="1399118" y="1437118"/>
                  <a:pt x="1462676" y="1516566"/>
                </a:cubicBezTo>
                <a:cubicBezTo>
                  <a:pt x="1473184" y="1529701"/>
                  <a:pt x="1489328" y="1563345"/>
                  <a:pt x="1507281" y="1572322"/>
                </a:cubicBezTo>
                <a:cubicBezTo>
                  <a:pt x="1528308" y="1582835"/>
                  <a:pt x="1554628" y="1581585"/>
                  <a:pt x="1574188" y="1594625"/>
                </a:cubicBezTo>
                <a:cubicBezTo>
                  <a:pt x="1596490" y="1609493"/>
                  <a:pt x="1622141" y="1620277"/>
                  <a:pt x="1641095" y="1639230"/>
                </a:cubicBezTo>
                <a:cubicBezTo>
                  <a:pt x="1648529" y="1646664"/>
                  <a:pt x="1653994" y="1656830"/>
                  <a:pt x="1663398" y="1661532"/>
                </a:cubicBezTo>
                <a:cubicBezTo>
                  <a:pt x="1717407" y="1688536"/>
                  <a:pt x="1723875" y="1683834"/>
                  <a:pt x="1774910" y="1683834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219198" y="5172291"/>
            <a:ext cx="1194797" cy="1456646"/>
            <a:chOff x="233935" y="4544052"/>
            <a:chExt cx="1194797" cy="1456646"/>
          </a:xfrm>
        </p:grpSpPr>
        <p:cxnSp>
          <p:nvCxnSpPr>
            <p:cNvPr id="174" name="Straight Arrow Connector 173"/>
            <p:cNvCxnSpPr/>
            <p:nvPr/>
          </p:nvCxnSpPr>
          <p:spPr>
            <a:xfrm flipV="1">
              <a:off x="341017" y="4928839"/>
              <a:ext cx="0" cy="845203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41017" y="5774042"/>
              <a:ext cx="637754" cy="0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33935" y="4544052"/>
              <a:ext cx="3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22862" y="5631366"/>
              <a:ext cx="30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5489375" y="99958"/>
            <a:ext cx="145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window</a:t>
            </a:r>
            <a:endParaRPr lang="en-US" dirty="0"/>
          </a:p>
        </p:txBody>
      </p:sp>
      <p:cxnSp>
        <p:nvCxnSpPr>
          <p:cNvPr id="184" name="Straight Arrow Connector 183"/>
          <p:cNvCxnSpPr>
            <a:stCxn id="182" idx="1"/>
          </p:cNvCxnSpPr>
          <p:nvPr/>
        </p:nvCxnSpPr>
        <p:spPr>
          <a:xfrm flipH="1">
            <a:off x="4302516" y="423124"/>
            <a:ext cx="1186859" cy="1117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82" idx="3"/>
          </p:cNvCxnSpPr>
          <p:nvPr/>
        </p:nvCxnSpPr>
        <p:spPr>
          <a:xfrm>
            <a:off x="6942500" y="423124"/>
            <a:ext cx="1618215" cy="171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267626" y="4131204"/>
            <a:ext cx="14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DNA is densely compacted at the initiation of DNA damage </a:t>
            </a:r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10217854" y="369366"/>
            <a:ext cx="162168" cy="227440"/>
          </a:xfrm>
          <a:prstGeom prst="ellipse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11</cp:revision>
  <dcterms:created xsi:type="dcterms:W3CDTF">2015-03-19T14:24:59Z</dcterms:created>
  <dcterms:modified xsi:type="dcterms:W3CDTF">2015-03-19T15:06:49Z</dcterms:modified>
</cp:coreProperties>
</file>