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70" autoAdjust="0"/>
    <p:restoredTop sz="94660"/>
  </p:normalViewPr>
  <p:slideViewPr>
    <p:cSldViewPr>
      <p:cViewPr>
        <p:scale>
          <a:sx n="100" d="100"/>
          <a:sy n="100" d="100"/>
        </p:scale>
        <p:origin x="-1446" y="-27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417C7-CCCD-41E5-A9BE-B3EC965C4ED7}" type="datetimeFigureOut">
              <a:rPr lang="en-US" smtClean="0"/>
              <a:t>1/8/2016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3B1BA-7365-438F-B070-0526455F6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511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417C7-CCCD-41E5-A9BE-B3EC965C4ED7}" type="datetimeFigureOut">
              <a:rPr lang="en-US" smtClean="0"/>
              <a:t>1/8/2016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3B1BA-7365-438F-B070-0526455F6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971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417C7-CCCD-41E5-A9BE-B3EC965C4ED7}" type="datetimeFigureOut">
              <a:rPr lang="en-US" smtClean="0"/>
              <a:t>1/8/2016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3B1BA-7365-438F-B070-0526455F6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564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417C7-CCCD-41E5-A9BE-B3EC965C4ED7}" type="datetimeFigureOut">
              <a:rPr lang="en-US" smtClean="0"/>
              <a:t>1/8/2016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3B1BA-7365-438F-B070-0526455F6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230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417C7-CCCD-41E5-A9BE-B3EC965C4ED7}" type="datetimeFigureOut">
              <a:rPr lang="en-US" smtClean="0"/>
              <a:t>1/8/2016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3B1BA-7365-438F-B070-0526455F6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871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417C7-CCCD-41E5-A9BE-B3EC965C4ED7}" type="datetimeFigureOut">
              <a:rPr lang="en-US" smtClean="0"/>
              <a:t>1/8/2016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3B1BA-7365-438F-B070-0526455F6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059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417C7-CCCD-41E5-A9BE-B3EC965C4ED7}" type="datetimeFigureOut">
              <a:rPr lang="en-US" smtClean="0"/>
              <a:t>1/8/2016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3B1BA-7365-438F-B070-0526455F6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417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417C7-CCCD-41E5-A9BE-B3EC965C4ED7}" type="datetimeFigureOut">
              <a:rPr lang="en-US" smtClean="0"/>
              <a:t>1/8/2016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3B1BA-7365-438F-B070-0526455F6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554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417C7-CCCD-41E5-A9BE-B3EC965C4ED7}" type="datetimeFigureOut">
              <a:rPr lang="en-US" smtClean="0"/>
              <a:t>1/8/2016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3B1BA-7365-438F-B070-0526455F6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948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417C7-CCCD-41E5-A9BE-B3EC965C4ED7}" type="datetimeFigureOut">
              <a:rPr lang="en-US" smtClean="0"/>
              <a:t>1/8/2016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3B1BA-7365-438F-B070-0526455F6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465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417C7-CCCD-41E5-A9BE-B3EC965C4ED7}" type="datetimeFigureOut">
              <a:rPr lang="en-US" smtClean="0"/>
              <a:t>1/8/2016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3B1BA-7365-438F-B070-0526455F6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861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417C7-CCCD-41E5-A9BE-B3EC965C4ED7}" type="datetimeFigureOut">
              <a:rPr lang="en-US" smtClean="0"/>
              <a:t>1/8/2016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E3B1BA-7365-438F-B070-0526455F6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402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024"/>
          <p:cNvSpPr/>
          <p:nvPr/>
        </p:nvSpPr>
        <p:spPr>
          <a:xfrm>
            <a:off x="5943600" y="0"/>
            <a:ext cx="3200400" cy="3581400"/>
          </a:xfrm>
          <a:prstGeom prst="rect">
            <a:avLst/>
          </a:prstGeom>
          <a:solidFill>
            <a:schemeClr val="accent5">
              <a:lumMod val="40000"/>
              <a:lumOff val="60000"/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0" y="3561690"/>
            <a:ext cx="5943600" cy="3296310"/>
          </a:xfrm>
          <a:prstGeom prst="rect">
            <a:avLst/>
          </a:prstGeom>
          <a:solidFill>
            <a:schemeClr val="accent6">
              <a:lumMod val="40000"/>
              <a:lumOff val="60000"/>
              <a:alpha val="27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0" y="0"/>
            <a:ext cx="5943600" cy="358140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Z:\home\ofir\Work\ENS\EpigenomeIntegrity\Documents\Report\microscopicDescriptionOfNucleosomeLoss\histoneSlidingSingl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8010" y="4275971"/>
            <a:ext cx="2958366" cy="1972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8" name="Group 117"/>
          <p:cNvGrpSpPr/>
          <p:nvPr/>
        </p:nvGrpSpPr>
        <p:grpSpPr>
          <a:xfrm>
            <a:off x="76200" y="-1035431"/>
            <a:ext cx="5638800" cy="4425954"/>
            <a:chOff x="76200" y="-1035431"/>
            <a:chExt cx="5638800" cy="4425954"/>
          </a:xfrm>
        </p:grpSpPr>
        <p:grpSp>
          <p:nvGrpSpPr>
            <p:cNvPr id="101" name="Group 100"/>
            <p:cNvGrpSpPr/>
            <p:nvPr/>
          </p:nvGrpSpPr>
          <p:grpSpPr>
            <a:xfrm>
              <a:off x="76200" y="151754"/>
              <a:ext cx="5638800" cy="3238769"/>
              <a:chOff x="76200" y="151114"/>
              <a:chExt cx="6662944" cy="3430286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1499197" y="1295400"/>
                <a:ext cx="98549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800" dirty="0" smtClean="0"/>
                  <a:t>A</a:t>
                </a:r>
                <a:r>
                  <a:rPr lang="en-US" sz="2800" dirty="0" smtClean="0"/>
                  <a:t>0</a:t>
                </a:r>
                <a:endParaRPr lang="en-US" sz="4800" dirty="0" smtClean="0"/>
              </a:p>
            </p:txBody>
          </p:sp>
          <p:grpSp>
            <p:nvGrpSpPr>
              <p:cNvPr id="48" name="Group 47"/>
              <p:cNvGrpSpPr/>
              <p:nvPr/>
            </p:nvGrpSpPr>
            <p:grpSpPr>
              <a:xfrm>
                <a:off x="76200" y="162580"/>
                <a:ext cx="6662944" cy="3418820"/>
                <a:chOff x="76200" y="162580"/>
                <a:chExt cx="4572000" cy="4180820"/>
              </a:xfrm>
            </p:grpSpPr>
            <p:grpSp>
              <p:nvGrpSpPr>
                <p:cNvPr id="45" name="Group 44"/>
                <p:cNvGrpSpPr/>
                <p:nvPr/>
              </p:nvGrpSpPr>
              <p:grpSpPr>
                <a:xfrm>
                  <a:off x="76200" y="762000"/>
                  <a:ext cx="4572000" cy="3581400"/>
                  <a:chOff x="228600" y="838200"/>
                  <a:chExt cx="3657600" cy="2971800"/>
                </a:xfrm>
              </p:grpSpPr>
              <p:grpSp>
                <p:nvGrpSpPr>
                  <p:cNvPr id="7" name="Group 6"/>
                  <p:cNvGrpSpPr/>
                  <p:nvPr/>
                </p:nvGrpSpPr>
                <p:grpSpPr>
                  <a:xfrm>
                    <a:off x="228600" y="838200"/>
                    <a:ext cx="3657600" cy="2971800"/>
                    <a:chOff x="228600" y="838200"/>
                    <a:chExt cx="5486400" cy="3124200"/>
                  </a:xfrm>
                </p:grpSpPr>
                <p:sp>
                  <p:nvSpPr>
                    <p:cNvPr id="4" name="Oval 3"/>
                    <p:cNvSpPr/>
                    <p:nvPr/>
                  </p:nvSpPr>
                  <p:spPr>
                    <a:xfrm>
                      <a:off x="228600" y="838200"/>
                      <a:ext cx="5486400" cy="3124200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scene3d>
                      <a:camera prst="orthographicFront">
                        <a:rot lat="8400000" lon="0" rev="0"/>
                      </a:camera>
                      <a:lightRig rig="threePt" dir="t">
                        <a:rot lat="0" lon="0" rev="0"/>
                      </a:lightRig>
                    </a:scene3d>
                    <a:sp3d>
                      <a:bevelT w="69850" h="431800"/>
                      <a:bevelB w="133350" h="254000"/>
                    </a:sp3d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" name="Freeform 4"/>
                    <p:cNvSpPr/>
                    <p:nvPr/>
                  </p:nvSpPr>
                  <p:spPr>
                    <a:xfrm>
                      <a:off x="533400" y="838200"/>
                      <a:ext cx="4714767" cy="2209800"/>
                    </a:xfrm>
                    <a:custGeom>
                      <a:avLst/>
                      <a:gdLst>
                        <a:gd name="connsiteX0" fmla="*/ 1325217 w 3248664"/>
                        <a:gd name="connsiteY0" fmla="*/ 636104 h 1563756"/>
                        <a:gd name="connsiteX1" fmla="*/ 1298713 w 3248664"/>
                        <a:gd name="connsiteY1" fmla="*/ 490330 h 1563756"/>
                        <a:gd name="connsiteX2" fmla="*/ 1364974 w 3248664"/>
                        <a:gd name="connsiteY2" fmla="*/ 477078 h 1563756"/>
                        <a:gd name="connsiteX3" fmla="*/ 1338470 w 3248664"/>
                        <a:gd name="connsiteY3" fmla="*/ 609600 h 1563756"/>
                        <a:gd name="connsiteX4" fmla="*/ 1086678 w 3248664"/>
                        <a:gd name="connsiteY4" fmla="*/ 702365 h 1563756"/>
                        <a:gd name="connsiteX5" fmla="*/ 1113183 w 3248664"/>
                        <a:gd name="connsiteY5" fmla="*/ 821635 h 1563756"/>
                        <a:gd name="connsiteX6" fmla="*/ 622852 w 3248664"/>
                        <a:gd name="connsiteY6" fmla="*/ 808383 h 1563756"/>
                        <a:gd name="connsiteX7" fmla="*/ 569844 w 3248664"/>
                        <a:gd name="connsiteY7" fmla="*/ 795130 h 1563756"/>
                        <a:gd name="connsiteX8" fmla="*/ 543339 w 3248664"/>
                        <a:gd name="connsiteY8" fmla="*/ 768626 h 1563756"/>
                        <a:gd name="connsiteX9" fmla="*/ 636104 w 3248664"/>
                        <a:gd name="connsiteY9" fmla="*/ 622852 h 1563756"/>
                        <a:gd name="connsiteX10" fmla="*/ 675861 w 3248664"/>
                        <a:gd name="connsiteY10" fmla="*/ 609600 h 1563756"/>
                        <a:gd name="connsiteX11" fmla="*/ 662609 w 3248664"/>
                        <a:gd name="connsiteY11" fmla="*/ 516835 h 1563756"/>
                        <a:gd name="connsiteX12" fmla="*/ 914400 w 3248664"/>
                        <a:gd name="connsiteY12" fmla="*/ 583096 h 1563756"/>
                        <a:gd name="connsiteX13" fmla="*/ 940904 w 3248664"/>
                        <a:gd name="connsiteY13" fmla="*/ 622852 h 1563756"/>
                        <a:gd name="connsiteX14" fmla="*/ 927652 w 3248664"/>
                        <a:gd name="connsiteY14" fmla="*/ 728869 h 1563756"/>
                        <a:gd name="connsiteX15" fmla="*/ 1033670 w 3248664"/>
                        <a:gd name="connsiteY15" fmla="*/ 768626 h 1563756"/>
                        <a:gd name="connsiteX16" fmla="*/ 954157 w 3248664"/>
                        <a:gd name="connsiteY16" fmla="*/ 821635 h 1563756"/>
                        <a:gd name="connsiteX17" fmla="*/ 795130 w 3248664"/>
                        <a:gd name="connsiteY17" fmla="*/ 848139 h 1563756"/>
                        <a:gd name="connsiteX18" fmla="*/ 861391 w 3248664"/>
                        <a:gd name="connsiteY18" fmla="*/ 874643 h 1563756"/>
                        <a:gd name="connsiteX19" fmla="*/ 1258957 w 3248664"/>
                        <a:gd name="connsiteY19" fmla="*/ 901148 h 1563756"/>
                        <a:gd name="connsiteX20" fmla="*/ 1205948 w 3248664"/>
                        <a:gd name="connsiteY20" fmla="*/ 874643 h 1563756"/>
                        <a:gd name="connsiteX21" fmla="*/ 1179444 w 3248664"/>
                        <a:gd name="connsiteY21" fmla="*/ 834887 h 1563756"/>
                        <a:gd name="connsiteX22" fmla="*/ 1060174 w 3248664"/>
                        <a:gd name="connsiteY22" fmla="*/ 795130 h 1563756"/>
                        <a:gd name="connsiteX23" fmla="*/ 834887 w 3248664"/>
                        <a:gd name="connsiteY23" fmla="*/ 755374 h 1563756"/>
                        <a:gd name="connsiteX24" fmla="*/ 927652 w 3248664"/>
                        <a:gd name="connsiteY24" fmla="*/ 702365 h 1563756"/>
                        <a:gd name="connsiteX25" fmla="*/ 980661 w 3248664"/>
                        <a:gd name="connsiteY25" fmla="*/ 728869 h 1563756"/>
                        <a:gd name="connsiteX26" fmla="*/ 874644 w 3248664"/>
                        <a:gd name="connsiteY26" fmla="*/ 768626 h 1563756"/>
                        <a:gd name="connsiteX27" fmla="*/ 821635 w 3248664"/>
                        <a:gd name="connsiteY27" fmla="*/ 728869 h 1563756"/>
                        <a:gd name="connsiteX28" fmla="*/ 675861 w 3248664"/>
                        <a:gd name="connsiteY28" fmla="*/ 649356 h 1563756"/>
                        <a:gd name="connsiteX29" fmla="*/ 543339 w 3248664"/>
                        <a:gd name="connsiteY29" fmla="*/ 742122 h 1563756"/>
                        <a:gd name="connsiteX30" fmla="*/ 569844 w 3248664"/>
                        <a:gd name="connsiteY30" fmla="*/ 781878 h 1563756"/>
                        <a:gd name="connsiteX31" fmla="*/ 490330 w 3248664"/>
                        <a:gd name="connsiteY31" fmla="*/ 848139 h 1563756"/>
                        <a:gd name="connsiteX32" fmla="*/ 212035 w 3248664"/>
                        <a:gd name="connsiteY32" fmla="*/ 622852 h 1563756"/>
                        <a:gd name="connsiteX33" fmla="*/ 238539 w 3248664"/>
                        <a:gd name="connsiteY33" fmla="*/ 424069 h 1563756"/>
                        <a:gd name="connsiteX34" fmla="*/ 331304 w 3248664"/>
                        <a:gd name="connsiteY34" fmla="*/ 437322 h 1563756"/>
                        <a:gd name="connsiteX35" fmla="*/ 530087 w 3248664"/>
                        <a:gd name="connsiteY35" fmla="*/ 424069 h 1563756"/>
                        <a:gd name="connsiteX36" fmla="*/ 344557 w 3248664"/>
                        <a:gd name="connsiteY36" fmla="*/ 384313 h 1563756"/>
                        <a:gd name="connsiteX37" fmla="*/ 318052 w 3248664"/>
                        <a:gd name="connsiteY37" fmla="*/ 424069 h 1563756"/>
                        <a:gd name="connsiteX38" fmla="*/ 397565 w 3248664"/>
                        <a:gd name="connsiteY38" fmla="*/ 516835 h 1563756"/>
                        <a:gd name="connsiteX39" fmla="*/ 583096 w 3248664"/>
                        <a:gd name="connsiteY39" fmla="*/ 556591 h 1563756"/>
                        <a:gd name="connsiteX40" fmla="*/ 569844 w 3248664"/>
                        <a:gd name="connsiteY40" fmla="*/ 596348 h 1563756"/>
                        <a:gd name="connsiteX41" fmla="*/ 689113 w 3248664"/>
                        <a:gd name="connsiteY41" fmla="*/ 596348 h 1563756"/>
                        <a:gd name="connsiteX42" fmla="*/ 649357 w 3248664"/>
                        <a:gd name="connsiteY42" fmla="*/ 569843 h 1563756"/>
                        <a:gd name="connsiteX43" fmla="*/ 636104 w 3248664"/>
                        <a:gd name="connsiteY43" fmla="*/ 530087 h 1563756"/>
                        <a:gd name="connsiteX44" fmla="*/ 861391 w 3248664"/>
                        <a:gd name="connsiteY44" fmla="*/ 450574 h 1563756"/>
                        <a:gd name="connsiteX45" fmla="*/ 887896 w 3248664"/>
                        <a:gd name="connsiteY45" fmla="*/ 596348 h 1563756"/>
                        <a:gd name="connsiteX46" fmla="*/ 1046922 w 3248664"/>
                        <a:gd name="connsiteY46" fmla="*/ 636104 h 1563756"/>
                        <a:gd name="connsiteX47" fmla="*/ 1086678 w 3248664"/>
                        <a:gd name="connsiteY47" fmla="*/ 649356 h 1563756"/>
                        <a:gd name="connsiteX48" fmla="*/ 1152939 w 3248664"/>
                        <a:gd name="connsiteY48" fmla="*/ 556591 h 1563756"/>
                        <a:gd name="connsiteX49" fmla="*/ 1007165 w 3248664"/>
                        <a:gd name="connsiteY49" fmla="*/ 477078 h 1563756"/>
                        <a:gd name="connsiteX50" fmla="*/ 755374 w 3248664"/>
                        <a:gd name="connsiteY50" fmla="*/ 397565 h 1563756"/>
                        <a:gd name="connsiteX51" fmla="*/ 848139 w 3248664"/>
                        <a:gd name="connsiteY51" fmla="*/ 384313 h 1563756"/>
                        <a:gd name="connsiteX52" fmla="*/ 980661 w 3248664"/>
                        <a:gd name="connsiteY52" fmla="*/ 318052 h 1563756"/>
                        <a:gd name="connsiteX53" fmla="*/ 1033670 w 3248664"/>
                        <a:gd name="connsiteY53" fmla="*/ 410817 h 1563756"/>
                        <a:gd name="connsiteX54" fmla="*/ 1046922 w 3248664"/>
                        <a:gd name="connsiteY54" fmla="*/ 477078 h 1563756"/>
                        <a:gd name="connsiteX55" fmla="*/ 1020417 w 3248664"/>
                        <a:gd name="connsiteY55" fmla="*/ 609600 h 1563756"/>
                        <a:gd name="connsiteX56" fmla="*/ 967409 w 3248664"/>
                        <a:gd name="connsiteY56" fmla="*/ 781878 h 1563756"/>
                        <a:gd name="connsiteX57" fmla="*/ 1020417 w 3248664"/>
                        <a:gd name="connsiteY57" fmla="*/ 821635 h 1563756"/>
                        <a:gd name="connsiteX58" fmla="*/ 1179444 w 3248664"/>
                        <a:gd name="connsiteY58" fmla="*/ 874643 h 1563756"/>
                        <a:gd name="connsiteX59" fmla="*/ 1272209 w 3248664"/>
                        <a:gd name="connsiteY59" fmla="*/ 887896 h 1563756"/>
                        <a:gd name="connsiteX60" fmla="*/ 1311965 w 3248664"/>
                        <a:gd name="connsiteY60" fmla="*/ 834887 h 1563756"/>
                        <a:gd name="connsiteX61" fmla="*/ 1139687 w 3248664"/>
                        <a:gd name="connsiteY61" fmla="*/ 728869 h 1563756"/>
                        <a:gd name="connsiteX62" fmla="*/ 1113183 w 3248664"/>
                        <a:gd name="connsiteY62" fmla="*/ 583096 h 1563756"/>
                        <a:gd name="connsiteX63" fmla="*/ 1166191 w 3248664"/>
                        <a:gd name="connsiteY63" fmla="*/ 530087 h 1563756"/>
                        <a:gd name="connsiteX64" fmla="*/ 1205948 w 3248664"/>
                        <a:gd name="connsiteY64" fmla="*/ 543339 h 1563756"/>
                        <a:gd name="connsiteX65" fmla="*/ 1351722 w 3248664"/>
                        <a:gd name="connsiteY65" fmla="*/ 622852 h 1563756"/>
                        <a:gd name="connsiteX66" fmla="*/ 1126435 w 3248664"/>
                        <a:gd name="connsiteY66" fmla="*/ 781878 h 1563756"/>
                        <a:gd name="connsiteX67" fmla="*/ 1073426 w 3248664"/>
                        <a:gd name="connsiteY67" fmla="*/ 834887 h 1563756"/>
                        <a:gd name="connsiteX68" fmla="*/ 1060174 w 3248664"/>
                        <a:gd name="connsiteY68" fmla="*/ 874643 h 1563756"/>
                        <a:gd name="connsiteX69" fmla="*/ 1073426 w 3248664"/>
                        <a:gd name="connsiteY69" fmla="*/ 954156 h 1563756"/>
                        <a:gd name="connsiteX70" fmla="*/ 1033670 w 3248664"/>
                        <a:gd name="connsiteY70" fmla="*/ 980661 h 1563756"/>
                        <a:gd name="connsiteX71" fmla="*/ 1020417 w 3248664"/>
                        <a:gd name="connsiteY71" fmla="*/ 1033669 h 1563756"/>
                        <a:gd name="connsiteX72" fmla="*/ 1311965 w 3248664"/>
                        <a:gd name="connsiteY72" fmla="*/ 1139687 h 1563756"/>
                        <a:gd name="connsiteX73" fmla="*/ 1351722 w 3248664"/>
                        <a:gd name="connsiteY73" fmla="*/ 1179443 h 1563756"/>
                        <a:gd name="connsiteX74" fmla="*/ 1524000 w 3248664"/>
                        <a:gd name="connsiteY74" fmla="*/ 1166191 h 1563756"/>
                        <a:gd name="connsiteX75" fmla="*/ 1497496 w 3248664"/>
                        <a:gd name="connsiteY75" fmla="*/ 1099930 h 1563756"/>
                        <a:gd name="connsiteX76" fmla="*/ 1550504 w 3248664"/>
                        <a:gd name="connsiteY76" fmla="*/ 1007165 h 1563756"/>
                        <a:gd name="connsiteX77" fmla="*/ 1577009 w 3248664"/>
                        <a:gd name="connsiteY77" fmla="*/ 914400 h 1563756"/>
                        <a:gd name="connsiteX78" fmla="*/ 1590261 w 3248664"/>
                        <a:gd name="connsiteY78" fmla="*/ 980661 h 1563756"/>
                        <a:gd name="connsiteX79" fmla="*/ 1577009 w 3248664"/>
                        <a:gd name="connsiteY79" fmla="*/ 1046922 h 1563756"/>
                        <a:gd name="connsiteX80" fmla="*/ 1537252 w 3248664"/>
                        <a:gd name="connsiteY80" fmla="*/ 1060174 h 1563756"/>
                        <a:gd name="connsiteX81" fmla="*/ 1325217 w 3248664"/>
                        <a:gd name="connsiteY81" fmla="*/ 1073426 h 1563756"/>
                        <a:gd name="connsiteX82" fmla="*/ 954157 w 3248664"/>
                        <a:gd name="connsiteY82" fmla="*/ 1139687 h 1563756"/>
                        <a:gd name="connsiteX83" fmla="*/ 861391 w 3248664"/>
                        <a:gd name="connsiteY83" fmla="*/ 1073426 h 1563756"/>
                        <a:gd name="connsiteX84" fmla="*/ 808383 w 3248664"/>
                        <a:gd name="connsiteY84" fmla="*/ 1020417 h 1563756"/>
                        <a:gd name="connsiteX85" fmla="*/ 1073426 w 3248664"/>
                        <a:gd name="connsiteY85" fmla="*/ 861391 h 1563756"/>
                        <a:gd name="connsiteX86" fmla="*/ 1205948 w 3248664"/>
                        <a:gd name="connsiteY86" fmla="*/ 927652 h 1563756"/>
                        <a:gd name="connsiteX87" fmla="*/ 1285461 w 3248664"/>
                        <a:gd name="connsiteY87" fmla="*/ 1046922 h 1563756"/>
                        <a:gd name="connsiteX88" fmla="*/ 1417983 w 3248664"/>
                        <a:gd name="connsiteY88" fmla="*/ 1073426 h 1563756"/>
                        <a:gd name="connsiteX89" fmla="*/ 1457739 w 3248664"/>
                        <a:gd name="connsiteY89" fmla="*/ 1113183 h 1563756"/>
                        <a:gd name="connsiteX90" fmla="*/ 1775791 w 3248664"/>
                        <a:gd name="connsiteY90" fmla="*/ 1033669 h 1563756"/>
                        <a:gd name="connsiteX91" fmla="*/ 1683026 w 3248664"/>
                        <a:gd name="connsiteY91" fmla="*/ 927652 h 1563756"/>
                        <a:gd name="connsiteX92" fmla="*/ 1630017 w 3248664"/>
                        <a:gd name="connsiteY92" fmla="*/ 901148 h 1563756"/>
                        <a:gd name="connsiteX93" fmla="*/ 1696278 w 3248664"/>
                        <a:gd name="connsiteY93" fmla="*/ 1073426 h 1563756"/>
                        <a:gd name="connsiteX94" fmla="*/ 1749287 w 3248664"/>
                        <a:gd name="connsiteY94" fmla="*/ 1152939 h 1563756"/>
                        <a:gd name="connsiteX95" fmla="*/ 1868557 w 3248664"/>
                        <a:gd name="connsiteY95" fmla="*/ 1166191 h 1563756"/>
                        <a:gd name="connsiteX96" fmla="*/ 1974574 w 3248664"/>
                        <a:gd name="connsiteY96" fmla="*/ 1139687 h 1563756"/>
                        <a:gd name="connsiteX97" fmla="*/ 1987826 w 3248664"/>
                        <a:gd name="connsiteY97" fmla="*/ 1099930 h 1563756"/>
                        <a:gd name="connsiteX98" fmla="*/ 1895061 w 3248664"/>
                        <a:gd name="connsiteY98" fmla="*/ 1073426 h 1563756"/>
                        <a:gd name="connsiteX99" fmla="*/ 1166191 w 3248664"/>
                        <a:gd name="connsiteY99" fmla="*/ 927652 h 1563756"/>
                        <a:gd name="connsiteX100" fmla="*/ 1285461 w 3248664"/>
                        <a:gd name="connsiteY100" fmla="*/ 861391 h 1563756"/>
                        <a:gd name="connsiteX101" fmla="*/ 1325217 w 3248664"/>
                        <a:gd name="connsiteY101" fmla="*/ 821635 h 1563756"/>
                        <a:gd name="connsiteX102" fmla="*/ 1577009 w 3248664"/>
                        <a:gd name="connsiteY102" fmla="*/ 768626 h 1563756"/>
                        <a:gd name="connsiteX103" fmla="*/ 1524000 w 3248664"/>
                        <a:gd name="connsiteY103" fmla="*/ 742122 h 1563756"/>
                        <a:gd name="connsiteX104" fmla="*/ 1298713 w 3248664"/>
                        <a:gd name="connsiteY104" fmla="*/ 636104 h 1563756"/>
                        <a:gd name="connsiteX105" fmla="*/ 1709530 w 3248664"/>
                        <a:gd name="connsiteY105" fmla="*/ 649356 h 1563756"/>
                        <a:gd name="connsiteX106" fmla="*/ 1643270 w 3248664"/>
                        <a:gd name="connsiteY106" fmla="*/ 1007165 h 1563756"/>
                        <a:gd name="connsiteX107" fmla="*/ 1696278 w 3248664"/>
                        <a:gd name="connsiteY107" fmla="*/ 1060174 h 1563756"/>
                        <a:gd name="connsiteX108" fmla="*/ 1775791 w 3248664"/>
                        <a:gd name="connsiteY108" fmla="*/ 1086678 h 1563756"/>
                        <a:gd name="connsiteX109" fmla="*/ 1789044 w 3248664"/>
                        <a:gd name="connsiteY109" fmla="*/ 1020417 h 1563756"/>
                        <a:gd name="connsiteX110" fmla="*/ 1855304 w 3248664"/>
                        <a:gd name="connsiteY110" fmla="*/ 914400 h 1563756"/>
                        <a:gd name="connsiteX111" fmla="*/ 1828800 w 3248664"/>
                        <a:gd name="connsiteY111" fmla="*/ 874643 h 1563756"/>
                        <a:gd name="connsiteX112" fmla="*/ 1749287 w 3248664"/>
                        <a:gd name="connsiteY112" fmla="*/ 834887 h 1563756"/>
                        <a:gd name="connsiteX113" fmla="*/ 1404730 w 3248664"/>
                        <a:gd name="connsiteY113" fmla="*/ 768626 h 1563756"/>
                        <a:gd name="connsiteX114" fmla="*/ 1630017 w 3248664"/>
                        <a:gd name="connsiteY114" fmla="*/ 795130 h 1563756"/>
                        <a:gd name="connsiteX115" fmla="*/ 2186609 w 3248664"/>
                        <a:gd name="connsiteY115" fmla="*/ 715617 h 1563756"/>
                        <a:gd name="connsiteX116" fmla="*/ 2173357 w 3248664"/>
                        <a:gd name="connsiteY116" fmla="*/ 622852 h 1563756"/>
                        <a:gd name="connsiteX117" fmla="*/ 2160104 w 3248664"/>
                        <a:gd name="connsiteY117" fmla="*/ 569843 h 1563756"/>
                        <a:gd name="connsiteX118" fmla="*/ 2107096 w 3248664"/>
                        <a:gd name="connsiteY118" fmla="*/ 516835 h 1563756"/>
                        <a:gd name="connsiteX119" fmla="*/ 1828800 w 3248664"/>
                        <a:gd name="connsiteY119" fmla="*/ 410817 h 1563756"/>
                        <a:gd name="connsiteX120" fmla="*/ 1709530 w 3248664"/>
                        <a:gd name="connsiteY120" fmla="*/ 450574 h 1563756"/>
                        <a:gd name="connsiteX121" fmla="*/ 1577009 w 3248664"/>
                        <a:gd name="connsiteY121" fmla="*/ 583096 h 1563756"/>
                        <a:gd name="connsiteX122" fmla="*/ 1444487 w 3248664"/>
                        <a:gd name="connsiteY122" fmla="*/ 556591 h 1563756"/>
                        <a:gd name="connsiteX123" fmla="*/ 1325217 w 3248664"/>
                        <a:gd name="connsiteY123" fmla="*/ 543339 h 1563756"/>
                        <a:gd name="connsiteX124" fmla="*/ 1338470 w 3248664"/>
                        <a:gd name="connsiteY124" fmla="*/ 503583 h 1563756"/>
                        <a:gd name="connsiteX125" fmla="*/ 1391478 w 3248664"/>
                        <a:gd name="connsiteY125" fmla="*/ 477078 h 1563756"/>
                        <a:gd name="connsiteX126" fmla="*/ 1417983 w 3248664"/>
                        <a:gd name="connsiteY126" fmla="*/ 450574 h 1563756"/>
                        <a:gd name="connsiteX127" fmla="*/ 1444487 w 3248664"/>
                        <a:gd name="connsiteY127" fmla="*/ 410817 h 1563756"/>
                        <a:gd name="connsiteX128" fmla="*/ 1338470 w 3248664"/>
                        <a:gd name="connsiteY128" fmla="*/ 357809 h 1563756"/>
                        <a:gd name="connsiteX129" fmla="*/ 1060174 w 3248664"/>
                        <a:gd name="connsiteY129" fmla="*/ 318052 h 1563756"/>
                        <a:gd name="connsiteX130" fmla="*/ 1245704 w 3248664"/>
                        <a:gd name="connsiteY130" fmla="*/ 410817 h 1563756"/>
                        <a:gd name="connsiteX131" fmla="*/ 1338470 w 3248664"/>
                        <a:gd name="connsiteY131" fmla="*/ 424069 h 1563756"/>
                        <a:gd name="connsiteX132" fmla="*/ 1139687 w 3248664"/>
                        <a:gd name="connsiteY132" fmla="*/ 437322 h 1563756"/>
                        <a:gd name="connsiteX133" fmla="*/ 1166191 w 3248664"/>
                        <a:gd name="connsiteY133" fmla="*/ 384313 h 1563756"/>
                        <a:gd name="connsiteX134" fmla="*/ 954157 w 3248664"/>
                        <a:gd name="connsiteY134" fmla="*/ 318052 h 1563756"/>
                        <a:gd name="connsiteX135" fmla="*/ 980661 w 3248664"/>
                        <a:gd name="connsiteY135" fmla="*/ 278296 h 1563756"/>
                        <a:gd name="connsiteX136" fmla="*/ 1166191 w 3248664"/>
                        <a:gd name="connsiteY136" fmla="*/ 318052 h 1563756"/>
                        <a:gd name="connsiteX137" fmla="*/ 1219200 w 3248664"/>
                        <a:gd name="connsiteY137" fmla="*/ 424069 h 1563756"/>
                        <a:gd name="connsiteX138" fmla="*/ 1245704 w 3248664"/>
                        <a:gd name="connsiteY138" fmla="*/ 450574 h 1563756"/>
                        <a:gd name="connsiteX139" fmla="*/ 1258957 w 3248664"/>
                        <a:gd name="connsiteY139" fmla="*/ 490330 h 1563756"/>
                        <a:gd name="connsiteX140" fmla="*/ 1470991 w 3248664"/>
                        <a:gd name="connsiteY140" fmla="*/ 609600 h 1563756"/>
                        <a:gd name="connsiteX141" fmla="*/ 1484244 w 3248664"/>
                        <a:gd name="connsiteY141" fmla="*/ 437322 h 1563756"/>
                        <a:gd name="connsiteX142" fmla="*/ 1192696 w 3248664"/>
                        <a:gd name="connsiteY142" fmla="*/ 424069 h 1563756"/>
                        <a:gd name="connsiteX143" fmla="*/ 1258957 w 3248664"/>
                        <a:gd name="connsiteY143" fmla="*/ 384313 h 1563756"/>
                        <a:gd name="connsiteX144" fmla="*/ 1391478 w 3248664"/>
                        <a:gd name="connsiteY144" fmla="*/ 397565 h 1563756"/>
                        <a:gd name="connsiteX145" fmla="*/ 1470991 w 3248664"/>
                        <a:gd name="connsiteY145" fmla="*/ 516835 h 1563756"/>
                        <a:gd name="connsiteX146" fmla="*/ 1510748 w 3248664"/>
                        <a:gd name="connsiteY146" fmla="*/ 556591 h 1563756"/>
                        <a:gd name="connsiteX147" fmla="*/ 1524000 w 3248664"/>
                        <a:gd name="connsiteY147" fmla="*/ 609600 h 1563756"/>
                        <a:gd name="connsiteX148" fmla="*/ 1616765 w 3248664"/>
                        <a:gd name="connsiteY148" fmla="*/ 728869 h 1563756"/>
                        <a:gd name="connsiteX149" fmla="*/ 1762539 w 3248664"/>
                        <a:gd name="connsiteY149" fmla="*/ 689113 h 1563756"/>
                        <a:gd name="connsiteX150" fmla="*/ 1577009 w 3248664"/>
                        <a:gd name="connsiteY150" fmla="*/ 490330 h 1563756"/>
                        <a:gd name="connsiteX151" fmla="*/ 1524000 w 3248664"/>
                        <a:gd name="connsiteY151" fmla="*/ 477078 h 1563756"/>
                        <a:gd name="connsiteX152" fmla="*/ 1563757 w 3248664"/>
                        <a:gd name="connsiteY152" fmla="*/ 424069 h 1563756"/>
                        <a:gd name="connsiteX153" fmla="*/ 1616765 w 3248664"/>
                        <a:gd name="connsiteY153" fmla="*/ 397565 h 1563756"/>
                        <a:gd name="connsiteX154" fmla="*/ 1855304 w 3248664"/>
                        <a:gd name="connsiteY154" fmla="*/ 344556 h 1563756"/>
                        <a:gd name="connsiteX155" fmla="*/ 1895061 w 3248664"/>
                        <a:gd name="connsiteY155" fmla="*/ 636104 h 1563756"/>
                        <a:gd name="connsiteX156" fmla="*/ 1881809 w 3248664"/>
                        <a:gd name="connsiteY156" fmla="*/ 689113 h 1563756"/>
                        <a:gd name="connsiteX157" fmla="*/ 2054087 w 3248664"/>
                        <a:gd name="connsiteY157" fmla="*/ 702365 h 1563756"/>
                        <a:gd name="connsiteX158" fmla="*/ 2067339 w 3248664"/>
                        <a:gd name="connsiteY158" fmla="*/ 662609 h 1563756"/>
                        <a:gd name="connsiteX159" fmla="*/ 2027583 w 3248664"/>
                        <a:gd name="connsiteY159" fmla="*/ 516835 h 1563756"/>
                        <a:gd name="connsiteX160" fmla="*/ 1974574 w 3248664"/>
                        <a:gd name="connsiteY160" fmla="*/ 490330 h 1563756"/>
                        <a:gd name="connsiteX161" fmla="*/ 1762539 w 3248664"/>
                        <a:gd name="connsiteY161" fmla="*/ 477078 h 1563756"/>
                        <a:gd name="connsiteX162" fmla="*/ 1683026 w 3248664"/>
                        <a:gd name="connsiteY162" fmla="*/ 410817 h 1563756"/>
                        <a:gd name="connsiteX163" fmla="*/ 1709530 w 3248664"/>
                        <a:gd name="connsiteY163" fmla="*/ 371061 h 1563756"/>
                        <a:gd name="connsiteX164" fmla="*/ 1656522 w 3248664"/>
                        <a:gd name="connsiteY164" fmla="*/ 357809 h 1563756"/>
                        <a:gd name="connsiteX165" fmla="*/ 1537252 w 3248664"/>
                        <a:gd name="connsiteY165" fmla="*/ 344556 h 1563756"/>
                        <a:gd name="connsiteX166" fmla="*/ 1590261 w 3248664"/>
                        <a:gd name="connsiteY166" fmla="*/ 304800 h 1563756"/>
                        <a:gd name="connsiteX167" fmla="*/ 1961322 w 3248664"/>
                        <a:gd name="connsiteY167" fmla="*/ 278296 h 1563756"/>
                        <a:gd name="connsiteX168" fmla="*/ 2054087 w 3248664"/>
                        <a:gd name="connsiteY168" fmla="*/ 410817 h 1563756"/>
                        <a:gd name="connsiteX169" fmla="*/ 2080591 w 3248664"/>
                        <a:gd name="connsiteY169" fmla="*/ 437322 h 1563756"/>
                        <a:gd name="connsiteX170" fmla="*/ 2266122 w 3248664"/>
                        <a:gd name="connsiteY170" fmla="*/ 490330 h 1563756"/>
                        <a:gd name="connsiteX171" fmla="*/ 2146852 w 3248664"/>
                        <a:gd name="connsiteY171" fmla="*/ 609600 h 1563756"/>
                        <a:gd name="connsiteX172" fmla="*/ 2173357 w 3248664"/>
                        <a:gd name="connsiteY172" fmla="*/ 649356 h 1563756"/>
                        <a:gd name="connsiteX173" fmla="*/ 2213113 w 3248664"/>
                        <a:gd name="connsiteY173" fmla="*/ 728869 h 1563756"/>
                        <a:gd name="connsiteX174" fmla="*/ 2279374 w 3248664"/>
                        <a:gd name="connsiteY174" fmla="*/ 768626 h 1563756"/>
                        <a:gd name="connsiteX175" fmla="*/ 2398644 w 3248664"/>
                        <a:gd name="connsiteY175" fmla="*/ 755374 h 1563756"/>
                        <a:gd name="connsiteX176" fmla="*/ 2252870 w 3248664"/>
                        <a:gd name="connsiteY176" fmla="*/ 543339 h 1563756"/>
                        <a:gd name="connsiteX177" fmla="*/ 1868557 w 3248664"/>
                        <a:gd name="connsiteY177" fmla="*/ 463826 h 1563756"/>
                        <a:gd name="connsiteX178" fmla="*/ 2133600 w 3248664"/>
                        <a:gd name="connsiteY178" fmla="*/ 424069 h 1563756"/>
                        <a:gd name="connsiteX179" fmla="*/ 2199861 w 3248664"/>
                        <a:gd name="connsiteY179" fmla="*/ 397565 h 1563756"/>
                        <a:gd name="connsiteX180" fmla="*/ 2279374 w 3248664"/>
                        <a:gd name="connsiteY180" fmla="*/ 371061 h 1563756"/>
                        <a:gd name="connsiteX181" fmla="*/ 2451652 w 3248664"/>
                        <a:gd name="connsiteY181" fmla="*/ 331304 h 1563756"/>
                        <a:gd name="connsiteX182" fmla="*/ 2504661 w 3248664"/>
                        <a:gd name="connsiteY182" fmla="*/ 344556 h 1563756"/>
                        <a:gd name="connsiteX183" fmla="*/ 2584174 w 3248664"/>
                        <a:gd name="connsiteY183" fmla="*/ 463826 h 1563756"/>
                        <a:gd name="connsiteX184" fmla="*/ 2305878 w 3248664"/>
                        <a:gd name="connsiteY184" fmla="*/ 622852 h 1563756"/>
                        <a:gd name="connsiteX185" fmla="*/ 2358887 w 3248664"/>
                        <a:gd name="connsiteY185" fmla="*/ 675861 h 1563756"/>
                        <a:gd name="connsiteX186" fmla="*/ 2425148 w 3248664"/>
                        <a:gd name="connsiteY186" fmla="*/ 768626 h 1563756"/>
                        <a:gd name="connsiteX187" fmla="*/ 2464904 w 3248664"/>
                        <a:gd name="connsiteY187" fmla="*/ 861391 h 1563756"/>
                        <a:gd name="connsiteX188" fmla="*/ 2531165 w 3248664"/>
                        <a:gd name="connsiteY188" fmla="*/ 874643 h 1563756"/>
                        <a:gd name="connsiteX189" fmla="*/ 2584174 w 3248664"/>
                        <a:gd name="connsiteY189" fmla="*/ 887896 h 1563756"/>
                        <a:gd name="connsiteX190" fmla="*/ 2531165 w 3248664"/>
                        <a:gd name="connsiteY190" fmla="*/ 954156 h 1563756"/>
                        <a:gd name="connsiteX191" fmla="*/ 2054087 w 3248664"/>
                        <a:gd name="connsiteY191" fmla="*/ 901148 h 1563756"/>
                        <a:gd name="connsiteX192" fmla="*/ 2027583 w 3248664"/>
                        <a:gd name="connsiteY192" fmla="*/ 702365 h 1563756"/>
                        <a:gd name="connsiteX193" fmla="*/ 2054087 w 3248664"/>
                        <a:gd name="connsiteY193" fmla="*/ 662609 h 1563756"/>
                        <a:gd name="connsiteX194" fmla="*/ 1789044 w 3248664"/>
                        <a:gd name="connsiteY194" fmla="*/ 649356 h 1563756"/>
                        <a:gd name="connsiteX195" fmla="*/ 1736035 w 3248664"/>
                        <a:gd name="connsiteY195" fmla="*/ 675861 h 1563756"/>
                        <a:gd name="connsiteX196" fmla="*/ 1775791 w 3248664"/>
                        <a:gd name="connsiteY196" fmla="*/ 742122 h 1563756"/>
                        <a:gd name="connsiteX197" fmla="*/ 1802296 w 3248664"/>
                        <a:gd name="connsiteY197" fmla="*/ 781878 h 1563756"/>
                        <a:gd name="connsiteX198" fmla="*/ 2040835 w 3248664"/>
                        <a:gd name="connsiteY198" fmla="*/ 940904 h 1563756"/>
                        <a:gd name="connsiteX199" fmla="*/ 2107096 w 3248664"/>
                        <a:gd name="connsiteY199" fmla="*/ 954156 h 1563756"/>
                        <a:gd name="connsiteX200" fmla="*/ 2120348 w 3248664"/>
                        <a:gd name="connsiteY200" fmla="*/ 1007165 h 1563756"/>
                        <a:gd name="connsiteX201" fmla="*/ 2093844 w 3248664"/>
                        <a:gd name="connsiteY201" fmla="*/ 1046922 h 1563756"/>
                        <a:gd name="connsiteX202" fmla="*/ 2080591 w 3248664"/>
                        <a:gd name="connsiteY202" fmla="*/ 1139687 h 1563756"/>
                        <a:gd name="connsiteX203" fmla="*/ 2067339 w 3248664"/>
                        <a:gd name="connsiteY203" fmla="*/ 1179443 h 1563756"/>
                        <a:gd name="connsiteX204" fmla="*/ 2040835 w 3248664"/>
                        <a:gd name="connsiteY204" fmla="*/ 1113183 h 1563756"/>
                        <a:gd name="connsiteX205" fmla="*/ 2067339 w 3248664"/>
                        <a:gd name="connsiteY205" fmla="*/ 967409 h 1563756"/>
                        <a:gd name="connsiteX206" fmla="*/ 2160104 w 3248664"/>
                        <a:gd name="connsiteY206" fmla="*/ 954156 h 1563756"/>
                        <a:gd name="connsiteX207" fmla="*/ 2213113 w 3248664"/>
                        <a:gd name="connsiteY207" fmla="*/ 940904 h 1563756"/>
                        <a:gd name="connsiteX208" fmla="*/ 2173357 w 3248664"/>
                        <a:gd name="connsiteY208" fmla="*/ 927652 h 1563756"/>
                        <a:gd name="connsiteX209" fmla="*/ 2093844 w 3248664"/>
                        <a:gd name="connsiteY209" fmla="*/ 874643 h 1563756"/>
                        <a:gd name="connsiteX210" fmla="*/ 1961322 w 3248664"/>
                        <a:gd name="connsiteY210" fmla="*/ 834887 h 1563756"/>
                        <a:gd name="connsiteX211" fmla="*/ 1948070 w 3248664"/>
                        <a:gd name="connsiteY211" fmla="*/ 914400 h 1563756"/>
                        <a:gd name="connsiteX212" fmla="*/ 2054087 w 3248664"/>
                        <a:gd name="connsiteY212" fmla="*/ 1086678 h 1563756"/>
                        <a:gd name="connsiteX213" fmla="*/ 1934817 w 3248664"/>
                        <a:gd name="connsiteY213" fmla="*/ 1126435 h 1563756"/>
                        <a:gd name="connsiteX214" fmla="*/ 1908313 w 3248664"/>
                        <a:gd name="connsiteY214" fmla="*/ 1060174 h 1563756"/>
                        <a:gd name="connsiteX215" fmla="*/ 2001078 w 3248664"/>
                        <a:gd name="connsiteY215" fmla="*/ 1046922 h 1563756"/>
                        <a:gd name="connsiteX216" fmla="*/ 2411896 w 3248664"/>
                        <a:gd name="connsiteY216" fmla="*/ 1139687 h 1563756"/>
                        <a:gd name="connsiteX217" fmla="*/ 2438400 w 3248664"/>
                        <a:gd name="connsiteY217" fmla="*/ 1219200 h 1563756"/>
                        <a:gd name="connsiteX218" fmla="*/ 2292626 w 3248664"/>
                        <a:gd name="connsiteY218" fmla="*/ 1272209 h 1563756"/>
                        <a:gd name="connsiteX219" fmla="*/ 2001078 w 3248664"/>
                        <a:gd name="connsiteY219" fmla="*/ 1192696 h 1563756"/>
                        <a:gd name="connsiteX220" fmla="*/ 1828800 w 3248664"/>
                        <a:gd name="connsiteY220" fmla="*/ 1152939 h 1563756"/>
                        <a:gd name="connsiteX221" fmla="*/ 1762539 w 3248664"/>
                        <a:gd name="connsiteY221" fmla="*/ 1192696 h 1563756"/>
                        <a:gd name="connsiteX222" fmla="*/ 1775791 w 3248664"/>
                        <a:gd name="connsiteY222" fmla="*/ 1033669 h 1563756"/>
                        <a:gd name="connsiteX223" fmla="*/ 1749287 w 3248664"/>
                        <a:gd name="connsiteY223" fmla="*/ 1219200 h 1563756"/>
                        <a:gd name="connsiteX224" fmla="*/ 1616765 w 3248664"/>
                        <a:gd name="connsiteY224" fmla="*/ 1272209 h 1563756"/>
                        <a:gd name="connsiteX225" fmla="*/ 1391478 w 3248664"/>
                        <a:gd name="connsiteY225" fmla="*/ 1219200 h 1563756"/>
                        <a:gd name="connsiteX226" fmla="*/ 1444487 w 3248664"/>
                        <a:gd name="connsiteY226" fmla="*/ 1126435 h 1563756"/>
                        <a:gd name="connsiteX227" fmla="*/ 1484244 w 3248664"/>
                        <a:gd name="connsiteY227" fmla="*/ 1152939 h 1563756"/>
                        <a:gd name="connsiteX228" fmla="*/ 1470991 w 3248664"/>
                        <a:gd name="connsiteY228" fmla="*/ 1219200 h 1563756"/>
                        <a:gd name="connsiteX229" fmla="*/ 1391478 w 3248664"/>
                        <a:gd name="connsiteY229" fmla="*/ 1272209 h 1563756"/>
                        <a:gd name="connsiteX230" fmla="*/ 1338470 w 3248664"/>
                        <a:gd name="connsiteY230" fmla="*/ 1338469 h 1563756"/>
                        <a:gd name="connsiteX231" fmla="*/ 1285461 w 3248664"/>
                        <a:gd name="connsiteY231" fmla="*/ 1325217 h 1563756"/>
                        <a:gd name="connsiteX232" fmla="*/ 1152939 w 3248664"/>
                        <a:gd name="connsiteY232" fmla="*/ 1205948 h 1563756"/>
                        <a:gd name="connsiteX233" fmla="*/ 1113183 w 3248664"/>
                        <a:gd name="connsiteY233" fmla="*/ 1245704 h 1563756"/>
                        <a:gd name="connsiteX234" fmla="*/ 980661 w 3248664"/>
                        <a:gd name="connsiteY234" fmla="*/ 1232452 h 1563756"/>
                        <a:gd name="connsiteX235" fmla="*/ 1073426 w 3248664"/>
                        <a:gd name="connsiteY235" fmla="*/ 1219200 h 1563756"/>
                        <a:gd name="connsiteX236" fmla="*/ 1152939 w 3248664"/>
                        <a:gd name="connsiteY236" fmla="*/ 1205948 h 1563756"/>
                        <a:gd name="connsiteX237" fmla="*/ 1192696 w 3248664"/>
                        <a:gd name="connsiteY237" fmla="*/ 1152939 h 1563756"/>
                        <a:gd name="connsiteX238" fmla="*/ 1205948 w 3248664"/>
                        <a:gd name="connsiteY238" fmla="*/ 1113183 h 1563756"/>
                        <a:gd name="connsiteX239" fmla="*/ 1232452 w 3248664"/>
                        <a:gd name="connsiteY239" fmla="*/ 1152939 h 1563756"/>
                        <a:gd name="connsiteX240" fmla="*/ 1258957 w 3248664"/>
                        <a:gd name="connsiteY240" fmla="*/ 1219200 h 1563756"/>
                        <a:gd name="connsiteX241" fmla="*/ 1338470 w 3248664"/>
                        <a:gd name="connsiteY241" fmla="*/ 1311965 h 1563756"/>
                        <a:gd name="connsiteX242" fmla="*/ 1338470 w 3248664"/>
                        <a:gd name="connsiteY242" fmla="*/ 1179443 h 1563756"/>
                        <a:gd name="connsiteX243" fmla="*/ 1325217 w 3248664"/>
                        <a:gd name="connsiteY243" fmla="*/ 1139687 h 1563756"/>
                        <a:gd name="connsiteX244" fmla="*/ 715617 w 3248664"/>
                        <a:gd name="connsiteY244" fmla="*/ 1020417 h 1563756"/>
                        <a:gd name="connsiteX245" fmla="*/ 689113 w 3248664"/>
                        <a:gd name="connsiteY245" fmla="*/ 1086678 h 1563756"/>
                        <a:gd name="connsiteX246" fmla="*/ 583096 w 3248664"/>
                        <a:gd name="connsiteY246" fmla="*/ 1086678 h 1563756"/>
                        <a:gd name="connsiteX247" fmla="*/ 556591 w 3248664"/>
                        <a:gd name="connsiteY247" fmla="*/ 1033669 h 1563756"/>
                        <a:gd name="connsiteX248" fmla="*/ 596348 w 3248664"/>
                        <a:gd name="connsiteY248" fmla="*/ 993913 h 1563756"/>
                        <a:gd name="connsiteX249" fmla="*/ 927652 w 3248664"/>
                        <a:gd name="connsiteY249" fmla="*/ 1007165 h 1563756"/>
                        <a:gd name="connsiteX250" fmla="*/ 755374 w 3248664"/>
                        <a:gd name="connsiteY250" fmla="*/ 834887 h 1563756"/>
                        <a:gd name="connsiteX251" fmla="*/ 795130 w 3248664"/>
                        <a:gd name="connsiteY251" fmla="*/ 980661 h 1563756"/>
                        <a:gd name="connsiteX252" fmla="*/ 980661 w 3248664"/>
                        <a:gd name="connsiteY252" fmla="*/ 1126435 h 1563756"/>
                        <a:gd name="connsiteX253" fmla="*/ 954157 w 3248664"/>
                        <a:gd name="connsiteY253" fmla="*/ 1166191 h 1563756"/>
                        <a:gd name="connsiteX254" fmla="*/ 993913 w 3248664"/>
                        <a:gd name="connsiteY254" fmla="*/ 1298713 h 1563756"/>
                        <a:gd name="connsiteX255" fmla="*/ 1152939 w 3248664"/>
                        <a:gd name="connsiteY255" fmla="*/ 1351722 h 1563756"/>
                        <a:gd name="connsiteX256" fmla="*/ 1351722 w 3248664"/>
                        <a:gd name="connsiteY256" fmla="*/ 1338469 h 1563756"/>
                        <a:gd name="connsiteX257" fmla="*/ 1550504 w 3248664"/>
                        <a:gd name="connsiteY257" fmla="*/ 1152939 h 1563756"/>
                        <a:gd name="connsiteX258" fmla="*/ 1696278 w 3248664"/>
                        <a:gd name="connsiteY258" fmla="*/ 1232452 h 1563756"/>
                        <a:gd name="connsiteX259" fmla="*/ 1775791 w 3248664"/>
                        <a:gd name="connsiteY259" fmla="*/ 1325217 h 1563756"/>
                        <a:gd name="connsiteX260" fmla="*/ 1802296 w 3248664"/>
                        <a:gd name="connsiteY260" fmla="*/ 1351722 h 1563756"/>
                        <a:gd name="connsiteX261" fmla="*/ 1908313 w 3248664"/>
                        <a:gd name="connsiteY261" fmla="*/ 1285461 h 1563756"/>
                        <a:gd name="connsiteX262" fmla="*/ 1948070 w 3248664"/>
                        <a:gd name="connsiteY262" fmla="*/ 1192696 h 1563756"/>
                        <a:gd name="connsiteX263" fmla="*/ 2054087 w 3248664"/>
                        <a:gd name="connsiteY263" fmla="*/ 1258956 h 1563756"/>
                        <a:gd name="connsiteX264" fmla="*/ 2014330 w 3248664"/>
                        <a:gd name="connsiteY264" fmla="*/ 1113183 h 1563756"/>
                        <a:gd name="connsiteX265" fmla="*/ 1974574 w 3248664"/>
                        <a:gd name="connsiteY265" fmla="*/ 1060174 h 1563756"/>
                        <a:gd name="connsiteX266" fmla="*/ 2080591 w 3248664"/>
                        <a:gd name="connsiteY266" fmla="*/ 1073426 h 1563756"/>
                        <a:gd name="connsiteX267" fmla="*/ 2478157 w 3248664"/>
                        <a:gd name="connsiteY267" fmla="*/ 1205948 h 1563756"/>
                        <a:gd name="connsiteX268" fmla="*/ 2464904 w 3248664"/>
                        <a:gd name="connsiteY268" fmla="*/ 1272209 h 1563756"/>
                        <a:gd name="connsiteX269" fmla="*/ 2610678 w 3248664"/>
                        <a:gd name="connsiteY269" fmla="*/ 1099930 h 1563756"/>
                        <a:gd name="connsiteX270" fmla="*/ 2544417 w 3248664"/>
                        <a:gd name="connsiteY270" fmla="*/ 1033669 h 1563756"/>
                        <a:gd name="connsiteX271" fmla="*/ 2584174 w 3248664"/>
                        <a:gd name="connsiteY271" fmla="*/ 1033669 h 1563756"/>
                        <a:gd name="connsiteX272" fmla="*/ 2663687 w 3248664"/>
                        <a:gd name="connsiteY272" fmla="*/ 967409 h 1563756"/>
                        <a:gd name="connsiteX273" fmla="*/ 2690191 w 3248664"/>
                        <a:gd name="connsiteY273" fmla="*/ 874643 h 1563756"/>
                        <a:gd name="connsiteX274" fmla="*/ 2782957 w 3248664"/>
                        <a:gd name="connsiteY274" fmla="*/ 808383 h 1563756"/>
                        <a:gd name="connsiteX275" fmla="*/ 2769704 w 3248664"/>
                        <a:gd name="connsiteY275" fmla="*/ 768626 h 1563756"/>
                        <a:gd name="connsiteX276" fmla="*/ 2584174 w 3248664"/>
                        <a:gd name="connsiteY276" fmla="*/ 742122 h 1563756"/>
                        <a:gd name="connsiteX277" fmla="*/ 2504661 w 3248664"/>
                        <a:gd name="connsiteY277" fmla="*/ 755374 h 1563756"/>
                        <a:gd name="connsiteX278" fmla="*/ 2557670 w 3248664"/>
                        <a:gd name="connsiteY278" fmla="*/ 768626 h 1563756"/>
                        <a:gd name="connsiteX279" fmla="*/ 2769704 w 3248664"/>
                        <a:gd name="connsiteY279" fmla="*/ 702365 h 1563756"/>
                        <a:gd name="connsiteX280" fmla="*/ 2835965 w 3248664"/>
                        <a:gd name="connsiteY280" fmla="*/ 689113 h 1563756"/>
                        <a:gd name="connsiteX281" fmla="*/ 2835965 w 3248664"/>
                        <a:gd name="connsiteY281" fmla="*/ 636104 h 1563756"/>
                        <a:gd name="connsiteX282" fmla="*/ 2809461 w 3248664"/>
                        <a:gd name="connsiteY282" fmla="*/ 583096 h 1563756"/>
                        <a:gd name="connsiteX283" fmla="*/ 2835965 w 3248664"/>
                        <a:gd name="connsiteY283" fmla="*/ 715617 h 1563756"/>
                        <a:gd name="connsiteX284" fmla="*/ 2782957 w 3248664"/>
                        <a:gd name="connsiteY284" fmla="*/ 662609 h 1563756"/>
                        <a:gd name="connsiteX285" fmla="*/ 2610678 w 3248664"/>
                        <a:gd name="connsiteY285" fmla="*/ 569843 h 1563756"/>
                        <a:gd name="connsiteX286" fmla="*/ 2729948 w 3248664"/>
                        <a:gd name="connsiteY286" fmla="*/ 543339 h 1563756"/>
                        <a:gd name="connsiteX287" fmla="*/ 2835965 w 3248664"/>
                        <a:gd name="connsiteY287" fmla="*/ 530087 h 1563756"/>
                        <a:gd name="connsiteX288" fmla="*/ 2875722 w 3248664"/>
                        <a:gd name="connsiteY288" fmla="*/ 450574 h 1563756"/>
                        <a:gd name="connsiteX289" fmla="*/ 2650435 w 3248664"/>
                        <a:gd name="connsiteY289" fmla="*/ 357809 h 1563756"/>
                        <a:gd name="connsiteX290" fmla="*/ 2504661 w 3248664"/>
                        <a:gd name="connsiteY290" fmla="*/ 318052 h 1563756"/>
                        <a:gd name="connsiteX291" fmla="*/ 2557670 w 3248664"/>
                        <a:gd name="connsiteY291" fmla="*/ 344556 h 1563756"/>
                        <a:gd name="connsiteX292" fmla="*/ 2491409 w 3248664"/>
                        <a:gd name="connsiteY292" fmla="*/ 397565 h 1563756"/>
                        <a:gd name="connsiteX293" fmla="*/ 2464904 w 3248664"/>
                        <a:gd name="connsiteY293" fmla="*/ 450574 h 1563756"/>
                        <a:gd name="connsiteX294" fmla="*/ 2239617 w 3248664"/>
                        <a:gd name="connsiteY294" fmla="*/ 384313 h 1563756"/>
                        <a:gd name="connsiteX295" fmla="*/ 2319130 w 3248664"/>
                        <a:gd name="connsiteY295" fmla="*/ 304800 h 1563756"/>
                        <a:gd name="connsiteX296" fmla="*/ 2279374 w 3248664"/>
                        <a:gd name="connsiteY296" fmla="*/ 278296 h 1563756"/>
                        <a:gd name="connsiteX297" fmla="*/ 2093844 w 3248664"/>
                        <a:gd name="connsiteY297" fmla="*/ 265043 h 1563756"/>
                        <a:gd name="connsiteX298" fmla="*/ 2080591 w 3248664"/>
                        <a:gd name="connsiteY298" fmla="*/ 225287 h 1563756"/>
                        <a:gd name="connsiteX299" fmla="*/ 2040835 w 3248664"/>
                        <a:gd name="connsiteY299" fmla="*/ 212035 h 1563756"/>
                        <a:gd name="connsiteX300" fmla="*/ 2067339 w 3248664"/>
                        <a:gd name="connsiteY300" fmla="*/ 331304 h 1563756"/>
                        <a:gd name="connsiteX301" fmla="*/ 2133600 w 3248664"/>
                        <a:gd name="connsiteY301" fmla="*/ 437322 h 1563756"/>
                        <a:gd name="connsiteX302" fmla="*/ 1908313 w 3248664"/>
                        <a:gd name="connsiteY302" fmla="*/ 318052 h 1563756"/>
                        <a:gd name="connsiteX303" fmla="*/ 1855304 w 3248664"/>
                        <a:gd name="connsiteY303" fmla="*/ 185530 h 1563756"/>
                        <a:gd name="connsiteX304" fmla="*/ 1815548 w 3248664"/>
                        <a:gd name="connsiteY304" fmla="*/ 198783 h 1563756"/>
                        <a:gd name="connsiteX305" fmla="*/ 1815548 w 3248664"/>
                        <a:gd name="connsiteY305" fmla="*/ 344556 h 1563756"/>
                        <a:gd name="connsiteX306" fmla="*/ 1881809 w 3248664"/>
                        <a:gd name="connsiteY306" fmla="*/ 437322 h 1563756"/>
                        <a:gd name="connsiteX307" fmla="*/ 1603513 w 3248664"/>
                        <a:gd name="connsiteY307" fmla="*/ 344556 h 1563756"/>
                        <a:gd name="connsiteX308" fmla="*/ 1431235 w 3248664"/>
                        <a:gd name="connsiteY308" fmla="*/ 212035 h 1563756"/>
                        <a:gd name="connsiteX309" fmla="*/ 1404730 w 3248664"/>
                        <a:gd name="connsiteY309" fmla="*/ 278296 h 1563756"/>
                        <a:gd name="connsiteX310" fmla="*/ 1470991 w 3248664"/>
                        <a:gd name="connsiteY310" fmla="*/ 424069 h 1563756"/>
                        <a:gd name="connsiteX311" fmla="*/ 1272209 w 3248664"/>
                        <a:gd name="connsiteY311" fmla="*/ 318052 h 1563756"/>
                        <a:gd name="connsiteX312" fmla="*/ 1232452 w 3248664"/>
                        <a:gd name="connsiteY312" fmla="*/ 251791 h 1563756"/>
                        <a:gd name="connsiteX313" fmla="*/ 1139687 w 3248664"/>
                        <a:gd name="connsiteY313" fmla="*/ 212035 h 1563756"/>
                        <a:gd name="connsiteX314" fmla="*/ 1192696 w 3248664"/>
                        <a:gd name="connsiteY314" fmla="*/ 278296 h 1563756"/>
                        <a:gd name="connsiteX315" fmla="*/ 1205948 w 3248664"/>
                        <a:gd name="connsiteY315" fmla="*/ 318052 h 1563756"/>
                        <a:gd name="connsiteX316" fmla="*/ 1046922 w 3248664"/>
                        <a:gd name="connsiteY316" fmla="*/ 278296 h 1563756"/>
                        <a:gd name="connsiteX317" fmla="*/ 1007165 w 3248664"/>
                        <a:gd name="connsiteY317" fmla="*/ 318052 h 1563756"/>
                        <a:gd name="connsiteX318" fmla="*/ 927652 w 3248664"/>
                        <a:gd name="connsiteY318" fmla="*/ 397565 h 1563756"/>
                        <a:gd name="connsiteX319" fmla="*/ 781878 w 3248664"/>
                        <a:gd name="connsiteY319" fmla="*/ 278296 h 1563756"/>
                        <a:gd name="connsiteX320" fmla="*/ 728870 w 3248664"/>
                        <a:gd name="connsiteY320" fmla="*/ 318052 h 1563756"/>
                        <a:gd name="connsiteX321" fmla="*/ 715617 w 3248664"/>
                        <a:gd name="connsiteY321" fmla="*/ 357809 h 1563756"/>
                        <a:gd name="connsiteX322" fmla="*/ 768626 w 3248664"/>
                        <a:gd name="connsiteY322" fmla="*/ 477078 h 1563756"/>
                        <a:gd name="connsiteX323" fmla="*/ 848139 w 3248664"/>
                        <a:gd name="connsiteY323" fmla="*/ 516835 h 1563756"/>
                        <a:gd name="connsiteX324" fmla="*/ 914400 w 3248664"/>
                        <a:gd name="connsiteY324" fmla="*/ 530087 h 1563756"/>
                        <a:gd name="connsiteX325" fmla="*/ 808383 w 3248664"/>
                        <a:gd name="connsiteY325" fmla="*/ 516835 h 1563756"/>
                        <a:gd name="connsiteX326" fmla="*/ 622852 w 3248664"/>
                        <a:gd name="connsiteY326" fmla="*/ 384313 h 1563756"/>
                        <a:gd name="connsiteX327" fmla="*/ 609600 w 3248664"/>
                        <a:gd name="connsiteY327" fmla="*/ 304800 h 1563756"/>
                        <a:gd name="connsiteX328" fmla="*/ 477078 w 3248664"/>
                        <a:gd name="connsiteY328" fmla="*/ 278296 h 1563756"/>
                        <a:gd name="connsiteX329" fmla="*/ 437322 w 3248664"/>
                        <a:gd name="connsiteY329" fmla="*/ 304800 h 1563756"/>
                        <a:gd name="connsiteX330" fmla="*/ 649357 w 3248664"/>
                        <a:gd name="connsiteY330" fmla="*/ 397565 h 1563756"/>
                        <a:gd name="connsiteX331" fmla="*/ 927652 w 3248664"/>
                        <a:gd name="connsiteY331" fmla="*/ 331304 h 1563756"/>
                        <a:gd name="connsiteX332" fmla="*/ 967409 w 3248664"/>
                        <a:gd name="connsiteY332" fmla="*/ 318052 h 1563756"/>
                        <a:gd name="connsiteX333" fmla="*/ 940904 w 3248664"/>
                        <a:gd name="connsiteY333" fmla="*/ 437322 h 1563756"/>
                        <a:gd name="connsiteX334" fmla="*/ 1099930 w 3248664"/>
                        <a:gd name="connsiteY334" fmla="*/ 357809 h 1563756"/>
                        <a:gd name="connsiteX335" fmla="*/ 1510748 w 3248664"/>
                        <a:gd name="connsiteY335" fmla="*/ 0 h 1563756"/>
                        <a:gd name="connsiteX336" fmla="*/ 1550504 w 3248664"/>
                        <a:gd name="connsiteY336" fmla="*/ 66261 h 1563756"/>
                        <a:gd name="connsiteX337" fmla="*/ 1457739 w 3248664"/>
                        <a:gd name="connsiteY337" fmla="*/ 397565 h 1563756"/>
                        <a:gd name="connsiteX338" fmla="*/ 1524000 w 3248664"/>
                        <a:gd name="connsiteY338" fmla="*/ 410817 h 1563756"/>
                        <a:gd name="connsiteX339" fmla="*/ 1842052 w 3248664"/>
                        <a:gd name="connsiteY339" fmla="*/ 450574 h 1563756"/>
                        <a:gd name="connsiteX340" fmla="*/ 1908313 w 3248664"/>
                        <a:gd name="connsiteY340" fmla="*/ 569843 h 1563756"/>
                        <a:gd name="connsiteX341" fmla="*/ 2305878 w 3248664"/>
                        <a:gd name="connsiteY341" fmla="*/ 397565 h 1563756"/>
                        <a:gd name="connsiteX342" fmla="*/ 2425148 w 3248664"/>
                        <a:gd name="connsiteY342" fmla="*/ 331304 h 1563756"/>
                        <a:gd name="connsiteX343" fmla="*/ 2584174 w 3248664"/>
                        <a:gd name="connsiteY343" fmla="*/ 384313 h 1563756"/>
                        <a:gd name="connsiteX344" fmla="*/ 2597426 w 3248664"/>
                        <a:gd name="connsiteY344" fmla="*/ 450574 h 1563756"/>
                        <a:gd name="connsiteX345" fmla="*/ 2517913 w 3248664"/>
                        <a:gd name="connsiteY345" fmla="*/ 516835 h 1563756"/>
                        <a:gd name="connsiteX346" fmla="*/ 2319130 w 3248664"/>
                        <a:gd name="connsiteY346" fmla="*/ 622852 h 1563756"/>
                        <a:gd name="connsiteX347" fmla="*/ 2332383 w 3248664"/>
                        <a:gd name="connsiteY347" fmla="*/ 874643 h 1563756"/>
                        <a:gd name="connsiteX348" fmla="*/ 2372139 w 3248664"/>
                        <a:gd name="connsiteY348" fmla="*/ 914400 h 1563756"/>
                        <a:gd name="connsiteX349" fmla="*/ 2451652 w 3248664"/>
                        <a:gd name="connsiteY349" fmla="*/ 901148 h 1563756"/>
                        <a:gd name="connsiteX350" fmla="*/ 2517913 w 3248664"/>
                        <a:gd name="connsiteY350" fmla="*/ 874643 h 1563756"/>
                        <a:gd name="connsiteX351" fmla="*/ 2557670 w 3248664"/>
                        <a:gd name="connsiteY351" fmla="*/ 781878 h 1563756"/>
                        <a:gd name="connsiteX352" fmla="*/ 2531165 w 3248664"/>
                        <a:gd name="connsiteY352" fmla="*/ 742122 h 1563756"/>
                        <a:gd name="connsiteX353" fmla="*/ 2637183 w 3248664"/>
                        <a:gd name="connsiteY353" fmla="*/ 662609 h 1563756"/>
                        <a:gd name="connsiteX354" fmla="*/ 2690191 w 3248664"/>
                        <a:gd name="connsiteY354" fmla="*/ 636104 h 1563756"/>
                        <a:gd name="connsiteX355" fmla="*/ 2743200 w 3248664"/>
                        <a:gd name="connsiteY355" fmla="*/ 675861 h 1563756"/>
                        <a:gd name="connsiteX356" fmla="*/ 2782957 w 3248664"/>
                        <a:gd name="connsiteY356" fmla="*/ 768626 h 1563756"/>
                        <a:gd name="connsiteX357" fmla="*/ 2690191 w 3248664"/>
                        <a:gd name="connsiteY357" fmla="*/ 901148 h 1563756"/>
                        <a:gd name="connsiteX358" fmla="*/ 2610678 w 3248664"/>
                        <a:gd name="connsiteY358" fmla="*/ 954156 h 1563756"/>
                        <a:gd name="connsiteX359" fmla="*/ 2266122 w 3248664"/>
                        <a:gd name="connsiteY359" fmla="*/ 914400 h 1563756"/>
                        <a:gd name="connsiteX360" fmla="*/ 2146852 w 3248664"/>
                        <a:gd name="connsiteY360" fmla="*/ 821635 h 1563756"/>
                        <a:gd name="connsiteX361" fmla="*/ 2093844 w 3248664"/>
                        <a:gd name="connsiteY361" fmla="*/ 781878 h 1563756"/>
                        <a:gd name="connsiteX362" fmla="*/ 2107096 w 3248664"/>
                        <a:gd name="connsiteY362" fmla="*/ 848139 h 1563756"/>
                        <a:gd name="connsiteX363" fmla="*/ 2292626 w 3248664"/>
                        <a:gd name="connsiteY363" fmla="*/ 1073426 h 1563756"/>
                        <a:gd name="connsiteX364" fmla="*/ 2252870 w 3248664"/>
                        <a:gd name="connsiteY364" fmla="*/ 1166191 h 1563756"/>
                        <a:gd name="connsiteX365" fmla="*/ 2292626 w 3248664"/>
                        <a:gd name="connsiteY365" fmla="*/ 1232452 h 1563756"/>
                        <a:gd name="connsiteX366" fmla="*/ 2425148 w 3248664"/>
                        <a:gd name="connsiteY366" fmla="*/ 1338469 h 1563756"/>
                        <a:gd name="connsiteX367" fmla="*/ 2478157 w 3248664"/>
                        <a:gd name="connsiteY367" fmla="*/ 1139687 h 1563756"/>
                        <a:gd name="connsiteX368" fmla="*/ 2531165 w 3248664"/>
                        <a:gd name="connsiteY368" fmla="*/ 1007165 h 1563756"/>
                        <a:gd name="connsiteX369" fmla="*/ 2557670 w 3248664"/>
                        <a:gd name="connsiteY369" fmla="*/ 1033669 h 1563756"/>
                        <a:gd name="connsiteX370" fmla="*/ 2663687 w 3248664"/>
                        <a:gd name="connsiteY370" fmla="*/ 1046922 h 1563756"/>
                        <a:gd name="connsiteX371" fmla="*/ 2743200 w 3248664"/>
                        <a:gd name="connsiteY371" fmla="*/ 1073426 h 1563756"/>
                        <a:gd name="connsiteX372" fmla="*/ 2796209 w 3248664"/>
                        <a:gd name="connsiteY372" fmla="*/ 1099930 h 1563756"/>
                        <a:gd name="connsiteX373" fmla="*/ 2875722 w 3248664"/>
                        <a:gd name="connsiteY373" fmla="*/ 1113183 h 1563756"/>
                        <a:gd name="connsiteX374" fmla="*/ 2955235 w 3248664"/>
                        <a:gd name="connsiteY374" fmla="*/ 1060174 h 1563756"/>
                        <a:gd name="connsiteX375" fmla="*/ 2928730 w 3248664"/>
                        <a:gd name="connsiteY375" fmla="*/ 940904 h 1563756"/>
                        <a:gd name="connsiteX376" fmla="*/ 2941983 w 3248664"/>
                        <a:gd name="connsiteY376" fmla="*/ 715617 h 1563756"/>
                        <a:gd name="connsiteX377" fmla="*/ 3074504 w 3248664"/>
                        <a:gd name="connsiteY377" fmla="*/ 689113 h 1563756"/>
                        <a:gd name="connsiteX378" fmla="*/ 3193774 w 3248664"/>
                        <a:gd name="connsiteY378" fmla="*/ 609600 h 1563756"/>
                        <a:gd name="connsiteX379" fmla="*/ 3246783 w 3248664"/>
                        <a:gd name="connsiteY379" fmla="*/ 530087 h 1563756"/>
                        <a:gd name="connsiteX380" fmla="*/ 3233530 w 3248664"/>
                        <a:gd name="connsiteY380" fmla="*/ 477078 h 1563756"/>
                        <a:gd name="connsiteX381" fmla="*/ 3074504 w 3248664"/>
                        <a:gd name="connsiteY381" fmla="*/ 344556 h 1563756"/>
                        <a:gd name="connsiteX382" fmla="*/ 3114261 w 3248664"/>
                        <a:gd name="connsiteY382" fmla="*/ 331304 h 1563756"/>
                        <a:gd name="connsiteX383" fmla="*/ 3074504 w 3248664"/>
                        <a:gd name="connsiteY383" fmla="*/ 291548 h 1563756"/>
                        <a:gd name="connsiteX384" fmla="*/ 3061252 w 3248664"/>
                        <a:gd name="connsiteY384" fmla="*/ 384313 h 1563756"/>
                        <a:gd name="connsiteX385" fmla="*/ 3021496 w 3248664"/>
                        <a:gd name="connsiteY385" fmla="*/ 477078 h 1563756"/>
                        <a:gd name="connsiteX386" fmla="*/ 2809461 w 3248664"/>
                        <a:gd name="connsiteY386" fmla="*/ 357809 h 1563756"/>
                        <a:gd name="connsiteX387" fmla="*/ 2782957 w 3248664"/>
                        <a:gd name="connsiteY387" fmla="*/ 278296 h 1563756"/>
                        <a:gd name="connsiteX388" fmla="*/ 2716696 w 3248664"/>
                        <a:gd name="connsiteY388" fmla="*/ 291548 h 1563756"/>
                        <a:gd name="connsiteX389" fmla="*/ 2676939 w 3248664"/>
                        <a:gd name="connsiteY389" fmla="*/ 357809 h 1563756"/>
                        <a:gd name="connsiteX390" fmla="*/ 2531165 w 3248664"/>
                        <a:gd name="connsiteY390" fmla="*/ 384313 h 1563756"/>
                        <a:gd name="connsiteX391" fmla="*/ 2411896 w 3248664"/>
                        <a:gd name="connsiteY391" fmla="*/ 238539 h 1563756"/>
                        <a:gd name="connsiteX392" fmla="*/ 2451652 w 3248664"/>
                        <a:gd name="connsiteY392" fmla="*/ 251791 h 1563756"/>
                        <a:gd name="connsiteX393" fmla="*/ 2769704 w 3248664"/>
                        <a:gd name="connsiteY393" fmla="*/ 516835 h 1563756"/>
                        <a:gd name="connsiteX394" fmla="*/ 2835965 w 3248664"/>
                        <a:gd name="connsiteY394" fmla="*/ 715617 h 1563756"/>
                        <a:gd name="connsiteX395" fmla="*/ 2875722 w 3248664"/>
                        <a:gd name="connsiteY395" fmla="*/ 689113 h 1563756"/>
                        <a:gd name="connsiteX396" fmla="*/ 2968487 w 3248664"/>
                        <a:gd name="connsiteY396" fmla="*/ 675861 h 1563756"/>
                        <a:gd name="connsiteX397" fmla="*/ 3140765 w 3248664"/>
                        <a:gd name="connsiteY397" fmla="*/ 702365 h 1563756"/>
                        <a:gd name="connsiteX398" fmla="*/ 3180522 w 3248664"/>
                        <a:gd name="connsiteY398" fmla="*/ 715617 h 1563756"/>
                        <a:gd name="connsiteX399" fmla="*/ 3048000 w 3248664"/>
                        <a:gd name="connsiteY399" fmla="*/ 821635 h 1563756"/>
                        <a:gd name="connsiteX400" fmla="*/ 2941983 w 3248664"/>
                        <a:gd name="connsiteY400" fmla="*/ 887896 h 1563756"/>
                        <a:gd name="connsiteX401" fmla="*/ 2743200 w 3248664"/>
                        <a:gd name="connsiteY401" fmla="*/ 901148 h 1563756"/>
                        <a:gd name="connsiteX402" fmla="*/ 2743200 w 3248664"/>
                        <a:gd name="connsiteY402" fmla="*/ 1020417 h 1563756"/>
                        <a:gd name="connsiteX403" fmla="*/ 2849217 w 3248664"/>
                        <a:gd name="connsiteY403" fmla="*/ 1073426 h 1563756"/>
                        <a:gd name="connsiteX404" fmla="*/ 2862470 w 3248664"/>
                        <a:gd name="connsiteY404" fmla="*/ 1020417 h 1563756"/>
                        <a:gd name="connsiteX405" fmla="*/ 2915478 w 3248664"/>
                        <a:gd name="connsiteY405" fmla="*/ 901148 h 1563756"/>
                        <a:gd name="connsiteX406" fmla="*/ 2941983 w 3248664"/>
                        <a:gd name="connsiteY406" fmla="*/ 834887 h 1563756"/>
                        <a:gd name="connsiteX407" fmla="*/ 2928730 w 3248664"/>
                        <a:gd name="connsiteY407" fmla="*/ 715617 h 1563756"/>
                        <a:gd name="connsiteX408" fmla="*/ 3008244 w 3248664"/>
                        <a:gd name="connsiteY408" fmla="*/ 596348 h 1563756"/>
                        <a:gd name="connsiteX409" fmla="*/ 3074504 w 3248664"/>
                        <a:gd name="connsiteY409" fmla="*/ 609600 h 1563756"/>
                        <a:gd name="connsiteX410" fmla="*/ 3167270 w 3248664"/>
                        <a:gd name="connsiteY410" fmla="*/ 636104 h 1563756"/>
                        <a:gd name="connsiteX411" fmla="*/ 3127513 w 3248664"/>
                        <a:gd name="connsiteY411" fmla="*/ 609600 h 1563756"/>
                        <a:gd name="connsiteX412" fmla="*/ 3048000 w 3248664"/>
                        <a:gd name="connsiteY412" fmla="*/ 516835 h 1563756"/>
                        <a:gd name="connsiteX413" fmla="*/ 3008244 w 3248664"/>
                        <a:gd name="connsiteY413" fmla="*/ 371061 h 1563756"/>
                        <a:gd name="connsiteX414" fmla="*/ 2981739 w 3248664"/>
                        <a:gd name="connsiteY414" fmla="*/ 318052 h 1563756"/>
                        <a:gd name="connsiteX415" fmla="*/ 2862470 w 3248664"/>
                        <a:gd name="connsiteY415" fmla="*/ 397565 h 1563756"/>
                        <a:gd name="connsiteX416" fmla="*/ 2769704 w 3248664"/>
                        <a:gd name="connsiteY416" fmla="*/ 477078 h 1563756"/>
                        <a:gd name="connsiteX417" fmla="*/ 2690191 w 3248664"/>
                        <a:gd name="connsiteY417" fmla="*/ 357809 h 1563756"/>
                        <a:gd name="connsiteX418" fmla="*/ 2531165 w 3248664"/>
                        <a:gd name="connsiteY418" fmla="*/ 225287 h 1563756"/>
                        <a:gd name="connsiteX419" fmla="*/ 2491409 w 3248664"/>
                        <a:gd name="connsiteY419" fmla="*/ 212035 h 1563756"/>
                        <a:gd name="connsiteX420" fmla="*/ 2385391 w 3248664"/>
                        <a:gd name="connsiteY420" fmla="*/ 304800 h 1563756"/>
                        <a:gd name="connsiteX421" fmla="*/ 2372139 w 3248664"/>
                        <a:gd name="connsiteY421" fmla="*/ 344556 h 1563756"/>
                        <a:gd name="connsiteX422" fmla="*/ 2305878 w 3248664"/>
                        <a:gd name="connsiteY422" fmla="*/ 357809 h 1563756"/>
                        <a:gd name="connsiteX423" fmla="*/ 2186609 w 3248664"/>
                        <a:gd name="connsiteY423" fmla="*/ 304800 h 1563756"/>
                        <a:gd name="connsiteX424" fmla="*/ 2160104 w 3248664"/>
                        <a:gd name="connsiteY424" fmla="*/ 278296 h 1563756"/>
                        <a:gd name="connsiteX425" fmla="*/ 2120348 w 3248664"/>
                        <a:gd name="connsiteY425" fmla="*/ 251791 h 1563756"/>
                        <a:gd name="connsiteX426" fmla="*/ 2093844 w 3248664"/>
                        <a:gd name="connsiteY426" fmla="*/ 304800 h 1563756"/>
                        <a:gd name="connsiteX427" fmla="*/ 2067339 w 3248664"/>
                        <a:gd name="connsiteY427" fmla="*/ 331304 h 1563756"/>
                        <a:gd name="connsiteX428" fmla="*/ 2014330 w 3248664"/>
                        <a:gd name="connsiteY428" fmla="*/ 278296 h 1563756"/>
                        <a:gd name="connsiteX429" fmla="*/ 1961322 w 3248664"/>
                        <a:gd name="connsiteY429" fmla="*/ 265043 h 1563756"/>
                        <a:gd name="connsiteX430" fmla="*/ 1934817 w 3248664"/>
                        <a:gd name="connsiteY430" fmla="*/ 318052 h 1563756"/>
                        <a:gd name="connsiteX431" fmla="*/ 1895061 w 3248664"/>
                        <a:gd name="connsiteY431" fmla="*/ 304800 h 1563756"/>
                        <a:gd name="connsiteX432" fmla="*/ 1775791 w 3248664"/>
                        <a:gd name="connsiteY432" fmla="*/ 225287 h 1563756"/>
                        <a:gd name="connsiteX433" fmla="*/ 1815548 w 3248664"/>
                        <a:gd name="connsiteY433" fmla="*/ 145774 h 1563756"/>
                        <a:gd name="connsiteX434" fmla="*/ 1775791 w 3248664"/>
                        <a:gd name="connsiteY434" fmla="*/ 159026 h 1563756"/>
                        <a:gd name="connsiteX435" fmla="*/ 1616765 w 3248664"/>
                        <a:gd name="connsiteY435" fmla="*/ 225287 h 1563756"/>
                        <a:gd name="connsiteX436" fmla="*/ 1550504 w 3248664"/>
                        <a:gd name="connsiteY436" fmla="*/ 145774 h 1563756"/>
                        <a:gd name="connsiteX437" fmla="*/ 1563757 w 3248664"/>
                        <a:gd name="connsiteY437" fmla="*/ 79513 h 1563756"/>
                        <a:gd name="connsiteX438" fmla="*/ 1948070 w 3248664"/>
                        <a:gd name="connsiteY438" fmla="*/ 119269 h 1563756"/>
                        <a:gd name="connsiteX439" fmla="*/ 2014330 w 3248664"/>
                        <a:gd name="connsiteY439" fmla="*/ 198783 h 1563756"/>
                        <a:gd name="connsiteX440" fmla="*/ 2252870 w 3248664"/>
                        <a:gd name="connsiteY440" fmla="*/ 251791 h 1563756"/>
                        <a:gd name="connsiteX441" fmla="*/ 2332383 w 3248664"/>
                        <a:gd name="connsiteY441" fmla="*/ 159026 h 1563756"/>
                        <a:gd name="connsiteX442" fmla="*/ 2385391 w 3248664"/>
                        <a:gd name="connsiteY442" fmla="*/ 172278 h 1563756"/>
                        <a:gd name="connsiteX443" fmla="*/ 2438400 w 3248664"/>
                        <a:gd name="connsiteY443" fmla="*/ 251791 h 1563756"/>
                        <a:gd name="connsiteX444" fmla="*/ 2491409 w 3248664"/>
                        <a:gd name="connsiteY444" fmla="*/ 278296 h 1563756"/>
                        <a:gd name="connsiteX445" fmla="*/ 2716696 w 3248664"/>
                        <a:gd name="connsiteY445" fmla="*/ 304800 h 1563756"/>
                        <a:gd name="connsiteX446" fmla="*/ 2809461 w 3248664"/>
                        <a:gd name="connsiteY446" fmla="*/ 185530 h 1563756"/>
                        <a:gd name="connsiteX447" fmla="*/ 2822713 w 3248664"/>
                        <a:gd name="connsiteY447" fmla="*/ 225287 h 1563756"/>
                        <a:gd name="connsiteX448" fmla="*/ 2835965 w 3248664"/>
                        <a:gd name="connsiteY448" fmla="*/ 278296 h 1563756"/>
                        <a:gd name="connsiteX449" fmla="*/ 2902226 w 3248664"/>
                        <a:gd name="connsiteY449" fmla="*/ 357809 h 1563756"/>
                        <a:gd name="connsiteX450" fmla="*/ 2994991 w 3248664"/>
                        <a:gd name="connsiteY450" fmla="*/ 304800 h 1563756"/>
                        <a:gd name="connsiteX451" fmla="*/ 3034748 w 3248664"/>
                        <a:gd name="connsiteY451" fmla="*/ 344556 h 1563756"/>
                        <a:gd name="connsiteX452" fmla="*/ 3021496 w 3248664"/>
                        <a:gd name="connsiteY452" fmla="*/ 437322 h 1563756"/>
                        <a:gd name="connsiteX453" fmla="*/ 3074504 w 3248664"/>
                        <a:gd name="connsiteY453" fmla="*/ 410817 h 1563756"/>
                        <a:gd name="connsiteX454" fmla="*/ 3207026 w 3248664"/>
                        <a:gd name="connsiteY454" fmla="*/ 503583 h 1563756"/>
                        <a:gd name="connsiteX455" fmla="*/ 3220278 w 3248664"/>
                        <a:gd name="connsiteY455" fmla="*/ 543339 h 1563756"/>
                        <a:gd name="connsiteX456" fmla="*/ 3193774 w 3248664"/>
                        <a:gd name="connsiteY456" fmla="*/ 609600 h 1563756"/>
                        <a:gd name="connsiteX457" fmla="*/ 2663687 w 3248664"/>
                        <a:gd name="connsiteY457" fmla="*/ 755374 h 1563756"/>
                        <a:gd name="connsiteX458" fmla="*/ 2716696 w 3248664"/>
                        <a:gd name="connsiteY458" fmla="*/ 808383 h 1563756"/>
                        <a:gd name="connsiteX459" fmla="*/ 2743200 w 3248664"/>
                        <a:gd name="connsiteY459" fmla="*/ 848139 h 1563756"/>
                        <a:gd name="connsiteX460" fmla="*/ 2782957 w 3248664"/>
                        <a:gd name="connsiteY460" fmla="*/ 901148 h 1563756"/>
                        <a:gd name="connsiteX461" fmla="*/ 2769704 w 3248664"/>
                        <a:gd name="connsiteY461" fmla="*/ 1033669 h 1563756"/>
                        <a:gd name="connsiteX462" fmla="*/ 2796209 w 3248664"/>
                        <a:gd name="connsiteY462" fmla="*/ 1086678 h 1563756"/>
                        <a:gd name="connsiteX463" fmla="*/ 2597426 w 3248664"/>
                        <a:gd name="connsiteY463" fmla="*/ 1139687 h 1563756"/>
                        <a:gd name="connsiteX464" fmla="*/ 2451652 w 3248664"/>
                        <a:gd name="connsiteY464" fmla="*/ 1205948 h 1563756"/>
                        <a:gd name="connsiteX465" fmla="*/ 2425148 w 3248664"/>
                        <a:gd name="connsiteY465" fmla="*/ 1272209 h 1563756"/>
                        <a:gd name="connsiteX466" fmla="*/ 2557670 w 3248664"/>
                        <a:gd name="connsiteY466" fmla="*/ 1311965 h 1563756"/>
                        <a:gd name="connsiteX467" fmla="*/ 2570922 w 3248664"/>
                        <a:gd name="connsiteY467" fmla="*/ 1351722 h 1563756"/>
                        <a:gd name="connsiteX468" fmla="*/ 2385391 w 3248664"/>
                        <a:gd name="connsiteY468" fmla="*/ 1232452 h 1563756"/>
                        <a:gd name="connsiteX469" fmla="*/ 2650435 w 3248664"/>
                        <a:gd name="connsiteY469" fmla="*/ 1166191 h 1563756"/>
                        <a:gd name="connsiteX470" fmla="*/ 2743200 w 3248664"/>
                        <a:gd name="connsiteY470" fmla="*/ 1179443 h 1563756"/>
                        <a:gd name="connsiteX471" fmla="*/ 2517913 w 3248664"/>
                        <a:gd name="connsiteY471" fmla="*/ 1338469 h 1563756"/>
                        <a:gd name="connsiteX472" fmla="*/ 2345635 w 3248664"/>
                        <a:gd name="connsiteY472" fmla="*/ 1417983 h 1563756"/>
                        <a:gd name="connsiteX473" fmla="*/ 2292626 w 3248664"/>
                        <a:gd name="connsiteY473" fmla="*/ 1470991 h 1563756"/>
                        <a:gd name="connsiteX474" fmla="*/ 2279374 w 3248664"/>
                        <a:gd name="connsiteY474" fmla="*/ 1431235 h 1563756"/>
                        <a:gd name="connsiteX475" fmla="*/ 2239617 w 3248664"/>
                        <a:gd name="connsiteY475" fmla="*/ 1378226 h 1563756"/>
                        <a:gd name="connsiteX476" fmla="*/ 2107096 w 3248664"/>
                        <a:gd name="connsiteY476" fmla="*/ 1351722 h 1563756"/>
                        <a:gd name="connsiteX477" fmla="*/ 2120348 w 3248664"/>
                        <a:gd name="connsiteY477" fmla="*/ 1298713 h 1563756"/>
                        <a:gd name="connsiteX478" fmla="*/ 2252870 w 3248664"/>
                        <a:gd name="connsiteY478" fmla="*/ 1219200 h 1563756"/>
                        <a:gd name="connsiteX479" fmla="*/ 2345635 w 3248664"/>
                        <a:gd name="connsiteY479" fmla="*/ 1258956 h 1563756"/>
                        <a:gd name="connsiteX480" fmla="*/ 2319130 w 3248664"/>
                        <a:gd name="connsiteY480" fmla="*/ 1378226 h 1563756"/>
                        <a:gd name="connsiteX481" fmla="*/ 2213113 w 3248664"/>
                        <a:gd name="connsiteY481" fmla="*/ 1338469 h 1563756"/>
                        <a:gd name="connsiteX482" fmla="*/ 2120348 w 3248664"/>
                        <a:gd name="connsiteY482" fmla="*/ 1325217 h 1563756"/>
                        <a:gd name="connsiteX483" fmla="*/ 2107096 w 3248664"/>
                        <a:gd name="connsiteY483" fmla="*/ 1272209 h 1563756"/>
                        <a:gd name="connsiteX484" fmla="*/ 2120348 w 3248664"/>
                        <a:gd name="connsiteY484" fmla="*/ 1232452 h 1563756"/>
                        <a:gd name="connsiteX485" fmla="*/ 2080591 w 3248664"/>
                        <a:gd name="connsiteY485" fmla="*/ 1245704 h 1563756"/>
                        <a:gd name="connsiteX486" fmla="*/ 2054087 w 3248664"/>
                        <a:gd name="connsiteY486" fmla="*/ 1364974 h 1563756"/>
                        <a:gd name="connsiteX487" fmla="*/ 1842052 w 3248664"/>
                        <a:gd name="connsiteY487" fmla="*/ 1404730 h 1563756"/>
                        <a:gd name="connsiteX488" fmla="*/ 1722783 w 3248664"/>
                        <a:gd name="connsiteY488" fmla="*/ 1391478 h 1563756"/>
                        <a:gd name="connsiteX489" fmla="*/ 1709530 w 3248664"/>
                        <a:gd name="connsiteY489" fmla="*/ 1338469 h 1563756"/>
                        <a:gd name="connsiteX490" fmla="*/ 2332383 w 3248664"/>
                        <a:gd name="connsiteY490" fmla="*/ 1046922 h 1563756"/>
                        <a:gd name="connsiteX491" fmla="*/ 2213113 w 3248664"/>
                        <a:gd name="connsiteY491" fmla="*/ 1073426 h 1563756"/>
                        <a:gd name="connsiteX492" fmla="*/ 2146852 w 3248664"/>
                        <a:gd name="connsiteY492" fmla="*/ 1099930 h 1563756"/>
                        <a:gd name="connsiteX493" fmla="*/ 2054087 w 3248664"/>
                        <a:gd name="connsiteY493" fmla="*/ 1205948 h 1563756"/>
                        <a:gd name="connsiteX494" fmla="*/ 2040835 w 3248664"/>
                        <a:gd name="connsiteY494" fmla="*/ 1245704 h 1563756"/>
                        <a:gd name="connsiteX495" fmla="*/ 1934817 w 3248664"/>
                        <a:gd name="connsiteY495" fmla="*/ 1298713 h 1563756"/>
                        <a:gd name="connsiteX496" fmla="*/ 1961322 w 3248664"/>
                        <a:gd name="connsiteY496" fmla="*/ 1325217 h 1563756"/>
                        <a:gd name="connsiteX497" fmla="*/ 1908313 w 3248664"/>
                        <a:gd name="connsiteY497" fmla="*/ 1497496 h 1563756"/>
                        <a:gd name="connsiteX498" fmla="*/ 1802296 w 3248664"/>
                        <a:gd name="connsiteY498" fmla="*/ 1563756 h 1563756"/>
                        <a:gd name="connsiteX499" fmla="*/ 1762539 w 3248664"/>
                        <a:gd name="connsiteY499" fmla="*/ 1417983 h 1563756"/>
                        <a:gd name="connsiteX500" fmla="*/ 1802296 w 3248664"/>
                        <a:gd name="connsiteY500" fmla="*/ 1139687 h 1563756"/>
                        <a:gd name="connsiteX501" fmla="*/ 1656522 w 3248664"/>
                        <a:gd name="connsiteY501" fmla="*/ 1179443 h 1563756"/>
                        <a:gd name="connsiteX502" fmla="*/ 1709530 w 3248664"/>
                        <a:gd name="connsiteY502" fmla="*/ 1272209 h 1563756"/>
                        <a:gd name="connsiteX503" fmla="*/ 1762539 w 3248664"/>
                        <a:gd name="connsiteY503" fmla="*/ 1391478 h 1563756"/>
                        <a:gd name="connsiteX504" fmla="*/ 1524000 w 3248664"/>
                        <a:gd name="connsiteY504" fmla="*/ 1391478 h 1563756"/>
                        <a:gd name="connsiteX505" fmla="*/ 1470991 w 3248664"/>
                        <a:gd name="connsiteY505" fmla="*/ 1311965 h 1563756"/>
                        <a:gd name="connsiteX506" fmla="*/ 1457739 w 3248664"/>
                        <a:gd name="connsiteY506" fmla="*/ 1258956 h 1563756"/>
                        <a:gd name="connsiteX507" fmla="*/ 1815548 w 3248664"/>
                        <a:gd name="connsiteY507" fmla="*/ 1099930 h 1563756"/>
                        <a:gd name="connsiteX508" fmla="*/ 1802296 w 3248664"/>
                        <a:gd name="connsiteY508" fmla="*/ 901148 h 1563756"/>
                        <a:gd name="connsiteX509" fmla="*/ 1736035 w 3248664"/>
                        <a:gd name="connsiteY509" fmla="*/ 821635 h 1563756"/>
                        <a:gd name="connsiteX510" fmla="*/ 1842052 w 3248664"/>
                        <a:gd name="connsiteY510" fmla="*/ 887896 h 1563756"/>
                        <a:gd name="connsiteX511" fmla="*/ 1934817 w 3248664"/>
                        <a:gd name="connsiteY511" fmla="*/ 914400 h 1563756"/>
                        <a:gd name="connsiteX512" fmla="*/ 1961322 w 3248664"/>
                        <a:gd name="connsiteY512" fmla="*/ 993913 h 1563756"/>
                        <a:gd name="connsiteX513" fmla="*/ 1895061 w 3248664"/>
                        <a:gd name="connsiteY513" fmla="*/ 1007165 h 1563756"/>
                        <a:gd name="connsiteX514" fmla="*/ 1802296 w 3248664"/>
                        <a:gd name="connsiteY514" fmla="*/ 1020417 h 1563756"/>
                        <a:gd name="connsiteX515" fmla="*/ 1762539 w 3248664"/>
                        <a:gd name="connsiteY515" fmla="*/ 1099930 h 1563756"/>
                        <a:gd name="connsiteX516" fmla="*/ 1616765 w 3248664"/>
                        <a:gd name="connsiteY516" fmla="*/ 1179443 h 1563756"/>
                        <a:gd name="connsiteX517" fmla="*/ 1484244 w 3248664"/>
                        <a:gd name="connsiteY517" fmla="*/ 1258956 h 1563756"/>
                        <a:gd name="connsiteX518" fmla="*/ 1470991 w 3248664"/>
                        <a:gd name="connsiteY518" fmla="*/ 1404730 h 1563756"/>
                        <a:gd name="connsiteX519" fmla="*/ 1444487 w 3248664"/>
                        <a:gd name="connsiteY519" fmla="*/ 1444487 h 1563756"/>
                        <a:gd name="connsiteX520" fmla="*/ 1364974 w 3248664"/>
                        <a:gd name="connsiteY520" fmla="*/ 1417983 h 1563756"/>
                        <a:gd name="connsiteX521" fmla="*/ 1139687 w 3248664"/>
                        <a:gd name="connsiteY521" fmla="*/ 1417983 h 1563756"/>
                        <a:gd name="connsiteX522" fmla="*/ 1126435 w 3248664"/>
                        <a:gd name="connsiteY522" fmla="*/ 1245704 h 1563756"/>
                        <a:gd name="connsiteX523" fmla="*/ 1086678 w 3248664"/>
                        <a:gd name="connsiteY523" fmla="*/ 1298713 h 1563756"/>
                        <a:gd name="connsiteX524" fmla="*/ 1046922 w 3248664"/>
                        <a:gd name="connsiteY524" fmla="*/ 1325217 h 1563756"/>
                        <a:gd name="connsiteX525" fmla="*/ 861391 w 3248664"/>
                        <a:gd name="connsiteY525" fmla="*/ 1338469 h 1563756"/>
                        <a:gd name="connsiteX526" fmla="*/ 808383 w 3248664"/>
                        <a:gd name="connsiteY526" fmla="*/ 1298713 h 1563756"/>
                        <a:gd name="connsiteX527" fmla="*/ 861391 w 3248664"/>
                        <a:gd name="connsiteY527" fmla="*/ 1272209 h 1563756"/>
                        <a:gd name="connsiteX528" fmla="*/ 1007165 w 3248664"/>
                        <a:gd name="connsiteY528" fmla="*/ 1192696 h 1563756"/>
                        <a:gd name="connsiteX529" fmla="*/ 848139 w 3248664"/>
                        <a:gd name="connsiteY529" fmla="*/ 1086678 h 1563756"/>
                        <a:gd name="connsiteX530" fmla="*/ 795130 w 3248664"/>
                        <a:gd name="connsiteY530" fmla="*/ 1126435 h 1563756"/>
                        <a:gd name="connsiteX531" fmla="*/ 834887 w 3248664"/>
                        <a:gd name="connsiteY531" fmla="*/ 1205948 h 1563756"/>
                        <a:gd name="connsiteX532" fmla="*/ 742122 w 3248664"/>
                        <a:gd name="connsiteY532" fmla="*/ 1232452 h 1563756"/>
                        <a:gd name="connsiteX533" fmla="*/ 1046922 w 3248664"/>
                        <a:gd name="connsiteY533" fmla="*/ 1113183 h 1563756"/>
                        <a:gd name="connsiteX534" fmla="*/ 834887 w 3248664"/>
                        <a:gd name="connsiteY534" fmla="*/ 993913 h 1563756"/>
                        <a:gd name="connsiteX535" fmla="*/ 808383 w 3248664"/>
                        <a:gd name="connsiteY535" fmla="*/ 1073426 h 1563756"/>
                        <a:gd name="connsiteX536" fmla="*/ 490330 w 3248664"/>
                        <a:gd name="connsiteY536" fmla="*/ 1179443 h 1563756"/>
                        <a:gd name="connsiteX537" fmla="*/ 569844 w 3248664"/>
                        <a:gd name="connsiteY537" fmla="*/ 1020417 h 1563756"/>
                        <a:gd name="connsiteX538" fmla="*/ 1033670 w 3248664"/>
                        <a:gd name="connsiteY538" fmla="*/ 993913 h 1563756"/>
                        <a:gd name="connsiteX539" fmla="*/ 1073426 w 3248664"/>
                        <a:gd name="connsiteY539" fmla="*/ 940904 h 1563756"/>
                        <a:gd name="connsiteX540" fmla="*/ 1020417 w 3248664"/>
                        <a:gd name="connsiteY540" fmla="*/ 808383 h 1563756"/>
                        <a:gd name="connsiteX541" fmla="*/ 874644 w 3248664"/>
                        <a:gd name="connsiteY541" fmla="*/ 821635 h 1563756"/>
                        <a:gd name="connsiteX542" fmla="*/ 834887 w 3248664"/>
                        <a:gd name="connsiteY542" fmla="*/ 834887 h 1563756"/>
                        <a:gd name="connsiteX543" fmla="*/ 768626 w 3248664"/>
                        <a:gd name="connsiteY543" fmla="*/ 887896 h 1563756"/>
                        <a:gd name="connsiteX544" fmla="*/ 569844 w 3248664"/>
                        <a:gd name="connsiteY544" fmla="*/ 874643 h 1563756"/>
                        <a:gd name="connsiteX545" fmla="*/ 516835 w 3248664"/>
                        <a:gd name="connsiteY545" fmla="*/ 887896 h 1563756"/>
                        <a:gd name="connsiteX546" fmla="*/ 503583 w 3248664"/>
                        <a:gd name="connsiteY546" fmla="*/ 927652 h 1563756"/>
                        <a:gd name="connsiteX547" fmla="*/ 424070 w 3248664"/>
                        <a:gd name="connsiteY547" fmla="*/ 887896 h 1563756"/>
                        <a:gd name="connsiteX548" fmla="*/ 437322 w 3248664"/>
                        <a:gd name="connsiteY548" fmla="*/ 808383 h 1563756"/>
                        <a:gd name="connsiteX549" fmla="*/ 583096 w 3248664"/>
                        <a:gd name="connsiteY549" fmla="*/ 755374 h 1563756"/>
                        <a:gd name="connsiteX550" fmla="*/ 662609 w 3248664"/>
                        <a:gd name="connsiteY550" fmla="*/ 927652 h 1563756"/>
                        <a:gd name="connsiteX551" fmla="*/ 543339 w 3248664"/>
                        <a:gd name="connsiteY551" fmla="*/ 1073426 h 1563756"/>
                        <a:gd name="connsiteX552" fmla="*/ 437322 w 3248664"/>
                        <a:gd name="connsiteY552" fmla="*/ 967409 h 1563756"/>
                        <a:gd name="connsiteX553" fmla="*/ 424070 w 3248664"/>
                        <a:gd name="connsiteY553" fmla="*/ 795130 h 1563756"/>
                        <a:gd name="connsiteX554" fmla="*/ 410817 w 3248664"/>
                        <a:gd name="connsiteY554" fmla="*/ 728869 h 1563756"/>
                        <a:gd name="connsiteX555" fmla="*/ 503583 w 3248664"/>
                        <a:gd name="connsiteY555" fmla="*/ 675861 h 1563756"/>
                        <a:gd name="connsiteX556" fmla="*/ 861391 w 3248664"/>
                        <a:gd name="connsiteY556" fmla="*/ 728869 h 1563756"/>
                        <a:gd name="connsiteX557" fmla="*/ 742122 w 3248664"/>
                        <a:gd name="connsiteY557" fmla="*/ 715617 h 1563756"/>
                        <a:gd name="connsiteX558" fmla="*/ 0 w 3248664"/>
                        <a:gd name="connsiteY558" fmla="*/ 556591 h 1563756"/>
                        <a:gd name="connsiteX559" fmla="*/ 39757 w 3248664"/>
                        <a:gd name="connsiteY559" fmla="*/ 543339 h 1563756"/>
                        <a:gd name="connsiteX560" fmla="*/ 53009 w 3248664"/>
                        <a:gd name="connsiteY560" fmla="*/ 503583 h 1563756"/>
                        <a:gd name="connsiteX561" fmla="*/ 172278 w 3248664"/>
                        <a:gd name="connsiteY561" fmla="*/ 490330 h 1563756"/>
                        <a:gd name="connsiteX562" fmla="*/ 450574 w 3248664"/>
                        <a:gd name="connsiteY562" fmla="*/ 609600 h 1563756"/>
                        <a:gd name="connsiteX563" fmla="*/ 357809 w 3248664"/>
                        <a:gd name="connsiteY563" fmla="*/ 490330 h 1563756"/>
                        <a:gd name="connsiteX564" fmla="*/ 331304 w 3248664"/>
                        <a:gd name="connsiteY564" fmla="*/ 437322 h 1563756"/>
                        <a:gd name="connsiteX565" fmla="*/ 543339 w 3248664"/>
                        <a:gd name="connsiteY565" fmla="*/ 530087 h 1563756"/>
                        <a:gd name="connsiteX566" fmla="*/ 596348 w 3248664"/>
                        <a:gd name="connsiteY566" fmla="*/ 636104 h 1563756"/>
                        <a:gd name="connsiteX567" fmla="*/ 583096 w 3248664"/>
                        <a:gd name="connsiteY567" fmla="*/ 755374 h 1563756"/>
                        <a:gd name="connsiteX568" fmla="*/ 609600 w 3248664"/>
                        <a:gd name="connsiteY568" fmla="*/ 874643 h 1563756"/>
                        <a:gd name="connsiteX569" fmla="*/ 848139 w 3248664"/>
                        <a:gd name="connsiteY569" fmla="*/ 808383 h 1563756"/>
                        <a:gd name="connsiteX570" fmla="*/ 914400 w 3248664"/>
                        <a:gd name="connsiteY570" fmla="*/ 675861 h 1563756"/>
                        <a:gd name="connsiteX571" fmla="*/ 914400 w 3248664"/>
                        <a:gd name="connsiteY571" fmla="*/ 530087 h 1563756"/>
                        <a:gd name="connsiteX572" fmla="*/ 993913 w 3248664"/>
                        <a:gd name="connsiteY572" fmla="*/ 516835 h 1563756"/>
                        <a:gd name="connsiteX573" fmla="*/ 1007165 w 3248664"/>
                        <a:gd name="connsiteY573" fmla="*/ 410817 h 1563756"/>
                        <a:gd name="connsiteX574" fmla="*/ 993913 w 3248664"/>
                        <a:gd name="connsiteY574" fmla="*/ 238539 h 1563756"/>
                        <a:gd name="connsiteX575" fmla="*/ 940904 w 3248664"/>
                        <a:gd name="connsiteY575" fmla="*/ 185530 h 1563756"/>
                        <a:gd name="connsiteX576" fmla="*/ 808383 w 3248664"/>
                        <a:gd name="connsiteY576" fmla="*/ 278296 h 1563756"/>
                        <a:gd name="connsiteX577" fmla="*/ 768626 w 3248664"/>
                        <a:gd name="connsiteY577" fmla="*/ 265043 h 1563756"/>
                        <a:gd name="connsiteX578" fmla="*/ 848139 w 3248664"/>
                        <a:gd name="connsiteY578" fmla="*/ 119269 h 1563756"/>
                        <a:gd name="connsiteX579" fmla="*/ 1033670 w 3248664"/>
                        <a:gd name="connsiteY579" fmla="*/ 106017 h 1563756"/>
                        <a:gd name="connsiteX580" fmla="*/ 1139687 w 3248664"/>
                        <a:gd name="connsiteY580" fmla="*/ 145774 h 1563756"/>
                        <a:gd name="connsiteX581" fmla="*/ 1232452 w 3248664"/>
                        <a:gd name="connsiteY581" fmla="*/ 265043 h 1563756"/>
                        <a:gd name="connsiteX582" fmla="*/ 1258957 w 3248664"/>
                        <a:gd name="connsiteY582" fmla="*/ 291548 h 1563756"/>
                        <a:gd name="connsiteX583" fmla="*/ 1457739 w 3248664"/>
                        <a:gd name="connsiteY583" fmla="*/ 145774 h 1563756"/>
                        <a:gd name="connsiteX584" fmla="*/ 1510748 w 3248664"/>
                        <a:gd name="connsiteY584" fmla="*/ 198783 h 1563756"/>
                        <a:gd name="connsiteX585" fmla="*/ 1550504 w 3248664"/>
                        <a:gd name="connsiteY585" fmla="*/ 172278 h 1563756"/>
                        <a:gd name="connsiteX586" fmla="*/ 1404730 w 3248664"/>
                        <a:gd name="connsiteY586" fmla="*/ 79513 h 1563756"/>
                        <a:gd name="connsiteX587" fmla="*/ 1550504 w 3248664"/>
                        <a:gd name="connsiteY587" fmla="*/ 212035 h 1563756"/>
                        <a:gd name="connsiteX588" fmla="*/ 1696278 w 3248664"/>
                        <a:gd name="connsiteY588" fmla="*/ 238539 h 1563756"/>
                        <a:gd name="connsiteX589" fmla="*/ 1669774 w 3248664"/>
                        <a:gd name="connsiteY589" fmla="*/ 331304 h 1563756"/>
                        <a:gd name="connsiteX590" fmla="*/ 1630017 w 3248664"/>
                        <a:gd name="connsiteY590" fmla="*/ 622852 h 1563756"/>
                        <a:gd name="connsiteX591" fmla="*/ 1391478 w 3248664"/>
                        <a:gd name="connsiteY591" fmla="*/ 649356 h 1563756"/>
                        <a:gd name="connsiteX592" fmla="*/ 1431235 w 3248664"/>
                        <a:gd name="connsiteY592" fmla="*/ 689113 h 1563756"/>
                        <a:gd name="connsiteX593" fmla="*/ 1444487 w 3248664"/>
                        <a:gd name="connsiteY593" fmla="*/ 742122 h 1563756"/>
                        <a:gd name="connsiteX594" fmla="*/ 1457739 w 3248664"/>
                        <a:gd name="connsiteY594" fmla="*/ 808383 h 1563756"/>
                        <a:gd name="connsiteX595" fmla="*/ 1630017 w 3248664"/>
                        <a:gd name="connsiteY595" fmla="*/ 874643 h 1563756"/>
                        <a:gd name="connsiteX596" fmla="*/ 1590261 w 3248664"/>
                        <a:gd name="connsiteY596" fmla="*/ 940904 h 1563756"/>
                        <a:gd name="connsiteX597" fmla="*/ 1643270 w 3248664"/>
                        <a:gd name="connsiteY597" fmla="*/ 887896 h 1563756"/>
                        <a:gd name="connsiteX598" fmla="*/ 1683026 w 3248664"/>
                        <a:gd name="connsiteY598" fmla="*/ 795130 h 1563756"/>
                        <a:gd name="connsiteX599" fmla="*/ 1709530 w 3248664"/>
                        <a:gd name="connsiteY599" fmla="*/ 649356 h 1563756"/>
                        <a:gd name="connsiteX600" fmla="*/ 1736035 w 3248664"/>
                        <a:gd name="connsiteY600" fmla="*/ 397565 h 1563756"/>
                        <a:gd name="connsiteX601" fmla="*/ 1842052 w 3248664"/>
                        <a:gd name="connsiteY601" fmla="*/ 212035 h 1563756"/>
                        <a:gd name="connsiteX602" fmla="*/ 1855304 w 3248664"/>
                        <a:gd name="connsiteY602" fmla="*/ 92765 h 1563756"/>
                        <a:gd name="connsiteX603" fmla="*/ 1934817 w 3248664"/>
                        <a:gd name="connsiteY603" fmla="*/ 79513 h 1563756"/>
                        <a:gd name="connsiteX604" fmla="*/ 2239617 w 3248664"/>
                        <a:gd name="connsiteY604" fmla="*/ 106017 h 1563756"/>
                        <a:gd name="connsiteX605" fmla="*/ 2279374 w 3248664"/>
                        <a:gd name="connsiteY605" fmla="*/ 145774 h 1563756"/>
                        <a:gd name="connsiteX606" fmla="*/ 2213113 w 3248664"/>
                        <a:gd name="connsiteY606" fmla="*/ 291548 h 1563756"/>
                        <a:gd name="connsiteX607" fmla="*/ 2133600 w 3248664"/>
                        <a:gd name="connsiteY607" fmla="*/ 278296 h 1563756"/>
                        <a:gd name="connsiteX608" fmla="*/ 2107096 w 3248664"/>
                        <a:gd name="connsiteY608" fmla="*/ 92765 h 1563756"/>
                        <a:gd name="connsiteX609" fmla="*/ 2266122 w 3248664"/>
                        <a:gd name="connsiteY609" fmla="*/ 79513 h 1563756"/>
                        <a:gd name="connsiteX610" fmla="*/ 2372139 w 3248664"/>
                        <a:gd name="connsiteY610" fmla="*/ 92765 h 1563756"/>
                        <a:gd name="connsiteX611" fmla="*/ 2557670 w 3248664"/>
                        <a:gd name="connsiteY611" fmla="*/ 106017 h 1563756"/>
                        <a:gd name="connsiteX612" fmla="*/ 2597426 w 3248664"/>
                        <a:gd name="connsiteY612" fmla="*/ 238539 h 1563756"/>
                        <a:gd name="connsiteX613" fmla="*/ 2676939 w 3248664"/>
                        <a:gd name="connsiteY613" fmla="*/ 331304 h 1563756"/>
                        <a:gd name="connsiteX614" fmla="*/ 2769704 w 3248664"/>
                        <a:gd name="connsiteY614" fmla="*/ 278296 h 1563756"/>
                        <a:gd name="connsiteX615" fmla="*/ 2809461 w 3248664"/>
                        <a:gd name="connsiteY615" fmla="*/ 265043 h 156375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  <a:cxn ang="0">
                          <a:pos x="connsiteX49" y="connsiteY49"/>
                        </a:cxn>
                        <a:cxn ang="0">
                          <a:pos x="connsiteX50" y="connsiteY50"/>
                        </a:cxn>
                        <a:cxn ang="0">
                          <a:pos x="connsiteX51" y="connsiteY51"/>
                        </a:cxn>
                        <a:cxn ang="0">
                          <a:pos x="connsiteX52" y="connsiteY52"/>
                        </a:cxn>
                        <a:cxn ang="0">
                          <a:pos x="connsiteX53" y="connsiteY53"/>
                        </a:cxn>
                        <a:cxn ang="0">
                          <a:pos x="connsiteX54" y="connsiteY54"/>
                        </a:cxn>
                        <a:cxn ang="0">
                          <a:pos x="connsiteX55" y="connsiteY55"/>
                        </a:cxn>
                        <a:cxn ang="0">
                          <a:pos x="connsiteX56" y="connsiteY56"/>
                        </a:cxn>
                        <a:cxn ang="0">
                          <a:pos x="connsiteX57" y="connsiteY57"/>
                        </a:cxn>
                        <a:cxn ang="0">
                          <a:pos x="connsiteX58" y="connsiteY58"/>
                        </a:cxn>
                        <a:cxn ang="0">
                          <a:pos x="connsiteX59" y="connsiteY59"/>
                        </a:cxn>
                        <a:cxn ang="0">
                          <a:pos x="connsiteX60" y="connsiteY60"/>
                        </a:cxn>
                        <a:cxn ang="0">
                          <a:pos x="connsiteX61" y="connsiteY61"/>
                        </a:cxn>
                        <a:cxn ang="0">
                          <a:pos x="connsiteX62" y="connsiteY62"/>
                        </a:cxn>
                        <a:cxn ang="0">
                          <a:pos x="connsiteX63" y="connsiteY63"/>
                        </a:cxn>
                        <a:cxn ang="0">
                          <a:pos x="connsiteX64" y="connsiteY64"/>
                        </a:cxn>
                        <a:cxn ang="0">
                          <a:pos x="connsiteX65" y="connsiteY65"/>
                        </a:cxn>
                        <a:cxn ang="0">
                          <a:pos x="connsiteX66" y="connsiteY66"/>
                        </a:cxn>
                        <a:cxn ang="0">
                          <a:pos x="connsiteX67" y="connsiteY67"/>
                        </a:cxn>
                        <a:cxn ang="0">
                          <a:pos x="connsiteX68" y="connsiteY68"/>
                        </a:cxn>
                        <a:cxn ang="0">
                          <a:pos x="connsiteX69" y="connsiteY69"/>
                        </a:cxn>
                        <a:cxn ang="0">
                          <a:pos x="connsiteX70" y="connsiteY70"/>
                        </a:cxn>
                        <a:cxn ang="0">
                          <a:pos x="connsiteX71" y="connsiteY71"/>
                        </a:cxn>
                        <a:cxn ang="0">
                          <a:pos x="connsiteX72" y="connsiteY72"/>
                        </a:cxn>
                        <a:cxn ang="0">
                          <a:pos x="connsiteX73" y="connsiteY73"/>
                        </a:cxn>
                        <a:cxn ang="0">
                          <a:pos x="connsiteX74" y="connsiteY74"/>
                        </a:cxn>
                        <a:cxn ang="0">
                          <a:pos x="connsiteX75" y="connsiteY75"/>
                        </a:cxn>
                        <a:cxn ang="0">
                          <a:pos x="connsiteX76" y="connsiteY76"/>
                        </a:cxn>
                        <a:cxn ang="0">
                          <a:pos x="connsiteX77" y="connsiteY77"/>
                        </a:cxn>
                        <a:cxn ang="0">
                          <a:pos x="connsiteX78" y="connsiteY78"/>
                        </a:cxn>
                        <a:cxn ang="0">
                          <a:pos x="connsiteX79" y="connsiteY79"/>
                        </a:cxn>
                        <a:cxn ang="0">
                          <a:pos x="connsiteX80" y="connsiteY80"/>
                        </a:cxn>
                        <a:cxn ang="0">
                          <a:pos x="connsiteX81" y="connsiteY81"/>
                        </a:cxn>
                        <a:cxn ang="0">
                          <a:pos x="connsiteX82" y="connsiteY82"/>
                        </a:cxn>
                        <a:cxn ang="0">
                          <a:pos x="connsiteX83" y="connsiteY83"/>
                        </a:cxn>
                        <a:cxn ang="0">
                          <a:pos x="connsiteX84" y="connsiteY84"/>
                        </a:cxn>
                        <a:cxn ang="0">
                          <a:pos x="connsiteX85" y="connsiteY85"/>
                        </a:cxn>
                        <a:cxn ang="0">
                          <a:pos x="connsiteX86" y="connsiteY86"/>
                        </a:cxn>
                        <a:cxn ang="0">
                          <a:pos x="connsiteX87" y="connsiteY87"/>
                        </a:cxn>
                        <a:cxn ang="0">
                          <a:pos x="connsiteX88" y="connsiteY88"/>
                        </a:cxn>
                        <a:cxn ang="0">
                          <a:pos x="connsiteX89" y="connsiteY89"/>
                        </a:cxn>
                        <a:cxn ang="0">
                          <a:pos x="connsiteX90" y="connsiteY90"/>
                        </a:cxn>
                        <a:cxn ang="0">
                          <a:pos x="connsiteX91" y="connsiteY91"/>
                        </a:cxn>
                        <a:cxn ang="0">
                          <a:pos x="connsiteX92" y="connsiteY92"/>
                        </a:cxn>
                        <a:cxn ang="0">
                          <a:pos x="connsiteX93" y="connsiteY93"/>
                        </a:cxn>
                        <a:cxn ang="0">
                          <a:pos x="connsiteX94" y="connsiteY94"/>
                        </a:cxn>
                        <a:cxn ang="0">
                          <a:pos x="connsiteX95" y="connsiteY95"/>
                        </a:cxn>
                        <a:cxn ang="0">
                          <a:pos x="connsiteX96" y="connsiteY96"/>
                        </a:cxn>
                        <a:cxn ang="0">
                          <a:pos x="connsiteX97" y="connsiteY97"/>
                        </a:cxn>
                        <a:cxn ang="0">
                          <a:pos x="connsiteX98" y="connsiteY98"/>
                        </a:cxn>
                        <a:cxn ang="0">
                          <a:pos x="connsiteX99" y="connsiteY99"/>
                        </a:cxn>
                        <a:cxn ang="0">
                          <a:pos x="connsiteX100" y="connsiteY100"/>
                        </a:cxn>
                        <a:cxn ang="0">
                          <a:pos x="connsiteX101" y="connsiteY101"/>
                        </a:cxn>
                        <a:cxn ang="0">
                          <a:pos x="connsiteX102" y="connsiteY102"/>
                        </a:cxn>
                        <a:cxn ang="0">
                          <a:pos x="connsiteX103" y="connsiteY103"/>
                        </a:cxn>
                        <a:cxn ang="0">
                          <a:pos x="connsiteX104" y="connsiteY104"/>
                        </a:cxn>
                        <a:cxn ang="0">
                          <a:pos x="connsiteX105" y="connsiteY105"/>
                        </a:cxn>
                        <a:cxn ang="0">
                          <a:pos x="connsiteX106" y="connsiteY106"/>
                        </a:cxn>
                        <a:cxn ang="0">
                          <a:pos x="connsiteX107" y="connsiteY107"/>
                        </a:cxn>
                        <a:cxn ang="0">
                          <a:pos x="connsiteX108" y="connsiteY108"/>
                        </a:cxn>
                        <a:cxn ang="0">
                          <a:pos x="connsiteX109" y="connsiteY109"/>
                        </a:cxn>
                        <a:cxn ang="0">
                          <a:pos x="connsiteX110" y="connsiteY110"/>
                        </a:cxn>
                        <a:cxn ang="0">
                          <a:pos x="connsiteX111" y="connsiteY111"/>
                        </a:cxn>
                        <a:cxn ang="0">
                          <a:pos x="connsiteX112" y="connsiteY112"/>
                        </a:cxn>
                        <a:cxn ang="0">
                          <a:pos x="connsiteX113" y="connsiteY113"/>
                        </a:cxn>
                        <a:cxn ang="0">
                          <a:pos x="connsiteX114" y="connsiteY114"/>
                        </a:cxn>
                        <a:cxn ang="0">
                          <a:pos x="connsiteX115" y="connsiteY115"/>
                        </a:cxn>
                        <a:cxn ang="0">
                          <a:pos x="connsiteX116" y="connsiteY116"/>
                        </a:cxn>
                        <a:cxn ang="0">
                          <a:pos x="connsiteX117" y="connsiteY117"/>
                        </a:cxn>
                        <a:cxn ang="0">
                          <a:pos x="connsiteX118" y="connsiteY118"/>
                        </a:cxn>
                        <a:cxn ang="0">
                          <a:pos x="connsiteX119" y="connsiteY119"/>
                        </a:cxn>
                        <a:cxn ang="0">
                          <a:pos x="connsiteX120" y="connsiteY120"/>
                        </a:cxn>
                        <a:cxn ang="0">
                          <a:pos x="connsiteX121" y="connsiteY121"/>
                        </a:cxn>
                        <a:cxn ang="0">
                          <a:pos x="connsiteX122" y="connsiteY122"/>
                        </a:cxn>
                        <a:cxn ang="0">
                          <a:pos x="connsiteX123" y="connsiteY123"/>
                        </a:cxn>
                        <a:cxn ang="0">
                          <a:pos x="connsiteX124" y="connsiteY124"/>
                        </a:cxn>
                        <a:cxn ang="0">
                          <a:pos x="connsiteX125" y="connsiteY125"/>
                        </a:cxn>
                        <a:cxn ang="0">
                          <a:pos x="connsiteX126" y="connsiteY126"/>
                        </a:cxn>
                        <a:cxn ang="0">
                          <a:pos x="connsiteX127" y="connsiteY127"/>
                        </a:cxn>
                        <a:cxn ang="0">
                          <a:pos x="connsiteX128" y="connsiteY128"/>
                        </a:cxn>
                        <a:cxn ang="0">
                          <a:pos x="connsiteX129" y="connsiteY129"/>
                        </a:cxn>
                        <a:cxn ang="0">
                          <a:pos x="connsiteX130" y="connsiteY130"/>
                        </a:cxn>
                        <a:cxn ang="0">
                          <a:pos x="connsiteX131" y="connsiteY131"/>
                        </a:cxn>
                        <a:cxn ang="0">
                          <a:pos x="connsiteX132" y="connsiteY132"/>
                        </a:cxn>
                        <a:cxn ang="0">
                          <a:pos x="connsiteX133" y="connsiteY133"/>
                        </a:cxn>
                        <a:cxn ang="0">
                          <a:pos x="connsiteX134" y="connsiteY134"/>
                        </a:cxn>
                        <a:cxn ang="0">
                          <a:pos x="connsiteX135" y="connsiteY135"/>
                        </a:cxn>
                        <a:cxn ang="0">
                          <a:pos x="connsiteX136" y="connsiteY136"/>
                        </a:cxn>
                        <a:cxn ang="0">
                          <a:pos x="connsiteX137" y="connsiteY137"/>
                        </a:cxn>
                        <a:cxn ang="0">
                          <a:pos x="connsiteX138" y="connsiteY138"/>
                        </a:cxn>
                        <a:cxn ang="0">
                          <a:pos x="connsiteX139" y="connsiteY139"/>
                        </a:cxn>
                        <a:cxn ang="0">
                          <a:pos x="connsiteX140" y="connsiteY140"/>
                        </a:cxn>
                        <a:cxn ang="0">
                          <a:pos x="connsiteX141" y="connsiteY141"/>
                        </a:cxn>
                        <a:cxn ang="0">
                          <a:pos x="connsiteX142" y="connsiteY142"/>
                        </a:cxn>
                        <a:cxn ang="0">
                          <a:pos x="connsiteX143" y="connsiteY143"/>
                        </a:cxn>
                        <a:cxn ang="0">
                          <a:pos x="connsiteX144" y="connsiteY144"/>
                        </a:cxn>
                        <a:cxn ang="0">
                          <a:pos x="connsiteX145" y="connsiteY145"/>
                        </a:cxn>
                        <a:cxn ang="0">
                          <a:pos x="connsiteX146" y="connsiteY146"/>
                        </a:cxn>
                        <a:cxn ang="0">
                          <a:pos x="connsiteX147" y="connsiteY147"/>
                        </a:cxn>
                        <a:cxn ang="0">
                          <a:pos x="connsiteX148" y="connsiteY148"/>
                        </a:cxn>
                        <a:cxn ang="0">
                          <a:pos x="connsiteX149" y="connsiteY149"/>
                        </a:cxn>
                        <a:cxn ang="0">
                          <a:pos x="connsiteX150" y="connsiteY150"/>
                        </a:cxn>
                        <a:cxn ang="0">
                          <a:pos x="connsiteX151" y="connsiteY151"/>
                        </a:cxn>
                        <a:cxn ang="0">
                          <a:pos x="connsiteX152" y="connsiteY152"/>
                        </a:cxn>
                        <a:cxn ang="0">
                          <a:pos x="connsiteX153" y="connsiteY153"/>
                        </a:cxn>
                        <a:cxn ang="0">
                          <a:pos x="connsiteX154" y="connsiteY154"/>
                        </a:cxn>
                        <a:cxn ang="0">
                          <a:pos x="connsiteX155" y="connsiteY155"/>
                        </a:cxn>
                        <a:cxn ang="0">
                          <a:pos x="connsiteX156" y="connsiteY156"/>
                        </a:cxn>
                        <a:cxn ang="0">
                          <a:pos x="connsiteX157" y="connsiteY157"/>
                        </a:cxn>
                        <a:cxn ang="0">
                          <a:pos x="connsiteX158" y="connsiteY158"/>
                        </a:cxn>
                        <a:cxn ang="0">
                          <a:pos x="connsiteX159" y="connsiteY159"/>
                        </a:cxn>
                        <a:cxn ang="0">
                          <a:pos x="connsiteX160" y="connsiteY160"/>
                        </a:cxn>
                        <a:cxn ang="0">
                          <a:pos x="connsiteX161" y="connsiteY161"/>
                        </a:cxn>
                        <a:cxn ang="0">
                          <a:pos x="connsiteX162" y="connsiteY162"/>
                        </a:cxn>
                        <a:cxn ang="0">
                          <a:pos x="connsiteX163" y="connsiteY163"/>
                        </a:cxn>
                        <a:cxn ang="0">
                          <a:pos x="connsiteX164" y="connsiteY164"/>
                        </a:cxn>
                        <a:cxn ang="0">
                          <a:pos x="connsiteX165" y="connsiteY165"/>
                        </a:cxn>
                        <a:cxn ang="0">
                          <a:pos x="connsiteX166" y="connsiteY166"/>
                        </a:cxn>
                        <a:cxn ang="0">
                          <a:pos x="connsiteX167" y="connsiteY167"/>
                        </a:cxn>
                        <a:cxn ang="0">
                          <a:pos x="connsiteX168" y="connsiteY168"/>
                        </a:cxn>
                        <a:cxn ang="0">
                          <a:pos x="connsiteX169" y="connsiteY169"/>
                        </a:cxn>
                        <a:cxn ang="0">
                          <a:pos x="connsiteX170" y="connsiteY170"/>
                        </a:cxn>
                        <a:cxn ang="0">
                          <a:pos x="connsiteX171" y="connsiteY171"/>
                        </a:cxn>
                        <a:cxn ang="0">
                          <a:pos x="connsiteX172" y="connsiteY172"/>
                        </a:cxn>
                        <a:cxn ang="0">
                          <a:pos x="connsiteX173" y="connsiteY173"/>
                        </a:cxn>
                        <a:cxn ang="0">
                          <a:pos x="connsiteX174" y="connsiteY174"/>
                        </a:cxn>
                        <a:cxn ang="0">
                          <a:pos x="connsiteX175" y="connsiteY175"/>
                        </a:cxn>
                        <a:cxn ang="0">
                          <a:pos x="connsiteX176" y="connsiteY176"/>
                        </a:cxn>
                        <a:cxn ang="0">
                          <a:pos x="connsiteX177" y="connsiteY177"/>
                        </a:cxn>
                        <a:cxn ang="0">
                          <a:pos x="connsiteX178" y="connsiteY178"/>
                        </a:cxn>
                        <a:cxn ang="0">
                          <a:pos x="connsiteX179" y="connsiteY179"/>
                        </a:cxn>
                        <a:cxn ang="0">
                          <a:pos x="connsiteX180" y="connsiteY180"/>
                        </a:cxn>
                        <a:cxn ang="0">
                          <a:pos x="connsiteX181" y="connsiteY181"/>
                        </a:cxn>
                        <a:cxn ang="0">
                          <a:pos x="connsiteX182" y="connsiteY182"/>
                        </a:cxn>
                        <a:cxn ang="0">
                          <a:pos x="connsiteX183" y="connsiteY183"/>
                        </a:cxn>
                        <a:cxn ang="0">
                          <a:pos x="connsiteX184" y="connsiteY184"/>
                        </a:cxn>
                        <a:cxn ang="0">
                          <a:pos x="connsiteX185" y="connsiteY185"/>
                        </a:cxn>
                        <a:cxn ang="0">
                          <a:pos x="connsiteX186" y="connsiteY186"/>
                        </a:cxn>
                        <a:cxn ang="0">
                          <a:pos x="connsiteX187" y="connsiteY187"/>
                        </a:cxn>
                        <a:cxn ang="0">
                          <a:pos x="connsiteX188" y="connsiteY188"/>
                        </a:cxn>
                        <a:cxn ang="0">
                          <a:pos x="connsiteX189" y="connsiteY189"/>
                        </a:cxn>
                        <a:cxn ang="0">
                          <a:pos x="connsiteX190" y="connsiteY190"/>
                        </a:cxn>
                        <a:cxn ang="0">
                          <a:pos x="connsiteX191" y="connsiteY191"/>
                        </a:cxn>
                        <a:cxn ang="0">
                          <a:pos x="connsiteX192" y="connsiteY192"/>
                        </a:cxn>
                        <a:cxn ang="0">
                          <a:pos x="connsiteX193" y="connsiteY193"/>
                        </a:cxn>
                        <a:cxn ang="0">
                          <a:pos x="connsiteX194" y="connsiteY194"/>
                        </a:cxn>
                        <a:cxn ang="0">
                          <a:pos x="connsiteX195" y="connsiteY195"/>
                        </a:cxn>
                        <a:cxn ang="0">
                          <a:pos x="connsiteX196" y="connsiteY196"/>
                        </a:cxn>
                        <a:cxn ang="0">
                          <a:pos x="connsiteX197" y="connsiteY197"/>
                        </a:cxn>
                        <a:cxn ang="0">
                          <a:pos x="connsiteX198" y="connsiteY198"/>
                        </a:cxn>
                        <a:cxn ang="0">
                          <a:pos x="connsiteX199" y="connsiteY199"/>
                        </a:cxn>
                        <a:cxn ang="0">
                          <a:pos x="connsiteX200" y="connsiteY200"/>
                        </a:cxn>
                        <a:cxn ang="0">
                          <a:pos x="connsiteX201" y="connsiteY201"/>
                        </a:cxn>
                        <a:cxn ang="0">
                          <a:pos x="connsiteX202" y="connsiteY202"/>
                        </a:cxn>
                        <a:cxn ang="0">
                          <a:pos x="connsiteX203" y="connsiteY203"/>
                        </a:cxn>
                        <a:cxn ang="0">
                          <a:pos x="connsiteX204" y="connsiteY204"/>
                        </a:cxn>
                        <a:cxn ang="0">
                          <a:pos x="connsiteX205" y="connsiteY205"/>
                        </a:cxn>
                        <a:cxn ang="0">
                          <a:pos x="connsiteX206" y="connsiteY206"/>
                        </a:cxn>
                        <a:cxn ang="0">
                          <a:pos x="connsiteX207" y="connsiteY207"/>
                        </a:cxn>
                        <a:cxn ang="0">
                          <a:pos x="connsiteX208" y="connsiteY208"/>
                        </a:cxn>
                        <a:cxn ang="0">
                          <a:pos x="connsiteX209" y="connsiteY209"/>
                        </a:cxn>
                        <a:cxn ang="0">
                          <a:pos x="connsiteX210" y="connsiteY210"/>
                        </a:cxn>
                        <a:cxn ang="0">
                          <a:pos x="connsiteX211" y="connsiteY211"/>
                        </a:cxn>
                        <a:cxn ang="0">
                          <a:pos x="connsiteX212" y="connsiteY212"/>
                        </a:cxn>
                        <a:cxn ang="0">
                          <a:pos x="connsiteX213" y="connsiteY213"/>
                        </a:cxn>
                        <a:cxn ang="0">
                          <a:pos x="connsiteX214" y="connsiteY214"/>
                        </a:cxn>
                        <a:cxn ang="0">
                          <a:pos x="connsiteX215" y="connsiteY215"/>
                        </a:cxn>
                        <a:cxn ang="0">
                          <a:pos x="connsiteX216" y="connsiteY216"/>
                        </a:cxn>
                        <a:cxn ang="0">
                          <a:pos x="connsiteX217" y="connsiteY217"/>
                        </a:cxn>
                        <a:cxn ang="0">
                          <a:pos x="connsiteX218" y="connsiteY218"/>
                        </a:cxn>
                        <a:cxn ang="0">
                          <a:pos x="connsiteX219" y="connsiteY219"/>
                        </a:cxn>
                        <a:cxn ang="0">
                          <a:pos x="connsiteX220" y="connsiteY220"/>
                        </a:cxn>
                        <a:cxn ang="0">
                          <a:pos x="connsiteX221" y="connsiteY221"/>
                        </a:cxn>
                        <a:cxn ang="0">
                          <a:pos x="connsiteX222" y="connsiteY222"/>
                        </a:cxn>
                        <a:cxn ang="0">
                          <a:pos x="connsiteX223" y="connsiteY223"/>
                        </a:cxn>
                        <a:cxn ang="0">
                          <a:pos x="connsiteX224" y="connsiteY224"/>
                        </a:cxn>
                        <a:cxn ang="0">
                          <a:pos x="connsiteX225" y="connsiteY225"/>
                        </a:cxn>
                        <a:cxn ang="0">
                          <a:pos x="connsiteX226" y="connsiteY226"/>
                        </a:cxn>
                        <a:cxn ang="0">
                          <a:pos x="connsiteX227" y="connsiteY227"/>
                        </a:cxn>
                        <a:cxn ang="0">
                          <a:pos x="connsiteX228" y="connsiteY228"/>
                        </a:cxn>
                        <a:cxn ang="0">
                          <a:pos x="connsiteX229" y="connsiteY229"/>
                        </a:cxn>
                        <a:cxn ang="0">
                          <a:pos x="connsiteX230" y="connsiteY230"/>
                        </a:cxn>
                        <a:cxn ang="0">
                          <a:pos x="connsiteX231" y="connsiteY231"/>
                        </a:cxn>
                        <a:cxn ang="0">
                          <a:pos x="connsiteX232" y="connsiteY232"/>
                        </a:cxn>
                        <a:cxn ang="0">
                          <a:pos x="connsiteX233" y="connsiteY233"/>
                        </a:cxn>
                        <a:cxn ang="0">
                          <a:pos x="connsiteX234" y="connsiteY234"/>
                        </a:cxn>
                        <a:cxn ang="0">
                          <a:pos x="connsiteX235" y="connsiteY235"/>
                        </a:cxn>
                        <a:cxn ang="0">
                          <a:pos x="connsiteX236" y="connsiteY236"/>
                        </a:cxn>
                        <a:cxn ang="0">
                          <a:pos x="connsiteX237" y="connsiteY237"/>
                        </a:cxn>
                        <a:cxn ang="0">
                          <a:pos x="connsiteX238" y="connsiteY238"/>
                        </a:cxn>
                        <a:cxn ang="0">
                          <a:pos x="connsiteX239" y="connsiteY239"/>
                        </a:cxn>
                        <a:cxn ang="0">
                          <a:pos x="connsiteX240" y="connsiteY240"/>
                        </a:cxn>
                        <a:cxn ang="0">
                          <a:pos x="connsiteX241" y="connsiteY241"/>
                        </a:cxn>
                        <a:cxn ang="0">
                          <a:pos x="connsiteX242" y="connsiteY242"/>
                        </a:cxn>
                        <a:cxn ang="0">
                          <a:pos x="connsiteX243" y="connsiteY243"/>
                        </a:cxn>
                        <a:cxn ang="0">
                          <a:pos x="connsiteX244" y="connsiteY244"/>
                        </a:cxn>
                        <a:cxn ang="0">
                          <a:pos x="connsiteX245" y="connsiteY245"/>
                        </a:cxn>
                        <a:cxn ang="0">
                          <a:pos x="connsiteX246" y="connsiteY246"/>
                        </a:cxn>
                        <a:cxn ang="0">
                          <a:pos x="connsiteX247" y="connsiteY247"/>
                        </a:cxn>
                        <a:cxn ang="0">
                          <a:pos x="connsiteX248" y="connsiteY248"/>
                        </a:cxn>
                        <a:cxn ang="0">
                          <a:pos x="connsiteX249" y="connsiteY249"/>
                        </a:cxn>
                        <a:cxn ang="0">
                          <a:pos x="connsiteX250" y="connsiteY250"/>
                        </a:cxn>
                        <a:cxn ang="0">
                          <a:pos x="connsiteX251" y="connsiteY251"/>
                        </a:cxn>
                        <a:cxn ang="0">
                          <a:pos x="connsiteX252" y="connsiteY252"/>
                        </a:cxn>
                        <a:cxn ang="0">
                          <a:pos x="connsiteX253" y="connsiteY253"/>
                        </a:cxn>
                        <a:cxn ang="0">
                          <a:pos x="connsiteX254" y="connsiteY254"/>
                        </a:cxn>
                        <a:cxn ang="0">
                          <a:pos x="connsiteX255" y="connsiteY255"/>
                        </a:cxn>
                        <a:cxn ang="0">
                          <a:pos x="connsiteX256" y="connsiteY256"/>
                        </a:cxn>
                        <a:cxn ang="0">
                          <a:pos x="connsiteX257" y="connsiteY257"/>
                        </a:cxn>
                        <a:cxn ang="0">
                          <a:pos x="connsiteX258" y="connsiteY258"/>
                        </a:cxn>
                        <a:cxn ang="0">
                          <a:pos x="connsiteX259" y="connsiteY259"/>
                        </a:cxn>
                        <a:cxn ang="0">
                          <a:pos x="connsiteX260" y="connsiteY260"/>
                        </a:cxn>
                        <a:cxn ang="0">
                          <a:pos x="connsiteX261" y="connsiteY261"/>
                        </a:cxn>
                        <a:cxn ang="0">
                          <a:pos x="connsiteX262" y="connsiteY262"/>
                        </a:cxn>
                        <a:cxn ang="0">
                          <a:pos x="connsiteX263" y="connsiteY263"/>
                        </a:cxn>
                        <a:cxn ang="0">
                          <a:pos x="connsiteX264" y="connsiteY264"/>
                        </a:cxn>
                        <a:cxn ang="0">
                          <a:pos x="connsiteX265" y="connsiteY265"/>
                        </a:cxn>
                        <a:cxn ang="0">
                          <a:pos x="connsiteX266" y="connsiteY266"/>
                        </a:cxn>
                        <a:cxn ang="0">
                          <a:pos x="connsiteX267" y="connsiteY267"/>
                        </a:cxn>
                        <a:cxn ang="0">
                          <a:pos x="connsiteX268" y="connsiteY268"/>
                        </a:cxn>
                        <a:cxn ang="0">
                          <a:pos x="connsiteX269" y="connsiteY269"/>
                        </a:cxn>
                        <a:cxn ang="0">
                          <a:pos x="connsiteX270" y="connsiteY270"/>
                        </a:cxn>
                        <a:cxn ang="0">
                          <a:pos x="connsiteX271" y="connsiteY271"/>
                        </a:cxn>
                        <a:cxn ang="0">
                          <a:pos x="connsiteX272" y="connsiteY272"/>
                        </a:cxn>
                        <a:cxn ang="0">
                          <a:pos x="connsiteX273" y="connsiteY273"/>
                        </a:cxn>
                        <a:cxn ang="0">
                          <a:pos x="connsiteX274" y="connsiteY274"/>
                        </a:cxn>
                        <a:cxn ang="0">
                          <a:pos x="connsiteX275" y="connsiteY275"/>
                        </a:cxn>
                        <a:cxn ang="0">
                          <a:pos x="connsiteX276" y="connsiteY276"/>
                        </a:cxn>
                        <a:cxn ang="0">
                          <a:pos x="connsiteX277" y="connsiteY277"/>
                        </a:cxn>
                        <a:cxn ang="0">
                          <a:pos x="connsiteX278" y="connsiteY278"/>
                        </a:cxn>
                        <a:cxn ang="0">
                          <a:pos x="connsiteX279" y="connsiteY279"/>
                        </a:cxn>
                        <a:cxn ang="0">
                          <a:pos x="connsiteX280" y="connsiteY280"/>
                        </a:cxn>
                        <a:cxn ang="0">
                          <a:pos x="connsiteX281" y="connsiteY281"/>
                        </a:cxn>
                        <a:cxn ang="0">
                          <a:pos x="connsiteX282" y="connsiteY282"/>
                        </a:cxn>
                        <a:cxn ang="0">
                          <a:pos x="connsiteX283" y="connsiteY283"/>
                        </a:cxn>
                        <a:cxn ang="0">
                          <a:pos x="connsiteX284" y="connsiteY284"/>
                        </a:cxn>
                        <a:cxn ang="0">
                          <a:pos x="connsiteX285" y="connsiteY285"/>
                        </a:cxn>
                        <a:cxn ang="0">
                          <a:pos x="connsiteX286" y="connsiteY286"/>
                        </a:cxn>
                        <a:cxn ang="0">
                          <a:pos x="connsiteX287" y="connsiteY287"/>
                        </a:cxn>
                        <a:cxn ang="0">
                          <a:pos x="connsiteX288" y="connsiteY288"/>
                        </a:cxn>
                        <a:cxn ang="0">
                          <a:pos x="connsiteX289" y="connsiteY289"/>
                        </a:cxn>
                        <a:cxn ang="0">
                          <a:pos x="connsiteX290" y="connsiteY290"/>
                        </a:cxn>
                        <a:cxn ang="0">
                          <a:pos x="connsiteX291" y="connsiteY291"/>
                        </a:cxn>
                        <a:cxn ang="0">
                          <a:pos x="connsiteX292" y="connsiteY292"/>
                        </a:cxn>
                        <a:cxn ang="0">
                          <a:pos x="connsiteX293" y="connsiteY293"/>
                        </a:cxn>
                        <a:cxn ang="0">
                          <a:pos x="connsiteX294" y="connsiteY294"/>
                        </a:cxn>
                        <a:cxn ang="0">
                          <a:pos x="connsiteX295" y="connsiteY295"/>
                        </a:cxn>
                        <a:cxn ang="0">
                          <a:pos x="connsiteX296" y="connsiteY296"/>
                        </a:cxn>
                        <a:cxn ang="0">
                          <a:pos x="connsiteX297" y="connsiteY297"/>
                        </a:cxn>
                        <a:cxn ang="0">
                          <a:pos x="connsiteX298" y="connsiteY298"/>
                        </a:cxn>
                        <a:cxn ang="0">
                          <a:pos x="connsiteX299" y="connsiteY299"/>
                        </a:cxn>
                        <a:cxn ang="0">
                          <a:pos x="connsiteX300" y="connsiteY300"/>
                        </a:cxn>
                        <a:cxn ang="0">
                          <a:pos x="connsiteX301" y="connsiteY301"/>
                        </a:cxn>
                        <a:cxn ang="0">
                          <a:pos x="connsiteX302" y="connsiteY302"/>
                        </a:cxn>
                        <a:cxn ang="0">
                          <a:pos x="connsiteX303" y="connsiteY303"/>
                        </a:cxn>
                        <a:cxn ang="0">
                          <a:pos x="connsiteX304" y="connsiteY304"/>
                        </a:cxn>
                        <a:cxn ang="0">
                          <a:pos x="connsiteX305" y="connsiteY305"/>
                        </a:cxn>
                        <a:cxn ang="0">
                          <a:pos x="connsiteX306" y="connsiteY306"/>
                        </a:cxn>
                        <a:cxn ang="0">
                          <a:pos x="connsiteX307" y="connsiteY307"/>
                        </a:cxn>
                        <a:cxn ang="0">
                          <a:pos x="connsiteX308" y="connsiteY308"/>
                        </a:cxn>
                        <a:cxn ang="0">
                          <a:pos x="connsiteX309" y="connsiteY309"/>
                        </a:cxn>
                        <a:cxn ang="0">
                          <a:pos x="connsiteX310" y="connsiteY310"/>
                        </a:cxn>
                        <a:cxn ang="0">
                          <a:pos x="connsiteX311" y="connsiteY311"/>
                        </a:cxn>
                        <a:cxn ang="0">
                          <a:pos x="connsiteX312" y="connsiteY312"/>
                        </a:cxn>
                        <a:cxn ang="0">
                          <a:pos x="connsiteX313" y="connsiteY313"/>
                        </a:cxn>
                        <a:cxn ang="0">
                          <a:pos x="connsiteX314" y="connsiteY314"/>
                        </a:cxn>
                        <a:cxn ang="0">
                          <a:pos x="connsiteX315" y="connsiteY315"/>
                        </a:cxn>
                        <a:cxn ang="0">
                          <a:pos x="connsiteX316" y="connsiteY316"/>
                        </a:cxn>
                        <a:cxn ang="0">
                          <a:pos x="connsiteX317" y="connsiteY317"/>
                        </a:cxn>
                        <a:cxn ang="0">
                          <a:pos x="connsiteX318" y="connsiteY318"/>
                        </a:cxn>
                        <a:cxn ang="0">
                          <a:pos x="connsiteX319" y="connsiteY319"/>
                        </a:cxn>
                        <a:cxn ang="0">
                          <a:pos x="connsiteX320" y="connsiteY320"/>
                        </a:cxn>
                        <a:cxn ang="0">
                          <a:pos x="connsiteX321" y="connsiteY321"/>
                        </a:cxn>
                        <a:cxn ang="0">
                          <a:pos x="connsiteX322" y="connsiteY322"/>
                        </a:cxn>
                        <a:cxn ang="0">
                          <a:pos x="connsiteX323" y="connsiteY323"/>
                        </a:cxn>
                        <a:cxn ang="0">
                          <a:pos x="connsiteX324" y="connsiteY324"/>
                        </a:cxn>
                        <a:cxn ang="0">
                          <a:pos x="connsiteX325" y="connsiteY325"/>
                        </a:cxn>
                        <a:cxn ang="0">
                          <a:pos x="connsiteX326" y="connsiteY326"/>
                        </a:cxn>
                        <a:cxn ang="0">
                          <a:pos x="connsiteX327" y="connsiteY327"/>
                        </a:cxn>
                        <a:cxn ang="0">
                          <a:pos x="connsiteX328" y="connsiteY328"/>
                        </a:cxn>
                        <a:cxn ang="0">
                          <a:pos x="connsiteX329" y="connsiteY329"/>
                        </a:cxn>
                        <a:cxn ang="0">
                          <a:pos x="connsiteX330" y="connsiteY330"/>
                        </a:cxn>
                        <a:cxn ang="0">
                          <a:pos x="connsiteX331" y="connsiteY331"/>
                        </a:cxn>
                        <a:cxn ang="0">
                          <a:pos x="connsiteX332" y="connsiteY332"/>
                        </a:cxn>
                        <a:cxn ang="0">
                          <a:pos x="connsiteX333" y="connsiteY333"/>
                        </a:cxn>
                        <a:cxn ang="0">
                          <a:pos x="connsiteX334" y="connsiteY334"/>
                        </a:cxn>
                        <a:cxn ang="0">
                          <a:pos x="connsiteX335" y="connsiteY335"/>
                        </a:cxn>
                        <a:cxn ang="0">
                          <a:pos x="connsiteX336" y="connsiteY336"/>
                        </a:cxn>
                        <a:cxn ang="0">
                          <a:pos x="connsiteX337" y="connsiteY337"/>
                        </a:cxn>
                        <a:cxn ang="0">
                          <a:pos x="connsiteX338" y="connsiteY338"/>
                        </a:cxn>
                        <a:cxn ang="0">
                          <a:pos x="connsiteX339" y="connsiteY339"/>
                        </a:cxn>
                        <a:cxn ang="0">
                          <a:pos x="connsiteX340" y="connsiteY340"/>
                        </a:cxn>
                        <a:cxn ang="0">
                          <a:pos x="connsiteX341" y="connsiteY341"/>
                        </a:cxn>
                        <a:cxn ang="0">
                          <a:pos x="connsiteX342" y="connsiteY342"/>
                        </a:cxn>
                        <a:cxn ang="0">
                          <a:pos x="connsiteX343" y="connsiteY343"/>
                        </a:cxn>
                        <a:cxn ang="0">
                          <a:pos x="connsiteX344" y="connsiteY344"/>
                        </a:cxn>
                        <a:cxn ang="0">
                          <a:pos x="connsiteX345" y="connsiteY345"/>
                        </a:cxn>
                        <a:cxn ang="0">
                          <a:pos x="connsiteX346" y="connsiteY346"/>
                        </a:cxn>
                        <a:cxn ang="0">
                          <a:pos x="connsiteX347" y="connsiteY347"/>
                        </a:cxn>
                        <a:cxn ang="0">
                          <a:pos x="connsiteX348" y="connsiteY348"/>
                        </a:cxn>
                        <a:cxn ang="0">
                          <a:pos x="connsiteX349" y="connsiteY349"/>
                        </a:cxn>
                        <a:cxn ang="0">
                          <a:pos x="connsiteX350" y="connsiteY350"/>
                        </a:cxn>
                        <a:cxn ang="0">
                          <a:pos x="connsiteX351" y="connsiteY351"/>
                        </a:cxn>
                        <a:cxn ang="0">
                          <a:pos x="connsiteX352" y="connsiteY352"/>
                        </a:cxn>
                        <a:cxn ang="0">
                          <a:pos x="connsiteX353" y="connsiteY353"/>
                        </a:cxn>
                        <a:cxn ang="0">
                          <a:pos x="connsiteX354" y="connsiteY354"/>
                        </a:cxn>
                        <a:cxn ang="0">
                          <a:pos x="connsiteX355" y="connsiteY355"/>
                        </a:cxn>
                        <a:cxn ang="0">
                          <a:pos x="connsiteX356" y="connsiteY356"/>
                        </a:cxn>
                        <a:cxn ang="0">
                          <a:pos x="connsiteX357" y="connsiteY357"/>
                        </a:cxn>
                        <a:cxn ang="0">
                          <a:pos x="connsiteX358" y="connsiteY358"/>
                        </a:cxn>
                        <a:cxn ang="0">
                          <a:pos x="connsiteX359" y="connsiteY359"/>
                        </a:cxn>
                        <a:cxn ang="0">
                          <a:pos x="connsiteX360" y="connsiteY360"/>
                        </a:cxn>
                        <a:cxn ang="0">
                          <a:pos x="connsiteX361" y="connsiteY361"/>
                        </a:cxn>
                        <a:cxn ang="0">
                          <a:pos x="connsiteX362" y="connsiteY362"/>
                        </a:cxn>
                        <a:cxn ang="0">
                          <a:pos x="connsiteX363" y="connsiteY363"/>
                        </a:cxn>
                        <a:cxn ang="0">
                          <a:pos x="connsiteX364" y="connsiteY364"/>
                        </a:cxn>
                        <a:cxn ang="0">
                          <a:pos x="connsiteX365" y="connsiteY365"/>
                        </a:cxn>
                        <a:cxn ang="0">
                          <a:pos x="connsiteX366" y="connsiteY366"/>
                        </a:cxn>
                        <a:cxn ang="0">
                          <a:pos x="connsiteX367" y="connsiteY367"/>
                        </a:cxn>
                        <a:cxn ang="0">
                          <a:pos x="connsiteX368" y="connsiteY368"/>
                        </a:cxn>
                        <a:cxn ang="0">
                          <a:pos x="connsiteX369" y="connsiteY369"/>
                        </a:cxn>
                        <a:cxn ang="0">
                          <a:pos x="connsiteX370" y="connsiteY370"/>
                        </a:cxn>
                        <a:cxn ang="0">
                          <a:pos x="connsiteX371" y="connsiteY371"/>
                        </a:cxn>
                        <a:cxn ang="0">
                          <a:pos x="connsiteX372" y="connsiteY372"/>
                        </a:cxn>
                        <a:cxn ang="0">
                          <a:pos x="connsiteX373" y="connsiteY373"/>
                        </a:cxn>
                        <a:cxn ang="0">
                          <a:pos x="connsiteX374" y="connsiteY374"/>
                        </a:cxn>
                        <a:cxn ang="0">
                          <a:pos x="connsiteX375" y="connsiteY375"/>
                        </a:cxn>
                        <a:cxn ang="0">
                          <a:pos x="connsiteX376" y="connsiteY376"/>
                        </a:cxn>
                        <a:cxn ang="0">
                          <a:pos x="connsiteX377" y="connsiteY377"/>
                        </a:cxn>
                        <a:cxn ang="0">
                          <a:pos x="connsiteX378" y="connsiteY378"/>
                        </a:cxn>
                        <a:cxn ang="0">
                          <a:pos x="connsiteX379" y="connsiteY379"/>
                        </a:cxn>
                        <a:cxn ang="0">
                          <a:pos x="connsiteX380" y="connsiteY380"/>
                        </a:cxn>
                        <a:cxn ang="0">
                          <a:pos x="connsiteX381" y="connsiteY381"/>
                        </a:cxn>
                        <a:cxn ang="0">
                          <a:pos x="connsiteX382" y="connsiteY382"/>
                        </a:cxn>
                        <a:cxn ang="0">
                          <a:pos x="connsiteX383" y="connsiteY383"/>
                        </a:cxn>
                        <a:cxn ang="0">
                          <a:pos x="connsiteX384" y="connsiteY384"/>
                        </a:cxn>
                        <a:cxn ang="0">
                          <a:pos x="connsiteX385" y="connsiteY385"/>
                        </a:cxn>
                        <a:cxn ang="0">
                          <a:pos x="connsiteX386" y="connsiteY386"/>
                        </a:cxn>
                        <a:cxn ang="0">
                          <a:pos x="connsiteX387" y="connsiteY387"/>
                        </a:cxn>
                        <a:cxn ang="0">
                          <a:pos x="connsiteX388" y="connsiteY388"/>
                        </a:cxn>
                        <a:cxn ang="0">
                          <a:pos x="connsiteX389" y="connsiteY389"/>
                        </a:cxn>
                        <a:cxn ang="0">
                          <a:pos x="connsiteX390" y="connsiteY390"/>
                        </a:cxn>
                        <a:cxn ang="0">
                          <a:pos x="connsiteX391" y="connsiteY391"/>
                        </a:cxn>
                        <a:cxn ang="0">
                          <a:pos x="connsiteX392" y="connsiteY392"/>
                        </a:cxn>
                        <a:cxn ang="0">
                          <a:pos x="connsiteX393" y="connsiteY393"/>
                        </a:cxn>
                        <a:cxn ang="0">
                          <a:pos x="connsiteX394" y="connsiteY394"/>
                        </a:cxn>
                        <a:cxn ang="0">
                          <a:pos x="connsiteX395" y="connsiteY395"/>
                        </a:cxn>
                        <a:cxn ang="0">
                          <a:pos x="connsiteX396" y="connsiteY396"/>
                        </a:cxn>
                        <a:cxn ang="0">
                          <a:pos x="connsiteX397" y="connsiteY397"/>
                        </a:cxn>
                        <a:cxn ang="0">
                          <a:pos x="connsiteX398" y="connsiteY398"/>
                        </a:cxn>
                        <a:cxn ang="0">
                          <a:pos x="connsiteX399" y="connsiteY399"/>
                        </a:cxn>
                        <a:cxn ang="0">
                          <a:pos x="connsiteX400" y="connsiteY400"/>
                        </a:cxn>
                        <a:cxn ang="0">
                          <a:pos x="connsiteX401" y="connsiteY401"/>
                        </a:cxn>
                        <a:cxn ang="0">
                          <a:pos x="connsiteX402" y="connsiteY402"/>
                        </a:cxn>
                        <a:cxn ang="0">
                          <a:pos x="connsiteX403" y="connsiteY403"/>
                        </a:cxn>
                        <a:cxn ang="0">
                          <a:pos x="connsiteX404" y="connsiteY404"/>
                        </a:cxn>
                        <a:cxn ang="0">
                          <a:pos x="connsiteX405" y="connsiteY405"/>
                        </a:cxn>
                        <a:cxn ang="0">
                          <a:pos x="connsiteX406" y="connsiteY406"/>
                        </a:cxn>
                        <a:cxn ang="0">
                          <a:pos x="connsiteX407" y="connsiteY407"/>
                        </a:cxn>
                        <a:cxn ang="0">
                          <a:pos x="connsiteX408" y="connsiteY408"/>
                        </a:cxn>
                        <a:cxn ang="0">
                          <a:pos x="connsiteX409" y="connsiteY409"/>
                        </a:cxn>
                        <a:cxn ang="0">
                          <a:pos x="connsiteX410" y="connsiteY410"/>
                        </a:cxn>
                        <a:cxn ang="0">
                          <a:pos x="connsiteX411" y="connsiteY411"/>
                        </a:cxn>
                        <a:cxn ang="0">
                          <a:pos x="connsiteX412" y="connsiteY412"/>
                        </a:cxn>
                        <a:cxn ang="0">
                          <a:pos x="connsiteX413" y="connsiteY413"/>
                        </a:cxn>
                        <a:cxn ang="0">
                          <a:pos x="connsiteX414" y="connsiteY414"/>
                        </a:cxn>
                        <a:cxn ang="0">
                          <a:pos x="connsiteX415" y="connsiteY415"/>
                        </a:cxn>
                        <a:cxn ang="0">
                          <a:pos x="connsiteX416" y="connsiteY416"/>
                        </a:cxn>
                        <a:cxn ang="0">
                          <a:pos x="connsiteX417" y="connsiteY417"/>
                        </a:cxn>
                        <a:cxn ang="0">
                          <a:pos x="connsiteX418" y="connsiteY418"/>
                        </a:cxn>
                        <a:cxn ang="0">
                          <a:pos x="connsiteX419" y="connsiteY419"/>
                        </a:cxn>
                        <a:cxn ang="0">
                          <a:pos x="connsiteX420" y="connsiteY420"/>
                        </a:cxn>
                        <a:cxn ang="0">
                          <a:pos x="connsiteX421" y="connsiteY421"/>
                        </a:cxn>
                        <a:cxn ang="0">
                          <a:pos x="connsiteX422" y="connsiteY422"/>
                        </a:cxn>
                        <a:cxn ang="0">
                          <a:pos x="connsiteX423" y="connsiteY423"/>
                        </a:cxn>
                        <a:cxn ang="0">
                          <a:pos x="connsiteX424" y="connsiteY424"/>
                        </a:cxn>
                        <a:cxn ang="0">
                          <a:pos x="connsiteX425" y="connsiteY425"/>
                        </a:cxn>
                        <a:cxn ang="0">
                          <a:pos x="connsiteX426" y="connsiteY426"/>
                        </a:cxn>
                        <a:cxn ang="0">
                          <a:pos x="connsiteX427" y="connsiteY427"/>
                        </a:cxn>
                        <a:cxn ang="0">
                          <a:pos x="connsiteX428" y="connsiteY428"/>
                        </a:cxn>
                        <a:cxn ang="0">
                          <a:pos x="connsiteX429" y="connsiteY429"/>
                        </a:cxn>
                        <a:cxn ang="0">
                          <a:pos x="connsiteX430" y="connsiteY430"/>
                        </a:cxn>
                        <a:cxn ang="0">
                          <a:pos x="connsiteX431" y="connsiteY431"/>
                        </a:cxn>
                        <a:cxn ang="0">
                          <a:pos x="connsiteX432" y="connsiteY432"/>
                        </a:cxn>
                        <a:cxn ang="0">
                          <a:pos x="connsiteX433" y="connsiteY433"/>
                        </a:cxn>
                        <a:cxn ang="0">
                          <a:pos x="connsiteX434" y="connsiteY434"/>
                        </a:cxn>
                        <a:cxn ang="0">
                          <a:pos x="connsiteX435" y="connsiteY435"/>
                        </a:cxn>
                        <a:cxn ang="0">
                          <a:pos x="connsiteX436" y="connsiteY436"/>
                        </a:cxn>
                        <a:cxn ang="0">
                          <a:pos x="connsiteX437" y="connsiteY437"/>
                        </a:cxn>
                        <a:cxn ang="0">
                          <a:pos x="connsiteX438" y="connsiteY438"/>
                        </a:cxn>
                        <a:cxn ang="0">
                          <a:pos x="connsiteX439" y="connsiteY439"/>
                        </a:cxn>
                        <a:cxn ang="0">
                          <a:pos x="connsiteX440" y="connsiteY440"/>
                        </a:cxn>
                        <a:cxn ang="0">
                          <a:pos x="connsiteX441" y="connsiteY441"/>
                        </a:cxn>
                        <a:cxn ang="0">
                          <a:pos x="connsiteX442" y="connsiteY442"/>
                        </a:cxn>
                        <a:cxn ang="0">
                          <a:pos x="connsiteX443" y="connsiteY443"/>
                        </a:cxn>
                        <a:cxn ang="0">
                          <a:pos x="connsiteX444" y="connsiteY444"/>
                        </a:cxn>
                        <a:cxn ang="0">
                          <a:pos x="connsiteX445" y="connsiteY445"/>
                        </a:cxn>
                        <a:cxn ang="0">
                          <a:pos x="connsiteX446" y="connsiteY446"/>
                        </a:cxn>
                        <a:cxn ang="0">
                          <a:pos x="connsiteX447" y="connsiteY447"/>
                        </a:cxn>
                        <a:cxn ang="0">
                          <a:pos x="connsiteX448" y="connsiteY448"/>
                        </a:cxn>
                        <a:cxn ang="0">
                          <a:pos x="connsiteX449" y="connsiteY449"/>
                        </a:cxn>
                        <a:cxn ang="0">
                          <a:pos x="connsiteX450" y="connsiteY450"/>
                        </a:cxn>
                        <a:cxn ang="0">
                          <a:pos x="connsiteX451" y="connsiteY451"/>
                        </a:cxn>
                        <a:cxn ang="0">
                          <a:pos x="connsiteX452" y="connsiteY452"/>
                        </a:cxn>
                        <a:cxn ang="0">
                          <a:pos x="connsiteX453" y="connsiteY453"/>
                        </a:cxn>
                        <a:cxn ang="0">
                          <a:pos x="connsiteX454" y="connsiteY454"/>
                        </a:cxn>
                        <a:cxn ang="0">
                          <a:pos x="connsiteX455" y="connsiteY455"/>
                        </a:cxn>
                        <a:cxn ang="0">
                          <a:pos x="connsiteX456" y="connsiteY456"/>
                        </a:cxn>
                        <a:cxn ang="0">
                          <a:pos x="connsiteX457" y="connsiteY457"/>
                        </a:cxn>
                        <a:cxn ang="0">
                          <a:pos x="connsiteX458" y="connsiteY458"/>
                        </a:cxn>
                        <a:cxn ang="0">
                          <a:pos x="connsiteX459" y="connsiteY459"/>
                        </a:cxn>
                        <a:cxn ang="0">
                          <a:pos x="connsiteX460" y="connsiteY460"/>
                        </a:cxn>
                        <a:cxn ang="0">
                          <a:pos x="connsiteX461" y="connsiteY461"/>
                        </a:cxn>
                        <a:cxn ang="0">
                          <a:pos x="connsiteX462" y="connsiteY462"/>
                        </a:cxn>
                        <a:cxn ang="0">
                          <a:pos x="connsiteX463" y="connsiteY463"/>
                        </a:cxn>
                        <a:cxn ang="0">
                          <a:pos x="connsiteX464" y="connsiteY464"/>
                        </a:cxn>
                        <a:cxn ang="0">
                          <a:pos x="connsiteX465" y="connsiteY465"/>
                        </a:cxn>
                        <a:cxn ang="0">
                          <a:pos x="connsiteX466" y="connsiteY466"/>
                        </a:cxn>
                        <a:cxn ang="0">
                          <a:pos x="connsiteX467" y="connsiteY467"/>
                        </a:cxn>
                        <a:cxn ang="0">
                          <a:pos x="connsiteX468" y="connsiteY468"/>
                        </a:cxn>
                        <a:cxn ang="0">
                          <a:pos x="connsiteX469" y="connsiteY469"/>
                        </a:cxn>
                        <a:cxn ang="0">
                          <a:pos x="connsiteX470" y="connsiteY470"/>
                        </a:cxn>
                        <a:cxn ang="0">
                          <a:pos x="connsiteX471" y="connsiteY471"/>
                        </a:cxn>
                        <a:cxn ang="0">
                          <a:pos x="connsiteX472" y="connsiteY472"/>
                        </a:cxn>
                        <a:cxn ang="0">
                          <a:pos x="connsiteX473" y="connsiteY473"/>
                        </a:cxn>
                        <a:cxn ang="0">
                          <a:pos x="connsiteX474" y="connsiteY474"/>
                        </a:cxn>
                        <a:cxn ang="0">
                          <a:pos x="connsiteX475" y="connsiteY475"/>
                        </a:cxn>
                        <a:cxn ang="0">
                          <a:pos x="connsiteX476" y="connsiteY476"/>
                        </a:cxn>
                        <a:cxn ang="0">
                          <a:pos x="connsiteX477" y="connsiteY477"/>
                        </a:cxn>
                        <a:cxn ang="0">
                          <a:pos x="connsiteX478" y="connsiteY478"/>
                        </a:cxn>
                        <a:cxn ang="0">
                          <a:pos x="connsiteX479" y="connsiteY479"/>
                        </a:cxn>
                        <a:cxn ang="0">
                          <a:pos x="connsiteX480" y="connsiteY480"/>
                        </a:cxn>
                        <a:cxn ang="0">
                          <a:pos x="connsiteX481" y="connsiteY481"/>
                        </a:cxn>
                        <a:cxn ang="0">
                          <a:pos x="connsiteX482" y="connsiteY482"/>
                        </a:cxn>
                        <a:cxn ang="0">
                          <a:pos x="connsiteX483" y="connsiteY483"/>
                        </a:cxn>
                        <a:cxn ang="0">
                          <a:pos x="connsiteX484" y="connsiteY484"/>
                        </a:cxn>
                        <a:cxn ang="0">
                          <a:pos x="connsiteX485" y="connsiteY485"/>
                        </a:cxn>
                        <a:cxn ang="0">
                          <a:pos x="connsiteX486" y="connsiteY486"/>
                        </a:cxn>
                        <a:cxn ang="0">
                          <a:pos x="connsiteX487" y="connsiteY487"/>
                        </a:cxn>
                        <a:cxn ang="0">
                          <a:pos x="connsiteX488" y="connsiteY488"/>
                        </a:cxn>
                        <a:cxn ang="0">
                          <a:pos x="connsiteX489" y="connsiteY489"/>
                        </a:cxn>
                        <a:cxn ang="0">
                          <a:pos x="connsiteX490" y="connsiteY490"/>
                        </a:cxn>
                        <a:cxn ang="0">
                          <a:pos x="connsiteX491" y="connsiteY491"/>
                        </a:cxn>
                        <a:cxn ang="0">
                          <a:pos x="connsiteX492" y="connsiteY492"/>
                        </a:cxn>
                        <a:cxn ang="0">
                          <a:pos x="connsiteX493" y="connsiteY493"/>
                        </a:cxn>
                        <a:cxn ang="0">
                          <a:pos x="connsiteX494" y="connsiteY494"/>
                        </a:cxn>
                        <a:cxn ang="0">
                          <a:pos x="connsiteX495" y="connsiteY495"/>
                        </a:cxn>
                        <a:cxn ang="0">
                          <a:pos x="connsiteX496" y="connsiteY496"/>
                        </a:cxn>
                        <a:cxn ang="0">
                          <a:pos x="connsiteX497" y="connsiteY497"/>
                        </a:cxn>
                        <a:cxn ang="0">
                          <a:pos x="connsiteX498" y="connsiteY498"/>
                        </a:cxn>
                        <a:cxn ang="0">
                          <a:pos x="connsiteX499" y="connsiteY499"/>
                        </a:cxn>
                        <a:cxn ang="0">
                          <a:pos x="connsiteX500" y="connsiteY500"/>
                        </a:cxn>
                        <a:cxn ang="0">
                          <a:pos x="connsiteX501" y="connsiteY501"/>
                        </a:cxn>
                        <a:cxn ang="0">
                          <a:pos x="connsiteX502" y="connsiteY502"/>
                        </a:cxn>
                        <a:cxn ang="0">
                          <a:pos x="connsiteX503" y="connsiteY503"/>
                        </a:cxn>
                        <a:cxn ang="0">
                          <a:pos x="connsiteX504" y="connsiteY504"/>
                        </a:cxn>
                        <a:cxn ang="0">
                          <a:pos x="connsiteX505" y="connsiteY505"/>
                        </a:cxn>
                        <a:cxn ang="0">
                          <a:pos x="connsiteX506" y="connsiteY506"/>
                        </a:cxn>
                        <a:cxn ang="0">
                          <a:pos x="connsiteX507" y="connsiteY507"/>
                        </a:cxn>
                        <a:cxn ang="0">
                          <a:pos x="connsiteX508" y="connsiteY508"/>
                        </a:cxn>
                        <a:cxn ang="0">
                          <a:pos x="connsiteX509" y="connsiteY509"/>
                        </a:cxn>
                        <a:cxn ang="0">
                          <a:pos x="connsiteX510" y="connsiteY510"/>
                        </a:cxn>
                        <a:cxn ang="0">
                          <a:pos x="connsiteX511" y="connsiteY511"/>
                        </a:cxn>
                        <a:cxn ang="0">
                          <a:pos x="connsiteX512" y="connsiteY512"/>
                        </a:cxn>
                        <a:cxn ang="0">
                          <a:pos x="connsiteX513" y="connsiteY513"/>
                        </a:cxn>
                        <a:cxn ang="0">
                          <a:pos x="connsiteX514" y="connsiteY514"/>
                        </a:cxn>
                        <a:cxn ang="0">
                          <a:pos x="connsiteX515" y="connsiteY515"/>
                        </a:cxn>
                        <a:cxn ang="0">
                          <a:pos x="connsiteX516" y="connsiteY516"/>
                        </a:cxn>
                        <a:cxn ang="0">
                          <a:pos x="connsiteX517" y="connsiteY517"/>
                        </a:cxn>
                        <a:cxn ang="0">
                          <a:pos x="connsiteX518" y="connsiteY518"/>
                        </a:cxn>
                        <a:cxn ang="0">
                          <a:pos x="connsiteX519" y="connsiteY519"/>
                        </a:cxn>
                        <a:cxn ang="0">
                          <a:pos x="connsiteX520" y="connsiteY520"/>
                        </a:cxn>
                        <a:cxn ang="0">
                          <a:pos x="connsiteX521" y="connsiteY521"/>
                        </a:cxn>
                        <a:cxn ang="0">
                          <a:pos x="connsiteX522" y="connsiteY522"/>
                        </a:cxn>
                        <a:cxn ang="0">
                          <a:pos x="connsiteX523" y="connsiteY523"/>
                        </a:cxn>
                        <a:cxn ang="0">
                          <a:pos x="connsiteX524" y="connsiteY524"/>
                        </a:cxn>
                        <a:cxn ang="0">
                          <a:pos x="connsiteX525" y="connsiteY525"/>
                        </a:cxn>
                        <a:cxn ang="0">
                          <a:pos x="connsiteX526" y="connsiteY526"/>
                        </a:cxn>
                        <a:cxn ang="0">
                          <a:pos x="connsiteX527" y="connsiteY527"/>
                        </a:cxn>
                        <a:cxn ang="0">
                          <a:pos x="connsiteX528" y="connsiteY528"/>
                        </a:cxn>
                        <a:cxn ang="0">
                          <a:pos x="connsiteX529" y="connsiteY529"/>
                        </a:cxn>
                        <a:cxn ang="0">
                          <a:pos x="connsiteX530" y="connsiteY530"/>
                        </a:cxn>
                        <a:cxn ang="0">
                          <a:pos x="connsiteX531" y="connsiteY531"/>
                        </a:cxn>
                        <a:cxn ang="0">
                          <a:pos x="connsiteX532" y="connsiteY532"/>
                        </a:cxn>
                        <a:cxn ang="0">
                          <a:pos x="connsiteX533" y="connsiteY533"/>
                        </a:cxn>
                        <a:cxn ang="0">
                          <a:pos x="connsiteX534" y="connsiteY534"/>
                        </a:cxn>
                        <a:cxn ang="0">
                          <a:pos x="connsiteX535" y="connsiteY535"/>
                        </a:cxn>
                        <a:cxn ang="0">
                          <a:pos x="connsiteX536" y="connsiteY536"/>
                        </a:cxn>
                        <a:cxn ang="0">
                          <a:pos x="connsiteX537" y="connsiteY537"/>
                        </a:cxn>
                        <a:cxn ang="0">
                          <a:pos x="connsiteX538" y="connsiteY538"/>
                        </a:cxn>
                        <a:cxn ang="0">
                          <a:pos x="connsiteX539" y="connsiteY539"/>
                        </a:cxn>
                        <a:cxn ang="0">
                          <a:pos x="connsiteX540" y="connsiteY540"/>
                        </a:cxn>
                        <a:cxn ang="0">
                          <a:pos x="connsiteX541" y="connsiteY541"/>
                        </a:cxn>
                        <a:cxn ang="0">
                          <a:pos x="connsiteX542" y="connsiteY542"/>
                        </a:cxn>
                        <a:cxn ang="0">
                          <a:pos x="connsiteX543" y="connsiteY543"/>
                        </a:cxn>
                        <a:cxn ang="0">
                          <a:pos x="connsiteX544" y="connsiteY544"/>
                        </a:cxn>
                        <a:cxn ang="0">
                          <a:pos x="connsiteX545" y="connsiteY545"/>
                        </a:cxn>
                        <a:cxn ang="0">
                          <a:pos x="connsiteX546" y="connsiteY546"/>
                        </a:cxn>
                        <a:cxn ang="0">
                          <a:pos x="connsiteX547" y="connsiteY547"/>
                        </a:cxn>
                        <a:cxn ang="0">
                          <a:pos x="connsiteX548" y="connsiteY548"/>
                        </a:cxn>
                        <a:cxn ang="0">
                          <a:pos x="connsiteX549" y="connsiteY549"/>
                        </a:cxn>
                        <a:cxn ang="0">
                          <a:pos x="connsiteX550" y="connsiteY550"/>
                        </a:cxn>
                        <a:cxn ang="0">
                          <a:pos x="connsiteX551" y="connsiteY551"/>
                        </a:cxn>
                        <a:cxn ang="0">
                          <a:pos x="connsiteX552" y="connsiteY552"/>
                        </a:cxn>
                        <a:cxn ang="0">
                          <a:pos x="connsiteX553" y="connsiteY553"/>
                        </a:cxn>
                        <a:cxn ang="0">
                          <a:pos x="connsiteX554" y="connsiteY554"/>
                        </a:cxn>
                        <a:cxn ang="0">
                          <a:pos x="connsiteX555" y="connsiteY555"/>
                        </a:cxn>
                        <a:cxn ang="0">
                          <a:pos x="connsiteX556" y="connsiteY556"/>
                        </a:cxn>
                        <a:cxn ang="0">
                          <a:pos x="connsiteX557" y="connsiteY557"/>
                        </a:cxn>
                        <a:cxn ang="0">
                          <a:pos x="connsiteX558" y="connsiteY558"/>
                        </a:cxn>
                        <a:cxn ang="0">
                          <a:pos x="connsiteX559" y="connsiteY559"/>
                        </a:cxn>
                        <a:cxn ang="0">
                          <a:pos x="connsiteX560" y="connsiteY560"/>
                        </a:cxn>
                        <a:cxn ang="0">
                          <a:pos x="connsiteX561" y="connsiteY561"/>
                        </a:cxn>
                        <a:cxn ang="0">
                          <a:pos x="connsiteX562" y="connsiteY562"/>
                        </a:cxn>
                        <a:cxn ang="0">
                          <a:pos x="connsiteX563" y="connsiteY563"/>
                        </a:cxn>
                        <a:cxn ang="0">
                          <a:pos x="connsiteX564" y="connsiteY564"/>
                        </a:cxn>
                        <a:cxn ang="0">
                          <a:pos x="connsiteX565" y="connsiteY565"/>
                        </a:cxn>
                        <a:cxn ang="0">
                          <a:pos x="connsiteX566" y="connsiteY566"/>
                        </a:cxn>
                        <a:cxn ang="0">
                          <a:pos x="connsiteX567" y="connsiteY567"/>
                        </a:cxn>
                        <a:cxn ang="0">
                          <a:pos x="connsiteX568" y="connsiteY568"/>
                        </a:cxn>
                        <a:cxn ang="0">
                          <a:pos x="connsiteX569" y="connsiteY569"/>
                        </a:cxn>
                        <a:cxn ang="0">
                          <a:pos x="connsiteX570" y="connsiteY570"/>
                        </a:cxn>
                        <a:cxn ang="0">
                          <a:pos x="connsiteX571" y="connsiteY571"/>
                        </a:cxn>
                        <a:cxn ang="0">
                          <a:pos x="connsiteX572" y="connsiteY572"/>
                        </a:cxn>
                        <a:cxn ang="0">
                          <a:pos x="connsiteX573" y="connsiteY573"/>
                        </a:cxn>
                        <a:cxn ang="0">
                          <a:pos x="connsiteX574" y="connsiteY574"/>
                        </a:cxn>
                        <a:cxn ang="0">
                          <a:pos x="connsiteX575" y="connsiteY575"/>
                        </a:cxn>
                        <a:cxn ang="0">
                          <a:pos x="connsiteX576" y="connsiteY576"/>
                        </a:cxn>
                        <a:cxn ang="0">
                          <a:pos x="connsiteX577" y="connsiteY577"/>
                        </a:cxn>
                        <a:cxn ang="0">
                          <a:pos x="connsiteX578" y="connsiteY578"/>
                        </a:cxn>
                        <a:cxn ang="0">
                          <a:pos x="connsiteX579" y="connsiteY579"/>
                        </a:cxn>
                        <a:cxn ang="0">
                          <a:pos x="connsiteX580" y="connsiteY580"/>
                        </a:cxn>
                        <a:cxn ang="0">
                          <a:pos x="connsiteX581" y="connsiteY581"/>
                        </a:cxn>
                        <a:cxn ang="0">
                          <a:pos x="connsiteX582" y="connsiteY582"/>
                        </a:cxn>
                        <a:cxn ang="0">
                          <a:pos x="connsiteX583" y="connsiteY583"/>
                        </a:cxn>
                        <a:cxn ang="0">
                          <a:pos x="connsiteX584" y="connsiteY584"/>
                        </a:cxn>
                        <a:cxn ang="0">
                          <a:pos x="connsiteX585" y="connsiteY585"/>
                        </a:cxn>
                        <a:cxn ang="0">
                          <a:pos x="connsiteX586" y="connsiteY586"/>
                        </a:cxn>
                        <a:cxn ang="0">
                          <a:pos x="connsiteX587" y="connsiteY587"/>
                        </a:cxn>
                        <a:cxn ang="0">
                          <a:pos x="connsiteX588" y="connsiteY588"/>
                        </a:cxn>
                        <a:cxn ang="0">
                          <a:pos x="connsiteX589" y="connsiteY589"/>
                        </a:cxn>
                        <a:cxn ang="0">
                          <a:pos x="connsiteX590" y="connsiteY590"/>
                        </a:cxn>
                        <a:cxn ang="0">
                          <a:pos x="connsiteX591" y="connsiteY591"/>
                        </a:cxn>
                        <a:cxn ang="0">
                          <a:pos x="connsiteX592" y="connsiteY592"/>
                        </a:cxn>
                        <a:cxn ang="0">
                          <a:pos x="connsiteX593" y="connsiteY593"/>
                        </a:cxn>
                        <a:cxn ang="0">
                          <a:pos x="connsiteX594" y="connsiteY594"/>
                        </a:cxn>
                        <a:cxn ang="0">
                          <a:pos x="connsiteX595" y="connsiteY595"/>
                        </a:cxn>
                        <a:cxn ang="0">
                          <a:pos x="connsiteX596" y="connsiteY596"/>
                        </a:cxn>
                        <a:cxn ang="0">
                          <a:pos x="connsiteX597" y="connsiteY597"/>
                        </a:cxn>
                        <a:cxn ang="0">
                          <a:pos x="connsiteX598" y="connsiteY598"/>
                        </a:cxn>
                        <a:cxn ang="0">
                          <a:pos x="connsiteX599" y="connsiteY599"/>
                        </a:cxn>
                        <a:cxn ang="0">
                          <a:pos x="connsiteX600" y="connsiteY600"/>
                        </a:cxn>
                        <a:cxn ang="0">
                          <a:pos x="connsiteX601" y="connsiteY601"/>
                        </a:cxn>
                        <a:cxn ang="0">
                          <a:pos x="connsiteX602" y="connsiteY602"/>
                        </a:cxn>
                        <a:cxn ang="0">
                          <a:pos x="connsiteX603" y="connsiteY603"/>
                        </a:cxn>
                        <a:cxn ang="0">
                          <a:pos x="connsiteX604" y="connsiteY604"/>
                        </a:cxn>
                        <a:cxn ang="0">
                          <a:pos x="connsiteX605" y="connsiteY605"/>
                        </a:cxn>
                        <a:cxn ang="0">
                          <a:pos x="connsiteX606" y="connsiteY606"/>
                        </a:cxn>
                        <a:cxn ang="0">
                          <a:pos x="connsiteX607" y="connsiteY607"/>
                        </a:cxn>
                        <a:cxn ang="0">
                          <a:pos x="connsiteX608" y="connsiteY608"/>
                        </a:cxn>
                        <a:cxn ang="0">
                          <a:pos x="connsiteX609" y="connsiteY609"/>
                        </a:cxn>
                        <a:cxn ang="0">
                          <a:pos x="connsiteX610" y="connsiteY610"/>
                        </a:cxn>
                        <a:cxn ang="0">
                          <a:pos x="connsiteX611" y="connsiteY611"/>
                        </a:cxn>
                        <a:cxn ang="0">
                          <a:pos x="connsiteX612" y="connsiteY612"/>
                        </a:cxn>
                        <a:cxn ang="0">
                          <a:pos x="connsiteX613" y="connsiteY613"/>
                        </a:cxn>
                        <a:cxn ang="0">
                          <a:pos x="connsiteX614" y="connsiteY614"/>
                        </a:cxn>
                        <a:cxn ang="0">
                          <a:pos x="connsiteX615" y="connsiteY615"/>
                        </a:cxn>
                      </a:cxnLst>
                      <a:rect l="l" t="t" r="r" b="b"/>
                      <a:pathLst>
                        <a:path w="3248664" h="1563756">
                          <a:moveTo>
                            <a:pt x="1325217" y="636104"/>
                          </a:moveTo>
                          <a:cubicBezTo>
                            <a:pt x="1300232" y="594461"/>
                            <a:pt x="1251396" y="545533"/>
                            <a:pt x="1298713" y="490330"/>
                          </a:cubicBezTo>
                          <a:cubicBezTo>
                            <a:pt x="1313372" y="473228"/>
                            <a:pt x="1342887" y="481495"/>
                            <a:pt x="1364974" y="477078"/>
                          </a:cubicBezTo>
                          <a:cubicBezTo>
                            <a:pt x="1356139" y="521252"/>
                            <a:pt x="1363459" y="572117"/>
                            <a:pt x="1338470" y="609600"/>
                          </a:cubicBezTo>
                          <a:cubicBezTo>
                            <a:pt x="1288745" y="684187"/>
                            <a:pt x="1157106" y="689560"/>
                            <a:pt x="1086678" y="702365"/>
                          </a:cubicBezTo>
                          <a:cubicBezTo>
                            <a:pt x="1095513" y="742122"/>
                            <a:pt x="1149953" y="804125"/>
                            <a:pt x="1113183" y="821635"/>
                          </a:cubicBezTo>
                          <a:cubicBezTo>
                            <a:pt x="1010403" y="870578"/>
                            <a:pt x="746617" y="829011"/>
                            <a:pt x="622852" y="808383"/>
                          </a:cubicBezTo>
                          <a:cubicBezTo>
                            <a:pt x="604887" y="805389"/>
                            <a:pt x="587513" y="799548"/>
                            <a:pt x="569844" y="795130"/>
                          </a:cubicBezTo>
                          <a:cubicBezTo>
                            <a:pt x="561009" y="786295"/>
                            <a:pt x="544889" y="781024"/>
                            <a:pt x="543339" y="768626"/>
                          </a:cubicBezTo>
                          <a:cubicBezTo>
                            <a:pt x="533193" y="687462"/>
                            <a:pt x="573275" y="664738"/>
                            <a:pt x="636104" y="622852"/>
                          </a:cubicBezTo>
                          <a:cubicBezTo>
                            <a:pt x="647727" y="615103"/>
                            <a:pt x="662609" y="614017"/>
                            <a:pt x="675861" y="609600"/>
                          </a:cubicBezTo>
                          <a:cubicBezTo>
                            <a:pt x="671444" y="578678"/>
                            <a:pt x="633776" y="528849"/>
                            <a:pt x="662609" y="516835"/>
                          </a:cubicBezTo>
                          <a:cubicBezTo>
                            <a:pt x="738726" y="485119"/>
                            <a:pt x="846901" y="549346"/>
                            <a:pt x="914400" y="583096"/>
                          </a:cubicBezTo>
                          <a:cubicBezTo>
                            <a:pt x="923235" y="596348"/>
                            <a:pt x="940904" y="606925"/>
                            <a:pt x="940904" y="622852"/>
                          </a:cubicBezTo>
                          <a:cubicBezTo>
                            <a:pt x="940904" y="682460"/>
                            <a:pt x="856126" y="645422"/>
                            <a:pt x="927652" y="728869"/>
                          </a:cubicBezTo>
                          <a:cubicBezTo>
                            <a:pt x="933992" y="736266"/>
                            <a:pt x="1014148" y="762119"/>
                            <a:pt x="1033670" y="768626"/>
                          </a:cubicBezTo>
                          <a:cubicBezTo>
                            <a:pt x="1007166" y="786296"/>
                            <a:pt x="982648" y="807389"/>
                            <a:pt x="954157" y="821635"/>
                          </a:cubicBezTo>
                          <a:cubicBezTo>
                            <a:pt x="924971" y="836228"/>
                            <a:pt x="805077" y="846896"/>
                            <a:pt x="795130" y="848139"/>
                          </a:cubicBezTo>
                          <a:cubicBezTo>
                            <a:pt x="817217" y="856974"/>
                            <a:pt x="837676" y="872771"/>
                            <a:pt x="861391" y="874643"/>
                          </a:cubicBezTo>
                          <a:cubicBezTo>
                            <a:pt x="1259430" y="906068"/>
                            <a:pt x="1442170" y="840077"/>
                            <a:pt x="1258957" y="901148"/>
                          </a:cubicBezTo>
                          <a:cubicBezTo>
                            <a:pt x="1241287" y="892313"/>
                            <a:pt x="1221124" y="887290"/>
                            <a:pt x="1205948" y="874643"/>
                          </a:cubicBezTo>
                          <a:cubicBezTo>
                            <a:pt x="1193713" y="864447"/>
                            <a:pt x="1193426" y="842514"/>
                            <a:pt x="1179444" y="834887"/>
                          </a:cubicBezTo>
                          <a:cubicBezTo>
                            <a:pt x="1142654" y="814820"/>
                            <a:pt x="1101008" y="804553"/>
                            <a:pt x="1060174" y="795130"/>
                          </a:cubicBezTo>
                          <a:cubicBezTo>
                            <a:pt x="985871" y="777983"/>
                            <a:pt x="834887" y="755374"/>
                            <a:pt x="834887" y="755374"/>
                          </a:cubicBezTo>
                          <a:cubicBezTo>
                            <a:pt x="865809" y="737704"/>
                            <a:pt x="892612" y="708736"/>
                            <a:pt x="927652" y="702365"/>
                          </a:cubicBezTo>
                          <a:cubicBezTo>
                            <a:pt x="947089" y="698831"/>
                            <a:pt x="993002" y="713443"/>
                            <a:pt x="980661" y="728869"/>
                          </a:cubicBezTo>
                          <a:cubicBezTo>
                            <a:pt x="957084" y="758341"/>
                            <a:pt x="909983" y="755374"/>
                            <a:pt x="874644" y="768626"/>
                          </a:cubicBezTo>
                          <a:cubicBezTo>
                            <a:pt x="856974" y="755374"/>
                            <a:pt x="840269" y="740727"/>
                            <a:pt x="821635" y="728869"/>
                          </a:cubicBezTo>
                          <a:cubicBezTo>
                            <a:pt x="764067" y="692235"/>
                            <a:pt x="731685" y="677269"/>
                            <a:pt x="675861" y="649356"/>
                          </a:cubicBezTo>
                          <a:cubicBezTo>
                            <a:pt x="675715" y="649429"/>
                            <a:pt x="543339" y="693702"/>
                            <a:pt x="543339" y="742122"/>
                          </a:cubicBezTo>
                          <a:cubicBezTo>
                            <a:pt x="543339" y="758049"/>
                            <a:pt x="561009" y="768626"/>
                            <a:pt x="569844" y="781878"/>
                          </a:cubicBezTo>
                          <a:cubicBezTo>
                            <a:pt x="543339" y="803965"/>
                            <a:pt x="524784" y="849952"/>
                            <a:pt x="490330" y="848139"/>
                          </a:cubicBezTo>
                          <a:cubicBezTo>
                            <a:pt x="333640" y="839892"/>
                            <a:pt x="288620" y="728157"/>
                            <a:pt x="212035" y="622852"/>
                          </a:cubicBezTo>
                          <a:cubicBezTo>
                            <a:pt x="220870" y="556591"/>
                            <a:pt x="202391" y="480300"/>
                            <a:pt x="238539" y="424069"/>
                          </a:cubicBezTo>
                          <a:cubicBezTo>
                            <a:pt x="255430" y="397794"/>
                            <a:pt x="300068" y="437322"/>
                            <a:pt x="331304" y="437322"/>
                          </a:cubicBezTo>
                          <a:cubicBezTo>
                            <a:pt x="397712" y="437322"/>
                            <a:pt x="463826" y="428487"/>
                            <a:pt x="530087" y="424069"/>
                          </a:cubicBezTo>
                          <a:cubicBezTo>
                            <a:pt x="480719" y="407613"/>
                            <a:pt x="396799" y="373865"/>
                            <a:pt x="344557" y="384313"/>
                          </a:cubicBezTo>
                          <a:cubicBezTo>
                            <a:pt x="328939" y="387437"/>
                            <a:pt x="326887" y="410817"/>
                            <a:pt x="318052" y="424069"/>
                          </a:cubicBezTo>
                          <a:cubicBezTo>
                            <a:pt x="335886" y="450820"/>
                            <a:pt x="368645" y="505588"/>
                            <a:pt x="397565" y="516835"/>
                          </a:cubicBezTo>
                          <a:cubicBezTo>
                            <a:pt x="456512" y="539759"/>
                            <a:pt x="583096" y="556591"/>
                            <a:pt x="583096" y="556591"/>
                          </a:cubicBezTo>
                          <a:cubicBezTo>
                            <a:pt x="578679" y="569843"/>
                            <a:pt x="559966" y="586470"/>
                            <a:pt x="569844" y="596348"/>
                          </a:cubicBezTo>
                          <a:cubicBezTo>
                            <a:pt x="600126" y="626631"/>
                            <a:pt x="657786" y="604179"/>
                            <a:pt x="689113" y="596348"/>
                          </a:cubicBezTo>
                          <a:cubicBezTo>
                            <a:pt x="675861" y="587513"/>
                            <a:pt x="659307" y="582280"/>
                            <a:pt x="649357" y="569843"/>
                          </a:cubicBezTo>
                          <a:cubicBezTo>
                            <a:pt x="640631" y="558935"/>
                            <a:pt x="626226" y="539965"/>
                            <a:pt x="636104" y="530087"/>
                          </a:cubicBezTo>
                          <a:cubicBezTo>
                            <a:pt x="710111" y="456080"/>
                            <a:pt x="770068" y="461989"/>
                            <a:pt x="861391" y="450574"/>
                          </a:cubicBezTo>
                          <a:cubicBezTo>
                            <a:pt x="969488" y="414542"/>
                            <a:pt x="834233" y="446092"/>
                            <a:pt x="887896" y="596348"/>
                          </a:cubicBezTo>
                          <a:cubicBezTo>
                            <a:pt x="894542" y="614956"/>
                            <a:pt x="1034449" y="634025"/>
                            <a:pt x="1046922" y="636104"/>
                          </a:cubicBezTo>
                          <a:cubicBezTo>
                            <a:pt x="1060174" y="640521"/>
                            <a:pt x="1072795" y="650899"/>
                            <a:pt x="1086678" y="649356"/>
                          </a:cubicBezTo>
                          <a:cubicBezTo>
                            <a:pt x="1117066" y="645980"/>
                            <a:pt x="1228504" y="625859"/>
                            <a:pt x="1152939" y="556591"/>
                          </a:cubicBezTo>
                          <a:cubicBezTo>
                            <a:pt x="1112138" y="519190"/>
                            <a:pt x="1058556" y="497634"/>
                            <a:pt x="1007165" y="477078"/>
                          </a:cubicBezTo>
                          <a:cubicBezTo>
                            <a:pt x="925444" y="444390"/>
                            <a:pt x="755374" y="397565"/>
                            <a:pt x="755374" y="397565"/>
                          </a:cubicBezTo>
                          <a:cubicBezTo>
                            <a:pt x="786296" y="393148"/>
                            <a:pt x="818105" y="392894"/>
                            <a:pt x="848139" y="384313"/>
                          </a:cubicBezTo>
                          <a:cubicBezTo>
                            <a:pt x="915264" y="365134"/>
                            <a:pt x="931982" y="350504"/>
                            <a:pt x="980661" y="318052"/>
                          </a:cubicBezTo>
                          <a:cubicBezTo>
                            <a:pt x="1000047" y="347131"/>
                            <a:pt x="1022463" y="377195"/>
                            <a:pt x="1033670" y="410817"/>
                          </a:cubicBezTo>
                          <a:cubicBezTo>
                            <a:pt x="1040793" y="432185"/>
                            <a:pt x="1042505" y="454991"/>
                            <a:pt x="1046922" y="477078"/>
                          </a:cubicBezTo>
                          <a:cubicBezTo>
                            <a:pt x="1038087" y="521252"/>
                            <a:pt x="1027100" y="565050"/>
                            <a:pt x="1020417" y="609600"/>
                          </a:cubicBezTo>
                          <a:cubicBezTo>
                            <a:pt x="996407" y="769663"/>
                            <a:pt x="1042311" y="706976"/>
                            <a:pt x="967409" y="781878"/>
                          </a:cubicBezTo>
                          <a:cubicBezTo>
                            <a:pt x="985078" y="795130"/>
                            <a:pt x="1000662" y="811757"/>
                            <a:pt x="1020417" y="821635"/>
                          </a:cubicBezTo>
                          <a:cubicBezTo>
                            <a:pt x="1055343" y="839098"/>
                            <a:pt x="1132356" y="866081"/>
                            <a:pt x="1179444" y="874643"/>
                          </a:cubicBezTo>
                          <a:cubicBezTo>
                            <a:pt x="1210176" y="880231"/>
                            <a:pt x="1241287" y="883478"/>
                            <a:pt x="1272209" y="887896"/>
                          </a:cubicBezTo>
                          <a:cubicBezTo>
                            <a:pt x="1285461" y="870226"/>
                            <a:pt x="1317322" y="856314"/>
                            <a:pt x="1311965" y="834887"/>
                          </a:cubicBezTo>
                          <a:cubicBezTo>
                            <a:pt x="1303641" y="801591"/>
                            <a:pt x="1146978" y="732514"/>
                            <a:pt x="1139687" y="728869"/>
                          </a:cubicBezTo>
                          <a:cubicBezTo>
                            <a:pt x="1130852" y="680278"/>
                            <a:pt x="1106656" y="632050"/>
                            <a:pt x="1113183" y="583096"/>
                          </a:cubicBezTo>
                          <a:cubicBezTo>
                            <a:pt x="1116486" y="558327"/>
                            <a:pt x="1143223" y="539931"/>
                            <a:pt x="1166191" y="530087"/>
                          </a:cubicBezTo>
                          <a:cubicBezTo>
                            <a:pt x="1179031" y="524584"/>
                            <a:pt x="1193108" y="537836"/>
                            <a:pt x="1205948" y="543339"/>
                          </a:cubicBezTo>
                          <a:cubicBezTo>
                            <a:pt x="1248384" y="561525"/>
                            <a:pt x="1318292" y="603749"/>
                            <a:pt x="1351722" y="622852"/>
                          </a:cubicBezTo>
                          <a:cubicBezTo>
                            <a:pt x="1276626" y="675861"/>
                            <a:pt x="1199551" y="726171"/>
                            <a:pt x="1126435" y="781878"/>
                          </a:cubicBezTo>
                          <a:cubicBezTo>
                            <a:pt x="1106558" y="797022"/>
                            <a:pt x="1087950" y="814553"/>
                            <a:pt x="1073426" y="834887"/>
                          </a:cubicBezTo>
                          <a:cubicBezTo>
                            <a:pt x="1065307" y="846254"/>
                            <a:pt x="1064591" y="861391"/>
                            <a:pt x="1060174" y="874643"/>
                          </a:cubicBezTo>
                          <a:cubicBezTo>
                            <a:pt x="1064591" y="901147"/>
                            <a:pt x="1079943" y="928088"/>
                            <a:pt x="1073426" y="954156"/>
                          </a:cubicBezTo>
                          <a:cubicBezTo>
                            <a:pt x="1069563" y="969608"/>
                            <a:pt x="1042505" y="967409"/>
                            <a:pt x="1033670" y="980661"/>
                          </a:cubicBezTo>
                          <a:cubicBezTo>
                            <a:pt x="1023567" y="995815"/>
                            <a:pt x="1024835" y="1016000"/>
                            <a:pt x="1020417" y="1033669"/>
                          </a:cubicBezTo>
                          <a:cubicBezTo>
                            <a:pt x="1185150" y="1161795"/>
                            <a:pt x="1089469" y="1122572"/>
                            <a:pt x="1311965" y="1139687"/>
                          </a:cubicBezTo>
                          <a:cubicBezTo>
                            <a:pt x="1325217" y="1152939"/>
                            <a:pt x="1334109" y="1173038"/>
                            <a:pt x="1351722" y="1179443"/>
                          </a:cubicBezTo>
                          <a:cubicBezTo>
                            <a:pt x="1440839" y="1211849"/>
                            <a:pt x="1451728" y="1195101"/>
                            <a:pt x="1524000" y="1166191"/>
                          </a:cubicBezTo>
                          <a:cubicBezTo>
                            <a:pt x="1515165" y="1144104"/>
                            <a:pt x="1493585" y="1123395"/>
                            <a:pt x="1497496" y="1099930"/>
                          </a:cubicBezTo>
                          <a:cubicBezTo>
                            <a:pt x="1503351" y="1064801"/>
                            <a:pt x="1534577" y="1039019"/>
                            <a:pt x="1550504" y="1007165"/>
                          </a:cubicBezTo>
                          <a:cubicBezTo>
                            <a:pt x="1560013" y="988147"/>
                            <a:pt x="1572761" y="931392"/>
                            <a:pt x="1577009" y="914400"/>
                          </a:cubicBezTo>
                          <a:cubicBezTo>
                            <a:pt x="1581426" y="936487"/>
                            <a:pt x="1590261" y="958137"/>
                            <a:pt x="1590261" y="980661"/>
                          </a:cubicBezTo>
                          <a:cubicBezTo>
                            <a:pt x="1590261" y="1003185"/>
                            <a:pt x="1589503" y="1028181"/>
                            <a:pt x="1577009" y="1046922"/>
                          </a:cubicBezTo>
                          <a:cubicBezTo>
                            <a:pt x="1569260" y="1058545"/>
                            <a:pt x="1551144" y="1058712"/>
                            <a:pt x="1537252" y="1060174"/>
                          </a:cubicBezTo>
                          <a:cubicBezTo>
                            <a:pt x="1466825" y="1067587"/>
                            <a:pt x="1395895" y="1069009"/>
                            <a:pt x="1325217" y="1073426"/>
                          </a:cubicBezTo>
                          <a:cubicBezTo>
                            <a:pt x="998226" y="1130294"/>
                            <a:pt x="1121539" y="1106211"/>
                            <a:pt x="954157" y="1139687"/>
                          </a:cubicBezTo>
                          <a:cubicBezTo>
                            <a:pt x="923235" y="1117600"/>
                            <a:pt x="890801" y="1097489"/>
                            <a:pt x="861391" y="1073426"/>
                          </a:cubicBezTo>
                          <a:cubicBezTo>
                            <a:pt x="842051" y="1057602"/>
                            <a:pt x="800481" y="1044123"/>
                            <a:pt x="808383" y="1020417"/>
                          </a:cubicBezTo>
                          <a:cubicBezTo>
                            <a:pt x="844765" y="911272"/>
                            <a:pt x="989016" y="889528"/>
                            <a:pt x="1073426" y="861391"/>
                          </a:cubicBezTo>
                          <a:cubicBezTo>
                            <a:pt x="1117600" y="883478"/>
                            <a:pt x="1168007" y="896035"/>
                            <a:pt x="1205948" y="927652"/>
                          </a:cubicBezTo>
                          <a:cubicBezTo>
                            <a:pt x="1251934" y="965974"/>
                            <a:pt x="1204914" y="1030813"/>
                            <a:pt x="1285461" y="1046922"/>
                          </a:cubicBezTo>
                          <a:lnTo>
                            <a:pt x="1417983" y="1073426"/>
                          </a:lnTo>
                          <a:cubicBezTo>
                            <a:pt x="1431235" y="1086678"/>
                            <a:pt x="1438998" y="1113183"/>
                            <a:pt x="1457739" y="1113183"/>
                          </a:cubicBezTo>
                          <a:cubicBezTo>
                            <a:pt x="1609749" y="1113183"/>
                            <a:pt x="1659879" y="1083346"/>
                            <a:pt x="1775791" y="1033669"/>
                          </a:cubicBezTo>
                          <a:cubicBezTo>
                            <a:pt x="1745775" y="943619"/>
                            <a:pt x="1771812" y="954288"/>
                            <a:pt x="1683026" y="927652"/>
                          </a:cubicBezTo>
                          <a:cubicBezTo>
                            <a:pt x="1506049" y="874559"/>
                            <a:pt x="1366703" y="853271"/>
                            <a:pt x="1630017" y="901148"/>
                          </a:cubicBezTo>
                          <a:cubicBezTo>
                            <a:pt x="1652880" y="1106897"/>
                            <a:pt x="1610706" y="953623"/>
                            <a:pt x="1696278" y="1073426"/>
                          </a:cubicBezTo>
                          <a:cubicBezTo>
                            <a:pt x="1721103" y="1108182"/>
                            <a:pt x="1692077" y="1133869"/>
                            <a:pt x="1749287" y="1152939"/>
                          </a:cubicBezTo>
                          <a:cubicBezTo>
                            <a:pt x="1787236" y="1165588"/>
                            <a:pt x="1828800" y="1161774"/>
                            <a:pt x="1868557" y="1166191"/>
                          </a:cubicBezTo>
                          <a:cubicBezTo>
                            <a:pt x="1903896" y="1157356"/>
                            <a:pt x="1942731" y="1157377"/>
                            <a:pt x="1974574" y="1139687"/>
                          </a:cubicBezTo>
                          <a:cubicBezTo>
                            <a:pt x="1986785" y="1132903"/>
                            <a:pt x="1998557" y="1108873"/>
                            <a:pt x="1987826" y="1099930"/>
                          </a:cubicBezTo>
                          <a:cubicBezTo>
                            <a:pt x="1963121" y="1079342"/>
                            <a:pt x="1926297" y="1081076"/>
                            <a:pt x="1895061" y="1073426"/>
                          </a:cubicBezTo>
                          <a:cubicBezTo>
                            <a:pt x="1307248" y="929472"/>
                            <a:pt x="1521133" y="954955"/>
                            <a:pt x="1166191" y="927652"/>
                          </a:cubicBezTo>
                          <a:cubicBezTo>
                            <a:pt x="1203954" y="908771"/>
                            <a:pt x="1252177" y="886354"/>
                            <a:pt x="1285461" y="861391"/>
                          </a:cubicBezTo>
                          <a:cubicBezTo>
                            <a:pt x="1300454" y="850146"/>
                            <a:pt x="1311965" y="834887"/>
                            <a:pt x="1325217" y="821635"/>
                          </a:cubicBezTo>
                          <a:cubicBezTo>
                            <a:pt x="1355991" y="667774"/>
                            <a:pt x="1309255" y="787751"/>
                            <a:pt x="1577009" y="768626"/>
                          </a:cubicBezTo>
                          <a:cubicBezTo>
                            <a:pt x="1596714" y="767219"/>
                            <a:pt x="1541984" y="750297"/>
                            <a:pt x="1524000" y="742122"/>
                          </a:cubicBezTo>
                          <a:cubicBezTo>
                            <a:pt x="1509975" y="735747"/>
                            <a:pt x="1279088" y="639842"/>
                            <a:pt x="1298713" y="636104"/>
                          </a:cubicBezTo>
                          <a:cubicBezTo>
                            <a:pt x="1433303" y="610468"/>
                            <a:pt x="1572591" y="644939"/>
                            <a:pt x="1709530" y="649356"/>
                          </a:cubicBezTo>
                          <a:cubicBezTo>
                            <a:pt x="1607837" y="801896"/>
                            <a:pt x="1590710" y="775902"/>
                            <a:pt x="1643270" y="1007165"/>
                          </a:cubicBezTo>
                          <a:cubicBezTo>
                            <a:pt x="1648808" y="1031532"/>
                            <a:pt x="1674851" y="1047318"/>
                            <a:pt x="1696278" y="1060174"/>
                          </a:cubicBezTo>
                          <a:cubicBezTo>
                            <a:pt x="1720235" y="1074548"/>
                            <a:pt x="1775791" y="1086678"/>
                            <a:pt x="1775791" y="1086678"/>
                          </a:cubicBezTo>
                          <a:cubicBezTo>
                            <a:pt x="1780209" y="1064591"/>
                            <a:pt x="1779605" y="1040868"/>
                            <a:pt x="1789044" y="1020417"/>
                          </a:cubicBezTo>
                          <a:cubicBezTo>
                            <a:pt x="1806508" y="982579"/>
                            <a:pt x="1844339" y="954605"/>
                            <a:pt x="1855304" y="914400"/>
                          </a:cubicBezTo>
                          <a:cubicBezTo>
                            <a:pt x="1859495" y="899034"/>
                            <a:pt x="1841542" y="884199"/>
                            <a:pt x="1828800" y="874643"/>
                          </a:cubicBezTo>
                          <a:cubicBezTo>
                            <a:pt x="1805094" y="856863"/>
                            <a:pt x="1777716" y="843248"/>
                            <a:pt x="1749287" y="834887"/>
                          </a:cubicBezTo>
                          <a:cubicBezTo>
                            <a:pt x="1726314" y="828130"/>
                            <a:pt x="1392960" y="774512"/>
                            <a:pt x="1404730" y="768626"/>
                          </a:cubicBezTo>
                          <a:cubicBezTo>
                            <a:pt x="1472360" y="734809"/>
                            <a:pt x="1554921" y="786295"/>
                            <a:pt x="1630017" y="795130"/>
                          </a:cubicBezTo>
                          <a:cubicBezTo>
                            <a:pt x="1762576" y="789105"/>
                            <a:pt x="2061177" y="794837"/>
                            <a:pt x="2186609" y="715617"/>
                          </a:cubicBezTo>
                          <a:cubicBezTo>
                            <a:pt x="2213018" y="698937"/>
                            <a:pt x="2178945" y="653584"/>
                            <a:pt x="2173357" y="622852"/>
                          </a:cubicBezTo>
                          <a:cubicBezTo>
                            <a:pt x="2170099" y="604932"/>
                            <a:pt x="2169757" y="585288"/>
                            <a:pt x="2160104" y="569843"/>
                          </a:cubicBezTo>
                          <a:cubicBezTo>
                            <a:pt x="2146860" y="548653"/>
                            <a:pt x="2127887" y="530696"/>
                            <a:pt x="2107096" y="516835"/>
                          </a:cubicBezTo>
                          <a:cubicBezTo>
                            <a:pt x="1969910" y="425378"/>
                            <a:pt x="1976419" y="440342"/>
                            <a:pt x="1828800" y="410817"/>
                          </a:cubicBezTo>
                          <a:cubicBezTo>
                            <a:pt x="1791668" y="420100"/>
                            <a:pt x="1741822" y="430024"/>
                            <a:pt x="1709530" y="450574"/>
                          </a:cubicBezTo>
                          <a:cubicBezTo>
                            <a:pt x="1640784" y="494322"/>
                            <a:pt x="1624928" y="523196"/>
                            <a:pt x="1577009" y="583096"/>
                          </a:cubicBezTo>
                          <a:cubicBezTo>
                            <a:pt x="1532835" y="574261"/>
                            <a:pt x="1488985" y="563617"/>
                            <a:pt x="1444487" y="556591"/>
                          </a:cubicBezTo>
                          <a:cubicBezTo>
                            <a:pt x="1404975" y="550352"/>
                            <a:pt x="1360995" y="561228"/>
                            <a:pt x="1325217" y="543339"/>
                          </a:cubicBezTo>
                          <a:cubicBezTo>
                            <a:pt x="1312723" y="537092"/>
                            <a:pt x="1328592" y="513461"/>
                            <a:pt x="1338470" y="503583"/>
                          </a:cubicBezTo>
                          <a:cubicBezTo>
                            <a:pt x="1352439" y="489614"/>
                            <a:pt x="1375041" y="488036"/>
                            <a:pt x="1391478" y="477078"/>
                          </a:cubicBezTo>
                          <a:cubicBezTo>
                            <a:pt x="1401874" y="470147"/>
                            <a:pt x="1409148" y="459409"/>
                            <a:pt x="1417983" y="450574"/>
                          </a:cubicBezTo>
                          <a:cubicBezTo>
                            <a:pt x="1223683" y="372852"/>
                            <a:pt x="1458214" y="479451"/>
                            <a:pt x="1444487" y="410817"/>
                          </a:cubicBezTo>
                          <a:cubicBezTo>
                            <a:pt x="1436738" y="372074"/>
                            <a:pt x="1374786" y="373373"/>
                            <a:pt x="1338470" y="357809"/>
                          </a:cubicBezTo>
                          <a:cubicBezTo>
                            <a:pt x="1233457" y="312803"/>
                            <a:pt x="1197696" y="327220"/>
                            <a:pt x="1060174" y="318052"/>
                          </a:cubicBezTo>
                          <a:cubicBezTo>
                            <a:pt x="1124940" y="356912"/>
                            <a:pt x="1168435" y="386671"/>
                            <a:pt x="1245704" y="410817"/>
                          </a:cubicBezTo>
                          <a:cubicBezTo>
                            <a:pt x="1275518" y="420134"/>
                            <a:pt x="1307548" y="419652"/>
                            <a:pt x="1338470" y="424069"/>
                          </a:cubicBezTo>
                          <a:cubicBezTo>
                            <a:pt x="1272209" y="428487"/>
                            <a:pt x="1204395" y="452254"/>
                            <a:pt x="1139687" y="437322"/>
                          </a:cubicBezTo>
                          <a:cubicBezTo>
                            <a:pt x="1120438" y="432880"/>
                            <a:pt x="1176661" y="401065"/>
                            <a:pt x="1166191" y="384313"/>
                          </a:cubicBezTo>
                          <a:cubicBezTo>
                            <a:pt x="1126773" y="321244"/>
                            <a:pt x="1009896" y="324245"/>
                            <a:pt x="954157" y="318052"/>
                          </a:cubicBezTo>
                          <a:cubicBezTo>
                            <a:pt x="962992" y="304800"/>
                            <a:pt x="965210" y="282159"/>
                            <a:pt x="980661" y="278296"/>
                          </a:cubicBezTo>
                          <a:cubicBezTo>
                            <a:pt x="999902" y="273486"/>
                            <a:pt x="1164526" y="317636"/>
                            <a:pt x="1166191" y="318052"/>
                          </a:cubicBezTo>
                          <a:cubicBezTo>
                            <a:pt x="1183346" y="369515"/>
                            <a:pt x="1180081" y="369302"/>
                            <a:pt x="1219200" y="424069"/>
                          </a:cubicBezTo>
                          <a:cubicBezTo>
                            <a:pt x="1226462" y="434236"/>
                            <a:pt x="1236869" y="441739"/>
                            <a:pt x="1245704" y="450574"/>
                          </a:cubicBezTo>
                          <a:cubicBezTo>
                            <a:pt x="1250122" y="463826"/>
                            <a:pt x="1250381" y="479304"/>
                            <a:pt x="1258957" y="490330"/>
                          </a:cubicBezTo>
                          <a:cubicBezTo>
                            <a:pt x="1338582" y="592704"/>
                            <a:pt x="1342554" y="571068"/>
                            <a:pt x="1470991" y="609600"/>
                          </a:cubicBezTo>
                          <a:cubicBezTo>
                            <a:pt x="1513055" y="591572"/>
                            <a:pt x="1731208" y="534344"/>
                            <a:pt x="1484244" y="437322"/>
                          </a:cubicBezTo>
                          <a:cubicBezTo>
                            <a:pt x="1393698" y="401750"/>
                            <a:pt x="1289879" y="428487"/>
                            <a:pt x="1192696" y="424069"/>
                          </a:cubicBezTo>
                          <a:cubicBezTo>
                            <a:pt x="1214783" y="410817"/>
                            <a:pt x="1233425" y="387717"/>
                            <a:pt x="1258957" y="384313"/>
                          </a:cubicBezTo>
                          <a:cubicBezTo>
                            <a:pt x="1302962" y="378446"/>
                            <a:pt x="1353832" y="374036"/>
                            <a:pt x="1391478" y="397565"/>
                          </a:cubicBezTo>
                          <a:cubicBezTo>
                            <a:pt x="1431997" y="422889"/>
                            <a:pt x="1437204" y="483049"/>
                            <a:pt x="1470991" y="516835"/>
                          </a:cubicBezTo>
                          <a:lnTo>
                            <a:pt x="1510748" y="556591"/>
                          </a:lnTo>
                          <a:cubicBezTo>
                            <a:pt x="1515165" y="574261"/>
                            <a:pt x="1516603" y="592956"/>
                            <a:pt x="1524000" y="609600"/>
                          </a:cubicBezTo>
                          <a:cubicBezTo>
                            <a:pt x="1552060" y="672735"/>
                            <a:pt x="1569364" y="681468"/>
                            <a:pt x="1616765" y="728869"/>
                          </a:cubicBezTo>
                          <a:cubicBezTo>
                            <a:pt x="1665356" y="715617"/>
                            <a:pt x="1719127" y="714649"/>
                            <a:pt x="1762539" y="689113"/>
                          </a:cubicBezTo>
                          <a:cubicBezTo>
                            <a:pt x="1985548" y="557932"/>
                            <a:pt x="1689282" y="532433"/>
                            <a:pt x="1577009" y="490330"/>
                          </a:cubicBezTo>
                          <a:cubicBezTo>
                            <a:pt x="1559955" y="483935"/>
                            <a:pt x="1541670" y="481495"/>
                            <a:pt x="1524000" y="477078"/>
                          </a:cubicBezTo>
                          <a:cubicBezTo>
                            <a:pt x="1537252" y="459408"/>
                            <a:pt x="1546987" y="438443"/>
                            <a:pt x="1563757" y="424069"/>
                          </a:cubicBezTo>
                          <a:cubicBezTo>
                            <a:pt x="1578756" y="411213"/>
                            <a:pt x="1597706" y="402763"/>
                            <a:pt x="1616765" y="397565"/>
                          </a:cubicBezTo>
                          <a:cubicBezTo>
                            <a:pt x="1695348" y="376133"/>
                            <a:pt x="1775791" y="362226"/>
                            <a:pt x="1855304" y="344556"/>
                          </a:cubicBezTo>
                          <a:cubicBezTo>
                            <a:pt x="1892241" y="529237"/>
                            <a:pt x="1878068" y="432185"/>
                            <a:pt x="1895061" y="636104"/>
                          </a:cubicBezTo>
                          <a:cubicBezTo>
                            <a:pt x="1890644" y="653774"/>
                            <a:pt x="1871706" y="673959"/>
                            <a:pt x="1881809" y="689113"/>
                          </a:cubicBezTo>
                          <a:cubicBezTo>
                            <a:pt x="1913899" y="737248"/>
                            <a:pt x="2025128" y="705985"/>
                            <a:pt x="2054087" y="702365"/>
                          </a:cubicBezTo>
                          <a:cubicBezTo>
                            <a:pt x="2058504" y="689113"/>
                            <a:pt x="2069314" y="676437"/>
                            <a:pt x="2067339" y="662609"/>
                          </a:cubicBezTo>
                          <a:cubicBezTo>
                            <a:pt x="2060216" y="612749"/>
                            <a:pt x="2051461" y="561181"/>
                            <a:pt x="2027583" y="516835"/>
                          </a:cubicBezTo>
                          <a:cubicBezTo>
                            <a:pt x="2018217" y="499441"/>
                            <a:pt x="1994111" y="493261"/>
                            <a:pt x="1974574" y="490330"/>
                          </a:cubicBezTo>
                          <a:cubicBezTo>
                            <a:pt x="1904541" y="479825"/>
                            <a:pt x="1833217" y="481495"/>
                            <a:pt x="1762539" y="477078"/>
                          </a:cubicBezTo>
                          <a:cubicBezTo>
                            <a:pt x="1736035" y="454991"/>
                            <a:pt x="1698455" y="441676"/>
                            <a:pt x="1683026" y="410817"/>
                          </a:cubicBezTo>
                          <a:cubicBezTo>
                            <a:pt x="1675903" y="396572"/>
                            <a:pt x="1716653" y="385306"/>
                            <a:pt x="1709530" y="371061"/>
                          </a:cubicBezTo>
                          <a:cubicBezTo>
                            <a:pt x="1701385" y="354771"/>
                            <a:pt x="1674523" y="360579"/>
                            <a:pt x="1656522" y="357809"/>
                          </a:cubicBezTo>
                          <a:cubicBezTo>
                            <a:pt x="1616986" y="351726"/>
                            <a:pt x="1577009" y="348974"/>
                            <a:pt x="1537252" y="344556"/>
                          </a:cubicBezTo>
                          <a:cubicBezTo>
                            <a:pt x="1554922" y="331304"/>
                            <a:pt x="1571322" y="316164"/>
                            <a:pt x="1590261" y="304800"/>
                          </a:cubicBezTo>
                          <a:cubicBezTo>
                            <a:pt x="1730989" y="220364"/>
                            <a:pt x="1724864" y="267547"/>
                            <a:pt x="1961322" y="278296"/>
                          </a:cubicBezTo>
                          <a:cubicBezTo>
                            <a:pt x="2076458" y="324350"/>
                            <a:pt x="1998762" y="272501"/>
                            <a:pt x="2054087" y="410817"/>
                          </a:cubicBezTo>
                          <a:cubicBezTo>
                            <a:pt x="2058727" y="422418"/>
                            <a:pt x="2069669" y="431254"/>
                            <a:pt x="2080591" y="437322"/>
                          </a:cubicBezTo>
                          <a:cubicBezTo>
                            <a:pt x="2164687" y="484042"/>
                            <a:pt x="2174759" y="477278"/>
                            <a:pt x="2266122" y="490330"/>
                          </a:cubicBezTo>
                          <a:cubicBezTo>
                            <a:pt x="2225144" y="517649"/>
                            <a:pt x="2154508" y="548351"/>
                            <a:pt x="2146852" y="609600"/>
                          </a:cubicBezTo>
                          <a:cubicBezTo>
                            <a:pt x="2144877" y="625404"/>
                            <a:pt x="2164522" y="636104"/>
                            <a:pt x="2173357" y="649356"/>
                          </a:cubicBezTo>
                          <a:cubicBezTo>
                            <a:pt x="2182633" y="677185"/>
                            <a:pt x="2189136" y="708317"/>
                            <a:pt x="2213113" y="728869"/>
                          </a:cubicBezTo>
                          <a:cubicBezTo>
                            <a:pt x="2232670" y="745632"/>
                            <a:pt x="2257287" y="755374"/>
                            <a:pt x="2279374" y="768626"/>
                          </a:cubicBezTo>
                          <a:cubicBezTo>
                            <a:pt x="2319131" y="764209"/>
                            <a:pt x="2375705" y="788144"/>
                            <a:pt x="2398644" y="755374"/>
                          </a:cubicBezTo>
                          <a:cubicBezTo>
                            <a:pt x="2459535" y="668387"/>
                            <a:pt x="2282693" y="560381"/>
                            <a:pt x="2252870" y="543339"/>
                          </a:cubicBezTo>
                          <a:cubicBezTo>
                            <a:pt x="2093381" y="452202"/>
                            <a:pt x="2060815" y="475135"/>
                            <a:pt x="1868557" y="463826"/>
                          </a:cubicBezTo>
                          <a:cubicBezTo>
                            <a:pt x="1956905" y="450574"/>
                            <a:pt x="2045999" y="441589"/>
                            <a:pt x="2133600" y="424069"/>
                          </a:cubicBezTo>
                          <a:cubicBezTo>
                            <a:pt x="2156926" y="419404"/>
                            <a:pt x="2177505" y="405694"/>
                            <a:pt x="2199861" y="397565"/>
                          </a:cubicBezTo>
                          <a:cubicBezTo>
                            <a:pt x="2226117" y="388018"/>
                            <a:pt x="2252356" y="378171"/>
                            <a:pt x="2279374" y="371061"/>
                          </a:cubicBezTo>
                          <a:cubicBezTo>
                            <a:pt x="2336369" y="356062"/>
                            <a:pt x="2394226" y="344556"/>
                            <a:pt x="2451652" y="331304"/>
                          </a:cubicBezTo>
                          <a:cubicBezTo>
                            <a:pt x="2469322" y="335721"/>
                            <a:pt x="2488370" y="336411"/>
                            <a:pt x="2504661" y="344556"/>
                          </a:cubicBezTo>
                          <a:cubicBezTo>
                            <a:pt x="2535671" y="360061"/>
                            <a:pt x="2583902" y="463350"/>
                            <a:pt x="2584174" y="463826"/>
                          </a:cubicBezTo>
                          <a:cubicBezTo>
                            <a:pt x="2413303" y="777091"/>
                            <a:pt x="2631346" y="474912"/>
                            <a:pt x="2305878" y="622852"/>
                          </a:cubicBezTo>
                          <a:cubicBezTo>
                            <a:pt x="2283129" y="633192"/>
                            <a:pt x="2343063" y="656521"/>
                            <a:pt x="2358887" y="675861"/>
                          </a:cubicBezTo>
                          <a:cubicBezTo>
                            <a:pt x="2382950" y="705271"/>
                            <a:pt x="2406295" y="735633"/>
                            <a:pt x="2425148" y="768626"/>
                          </a:cubicBezTo>
                          <a:cubicBezTo>
                            <a:pt x="2441839" y="797835"/>
                            <a:pt x="2441116" y="837603"/>
                            <a:pt x="2464904" y="861391"/>
                          </a:cubicBezTo>
                          <a:cubicBezTo>
                            <a:pt x="2480831" y="877318"/>
                            <a:pt x="2509177" y="869757"/>
                            <a:pt x="2531165" y="874643"/>
                          </a:cubicBezTo>
                          <a:cubicBezTo>
                            <a:pt x="2548945" y="878594"/>
                            <a:pt x="2566504" y="883478"/>
                            <a:pt x="2584174" y="887896"/>
                          </a:cubicBezTo>
                          <a:cubicBezTo>
                            <a:pt x="2566504" y="909983"/>
                            <a:pt x="2559406" y="952587"/>
                            <a:pt x="2531165" y="954156"/>
                          </a:cubicBezTo>
                          <a:cubicBezTo>
                            <a:pt x="2305040" y="966718"/>
                            <a:pt x="2217114" y="941904"/>
                            <a:pt x="2054087" y="901148"/>
                          </a:cubicBezTo>
                          <a:cubicBezTo>
                            <a:pt x="2021539" y="803505"/>
                            <a:pt x="1997370" y="793004"/>
                            <a:pt x="2027583" y="702365"/>
                          </a:cubicBezTo>
                          <a:cubicBezTo>
                            <a:pt x="2032620" y="687255"/>
                            <a:pt x="2045252" y="675861"/>
                            <a:pt x="2054087" y="662609"/>
                          </a:cubicBezTo>
                          <a:cubicBezTo>
                            <a:pt x="1965739" y="658191"/>
                            <a:pt x="1877425" y="645673"/>
                            <a:pt x="1789044" y="649356"/>
                          </a:cubicBezTo>
                          <a:cubicBezTo>
                            <a:pt x="1769306" y="650178"/>
                            <a:pt x="1738829" y="656304"/>
                            <a:pt x="1736035" y="675861"/>
                          </a:cubicBezTo>
                          <a:cubicBezTo>
                            <a:pt x="1732392" y="701360"/>
                            <a:pt x="1762139" y="720280"/>
                            <a:pt x="1775791" y="742122"/>
                          </a:cubicBezTo>
                          <a:cubicBezTo>
                            <a:pt x="1784232" y="755628"/>
                            <a:pt x="1791931" y="769785"/>
                            <a:pt x="1802296" y="781878"/>
                          </a:cubicBezTo>
                          <a:cubicBezTo>
                            <a:pt x="1870557" y="861515"/>
                            <a:pt x="1933696" y="890154"/>
                            <a:pt x="2040835" y="940904"/>
                          </a:cubicBezTo>
                          <a:cubicBezTo>
                            <a:pt x="2061191" y="950546"/>
                            <a:pt x="2085009" y="949739"/>
                            <a:pt x="2107096" y="954156"/>
                          </a:cubicBezTo>
                          <a:cubicBezTo>
                            <a:pt x="2189839" y="995529"/>
                            <a:pt x="2164054" y="963459"/>
                            <a:pt x="2120348" y="1007165"/>
                          </a:cubicBezTo>
                          <a:cubicBezTo>
                            <a:pt x="2109086" y="1018427"/>
                            <a:pt x="2102679" y="1033670"/>
                            <a:pt x="2093844" y="1046922"/>
                          </a:cubicBezTo>
                          <a:cubicBezTo>
                            <a:pt x="2089426" y="1077844"/>
                            <a:pt x="2086717" y="1109058"/>
                            <a:pt x="2080591" y="1139687"/>
                          </a:cubicBezTo>
                          <a:cubicBezTo>
                            <a:pt x="2077851" y="1153385"/>
                            <a:pt x="2078962" y="1187192"/>
                            <a:pt x="2067339" y="1179443"/>
                          </a:cubicBezTo>
                          <a:cubicBezTo>
                            <a:pt x="2047546" y="1166248"/>
                            <a:pt x="2049670" y="1135270"/>
                            <a:pt x="2040835" y="1113183"/>
                          </a:cubicBezTo>
                          <a:cubicBezTo>
                            <a:pt x="2049670" y="1064592"/>
                            <a:pt x="2037706" y="1006920"/>
                            <a:pt x="2067339" y="967409"/>
                          </a:cubicBezTo>
                          <a:cubicBezTo>
                            <a:pt x="2086080" y="942420"/>
                            <a:pt x="2129372" y="959744"/>
                            <a:pt x="2160104" y="954156"/>
                          </a:cubicBezTo>
                          <a:cubicBezTo>
                            <a:pt x="2178024" y="950898"/>
                            <a:pt x="2195443" y="945321"/>
                            <a:pt x="2213113" y="940904"/>
                          </a:cubicBezTo>
                          <a:cubicBezTo>
                            <a:pt x="2199861" y="936487"/>
                            <a:pt x="2185568" y="934436"/>
                            <a:pt x="2173357" y="927652"/>
                          </a:cubicBezTo>
                          <a:cubicBezTo>
                            <a:pt x="2145511" y="912182"/>
                            <a:pt x="2123028" y="887411"/>
                            <a:pt x="2093844" y="874643"/>
                          </a:cubicBezTo>
                          <a:cubicBezTo>
                            <a:pt x="2051592" y="856158"/>
                            <a:pt x="2005496" y="848139"/>
                            <a:pt x="1961322" y="834887"/>
                          </a:cubicBezTo>
                          <a:cubicBezTo>
                            <a:pt x="1956905" y="861391"/>
                            <a:pt x="1936810" y="890003"/>
                            <a:pt x="1948070" y="914400"/>
                          </a:cubicBezTo>
                          <a:cubicBezTo>
                            <a:pt x="2093850" y="1230255"/>
                            <a:pt x="2012746" y="838626"/>
                            <a:pt x="2054087" y="1086678"/>
                          </a:cubicBezTo>
                          <a:cubicBezTo>
                            <a:pt x="2014330" y="1099930"/>
                            <a:pt x="1976048" y="1133931"/>
                            <a:pt x="1934817" y="1126435"/>
                          </a:cubicBezTo>
                          <a:cubicBezTo>
                            <a:pt x="1911412" y="1122180"/>
                            <a:pt x="1893084" y="1078449"/>
                            <a:pt x="1908313" y="1060174"/>
                          </a:cubicBezTo>
                          <a:cubicBezTo>
                            <a:pt x="1928310" y="1036178"/>
                            <a:pt x="1970156" y="1051339"/>
                            <a:pt x="2001078" y="1046922"/>
                          </a:cubicBezTo>
                          <a:cubicBezTo>
                            <a:pt x="2138017" y="1077844"/>
                            <a:pt x="2277213" y="1100075"/>
                            <a:pt x="2411896" y="1139687"/>
                          </a:cubicBezTo>
                          <a:cubicBezTo>
                            <a:pt x="2435507" y="1146631"/>
                            <a:pt x="2476975" y="1193483"/>
                            <a:pt x="2438400" y="1219200"/>
                          </a:cubicBezTo>
                          <a:cubicBezTo>
                            <a:pt x="2423520" y="1229120"/>
                            <a:pt x="2329615" y="1259879"/>
                            <a:pt x="2292626" y="1272209"/>
                          </a:cubicBezTo>
                          <a:cubicBezTo>
                            <a:pt x="2155995" y="1190230"/>
                            <a:pt x="2266476" y="1245776"/>
                            <a:pt x="2001078" y="1192696"/>
                          </a:cubicBezTo>
                          <a:cubicBezTo>
                            <a:pt x="1943287" y="1181138"/>
                            <a:pt x="1886226" y="1166191"/>
                            <a:pt x="1828800" y="1152939"/>
                          </a:cubicBezTo>
                          <a:cubicBezTo>
                            <a:pt x="1806713" y="1166191"/>
                            <a:pt x="1773000" y="1216234"/>
                            <a:pt x="1762539" y="1192696"/>
                          </a:cubicBezTo>
                          <a:cubicBezTo>
                            <a:pt x="1740935" y="1144088"/>
                            <a:pt x="1799580" y="986092"/>
                            <a:pt x="1775791" y="1033669"/>
                          </a:cubicBezTo>
                          <a:cubicBezTo>
                            <a:pt x="1747853" y="1089545"/>
                            <a:pt x="1783940" y="1167220"/>
                            <a:pt x="1749287" y="1219200"/>
                          </a:cubicBezTo>
                          <a:cubicBezTo>
                            <a:pt x="1722896" y="1258786"/>
                            <a:pt x="1616765" y="1272209"/>
                            <a:pt x="1616765" y="1272209"/>
                          </a:cubicBezTo>
                          <a:cubicBezTo>
                            <a:pt x="1541669" y="1254539"/>
                            <a:pt x="1450370" y="1269032"/>
                            <a:pt x="1391478" y="1219200"/>
                          </a:cubicBezTo>
                          <a:cubicBezTo>
                            <a:pt x="1364291" y="1196195"/>
                            <a:pt x="1415507" y="1147135"/>
                            <a:pt x="1444487" y="1126435"/>
                          </a:cubicBezTo>
                          <a:cubicBezTo>
                            <a:pt x="1457448" y="1117178"/>
                            <a:pt x="1470992" y="1144104"/>
                            <a:pt x="1484244" y="1152939"/>
                          </a:cubicBezTo>
                          <a:cubicBezTo>
                            <a:pt x="1479826" y="1175026"/>
                            <a:pt x="1484820" y="1201420"/>
                            <a:pt x="1470991" y="1219200"/>
                          </a:cubicBezTo>
                          <a:cubicBezTo>
                            <a:pt x="1451434" y="1244344"/>
                            <a:pt x="1415155" y="1250900"/>
                            <a:pt x="1391478" y="1272209"/>
                          </a:cubicBezTo>
                          <a:cubicBezTo>
                            <a:pt x="1370454" y="1291130"/>
                            <a:pt x="1356139" y="1316382"/>
                            <a:pt x="1338470" y="1338469"/>
                          </a:cubicBezTo>
                          <a:cubicBezTo>
                            <a:pt x="1320800" y="1334052"/>
                            <a:pt x="1300282" y="1335803"/>
                            <a:pt x="1285461" y="1325217"/>
                          </a:cubicBezTo>
                          <a:cubicBezTo>
                            <a:pt x="1237101" y="1290674"/>
                            <a:pt x="1206899" y="1230853"/>
                            <a:pt x="1152939" y="1205948"/>
                          </a:cubicBezTo>
                          <a:cubicBezTo>
                            <a:pt x="1135923" y="1198094"/>
                            <a:pt x="1126435" y="1232452"/>
                            <a:pt x="1113183" y="1245704"/>
                          </a:cubicBezTo>
                          <a:cubicBezTo>
                            <a:pt x="1069009" y="1241287"/>
                            <a:pt x="1017600" y="1257077"/>
                            <a:pt x="980661" y="1232452"/>
                          </a:cubicBezTo>
                          <a:cubicBezTo>
                            <a:pt x="954671" y="1215126"/>
                            <a:pt x="1042554" y="1223950"/>
                            <a:pt x="1073426" y="1219200"/>
                          </a:cubicBezTo>
                          <a:cubicBezTo>
                            <a:pt x="1099983" y="1215114"/>
                            <a:pt x="1126435" y="1210365"/>
                            <a:pt x="1152939" y="1205948"/>
                          </a:cubicBezTo>
                          <a:cubicBezTo>
                            <a:pt x="1166191" y="1188278"/>
                            <a:pt x="1181738" y="1172116"/>
                            <a:pt x="1192696" y="1152939"/>
                          </a:cubicBezTo>
                          <a:cubicBezTo>
                            <a:pt x="1199627" y="1140811"/>
                            <a:pt x="1191979" y="1113183"/>
                            <a:pt x="1205948" y="1113183"/>
                          </a:cubicBezTo>
                          <a:cubicBezTo>
                            <a:pt x="1221875" y="1113183"/>
                            <a:pt x="1225329" y="1138694"/>
                            <a:pt x="1232452" y="1152939"/>
                          </a:cubicBezTo>
                          <a:cubicBezTo>
                            <a:pt x="1243091" y="1174216"/>
                            <a:pt x="1245761" y="1199407"/>
                            <a:pt x="1258957" y="1219200"/>
                          </a:cubicBezTo>
                          <a:cubicBezTo>
                            <a:pt x="1281548" y="1253086"/>
                            <a:pt x="1311966" y="1281043"/>
                            <a:pt x="1338470" y="1311965"/>
                          </a:cubicBezTo>
                          <a:cubicBezTo>
                            <a:pt x="1356295" y="1240663"/>
                            <a:pt x="1357584" y="1265452"/>
                            <a:pt x="1338470" y="1179443"/>
                          </a:cubicBezTo>
                          <a:cubicBezTo>
                            <a:pt x="1335440" y="1165807"/>
                            <a:pt x="1336702" y="1147638"/>
                            <a:pt x="1325217" y="1139687"/>
                          </a:cubicBezTo>
                          <a:cubicBezTo>
                            <a:pt x="1124890" y="1001001"/>
                            <a:pt x="987214" y="1044382"/>
                            <a:pt x="715617" y="1020417"/>
                          </a:cubicBezTo>
                          <a:cubicBezTo>
                            <a:pt x="706782" y="1042504"/>
                            <a:pt x="692064" y="1063073"/>
                            <a:pt x="689113" y="1086678"/>
                          </a:cubicBezTo>
                          <a:cubicBezTo>
                            <a:pt x="680632" y="1154530"/>
                            <a:pt x="820571" y="1165838"/>
                            <a:pt x="583096" y="1086678"/>
                          </a:cubicBezTo>
                          <a:cubicBezTo>
                            <a:pt x="574261" y="1069008"/>
                            <a:pt x="553797" y="1053226"/>
                            <a:pt x="556591" y="1033669"/>
                          </a:cubicBezTo>
                          <a:cubicBezTo>
                            <a:pt x="559241" y="1015116"/>
                            <a:pt x="577654" y="995248"/>
                            <a:pt x="596348" y="993913"/>
                          </a:cubicBezTo>
                          <a:cubicBezTo>
                            <a:pt x="706590" y="986039"/>
                            <a:pt x="817217" y="1002748"/>
                            <a:pt x="927652" y="1007165"/>
                          </a:cubicBezTo>
                          <a:cubicBezTo>
                            <a:pt x="913690" y="937355"/>
                            <a:pt x="899811" y="786741"/>
                            <a:pt x="755374" y="834887"/>
                          </a:cubicBezTo>
                          <a:cubicBezTo>
                            <a:pt x="707593" y="850814"/>
                            <a:pt x="764334" y="940807"/>
                            <a:pt x="795130" y="980661"/>
                          </a:cubicBezTo>
                          <a:cubicBezTo>
                            <a:pt x="843220" y="1042895"/>
                            <a:pt x="980661" y="1126435"/>
                            <a:pt x="980661" y="1126435"/>
                          </a:cubicBezTo>
                          <a:cubicBezTo>
                            <a:pt x="971826" y="1139687"/>
                            <a:pt x="961280" y="1151946"/>
                            <a:pt x="954157" y="1166191"/>
                          </a:cubicBezTo>
                          <a:cubicBezTo>
                            <a:pt x="929815" y="1214874"/>
                            <a:pt x="933530" y="1257200"/>
                            <a:pt x="993913" y="1298713"/>
                          </a:cubicBezTo>
                          <a:cubicBezTo>
                            <a:pt x="1039957" y="1330368"/>
                            <a:pt x="1099930" y="1334052"/>
                            <a:pt x="1152939" y="1351722"/>
                          </a:cubicBezTo>
                          <a:cubicBezTo>
                            <a:pt x="1219200" y="1347304"/>
                            <a:pt x="1302088" y="1382588"/>
                            <a:pt x="1351722" y="1338469"/>
                          </a:cubicBezTo>
                          <a:cubicBezTo>
                            <a:pt x="1614135" y="1105213"/>
                            <a:pt x="1157078" y="1120154"/>
                            <a:pt x="1550504" y="1152939"/>
                          </a:cubicBezTo>
                          <a:cubicBezTo>
                            <a:pt x="1610458" y="1176920"/>
                            <a:pt x="1645022" y="1185467"/>
                            <a:pt x="1696278" y="1232452"/>
                          </a:cubicBezTo>
                          <a:cubicBezTo>
                            <a:pt x="1726300" y="1259972"/>
                            <a:pt x="1748734" y="1294778"/>
                            <a:pt x="1775791" y="1325217"/>
                          </a:cubicBezTo>
                          <a:cubicBezTo>
                            <a:pt x="1784092" y="1334556"/>
                            <a:pt x="1793461" y="1342887"/>
                            <a:pt x="1802296" y="1351722"/>
                          </a:cubicBezTo>
                          <a:cubicBezTo>
                            <a:pt x="1837635" y="1329635"/>
                            <a:pt x="1880153" y="1316181"/>
                            <a:pt x="1908313" y="1285461"/>
                          </a:cubicBezTo>
                          <a:cubicBezTo>
                            <a:pt x="1931046" y="1260662"/>
                            <a:pt x="1920695" y="1212250"/>
                            <a:pt x="1948070" y="1192696"/>
                          </a:cubicBezTo>
                          <a:cubicBezTo>
                            <a:pt x="1960492" y="1183823"/>
                            <a:pt x="2052738" y="1257944"/>
                            <a:pt x="2054087" y="1258956"/>
                          </a:cubicBezTo>
                          <a:cubicBezTo>
                            <a:pt x="2040835" y="1210365"/>
                            <a:pt x="2033035" y="1159946"/>
                            <a:pt x="2014330" y="1113183"/>
                          </a:cubicBezTo>
                          <a:cubicBezTo>
                            <a:pt x="2006127" y="1092676"/>
                            <a:pt x="1955635" y="1071538"/>
                            <a:pt x="1974574" y="1060174"/>
                          </a:cubicBezTo>
                          <a:cubicBezTo>
                            <a:pt x="2005113" y="1041851"/>
                            <a:pt x="2045252" y="1069009"/>
                            <a:pt x="2080591" y="1073426"/>
                          </a:cubicBezTo>
                          <a:cubicBezTo>
                            <a:pt x="2141605" y="1092200"/>
                            <a:pt x="2444568" y="1182855"/>
                            <a:pt x="2478157" y="1205948"/>
                          </a:cubicBezTo>
                          <a:cubicBezTo>
                            <a:pt x="2496718" y="1218709"/>
                            <a:pt x="2452410" y="1290951"/>
                            <a:pt x="2464904" y="1272209"/>
                          </a:cubicBezTo>
                          <a:cubicBezTo>
                            <a:pt x="2591807" y="1081850"/>
                            <a:pt x="2392590" y="1236236"/>
                            <a:pt x="2610678" y="1099930"/>
                          </a:cubicBezTo>
                          <a:cubicBezTo>
                            <a:pt x="2580776" y="1055077"/>
                            <a:pt x="2591989" y="1060853"/>
                            <a:pt x="2544417" y="1033669"/>
                          </a:cubicBezTo>
                          <a:cubicBezTo>
                            <a:pt x="2483089" y="998624"/>
                            <a:pt x="2439134" y="992229"/>
                            <a:pt x="2584174" y="1033669"/>
                          </a:cubicBezTo>
                          <a:cubicBezTo>
                            <a:pt x="2610678" y="1011582"/>
                            <a:pt x="2654209" y="1000582"/>
                            <a:pt x="2663687" y="967409"/>
                          </a:cubicBezTo>
                          <a:cubicBezTo>
                            <a:pt x="2694477" y="859644"/>
                            <a:pt x="2570886" y="814991"/>
                            <a:pt x="2690191" y="874643"/>
                          </a:cubicBezTo>
                          <a:cubicBezTo>
                            <a:pt x="2714656" y="862411"/>
                            <a:pt x="2772212" y="840618"/>
                            <a:pt x="2782957" y="808383"/>
                          </a:cubicBezTo>
                          <a:cubicBezTo>
                            <a:pt x="2787374" y="795131"/>
                            <a:pt x="2782956" y="773043"/>
                            <a:pt x="2769704" y="768626"/>
                          </a:cubicBezTo>
                          <a:cubicBezTo>
                            <a:pt x="2710439" y="748871"/>
                            <a:pt x="2646017" y="750957"/>
                            <a:pt x="2584174" y="742122"/>
                          </a:cubicBezTo>
                          <a:cubicBezTo>
                            <a:pt x="2557670" y="746539"/>
                            <a:pt x="2523661" y="736374"/>
                            <a:pt x="2504661" y="755374"/>
                          </a:cubicBezTo>
                          <a:cubicBezTo>
                            <a:pt x="2491782" y="768253"/>
                            <a:pt x="2539810" y="772198"/>
                            <a:pt x="2557670" y="768626"/>
                          </a:cubicBezTo>
                          <a:cubicBezTo>
                            <a:pt x="2630281" y="754104"/>
                            <a:pt x="2698504" y="722708"/>
                            <a:pt x="2769704" y="702365"/>
                          </a:cubicBezTo>
                          <a:cubicBezTo>
                            <a:pt x="2791362" y="696177"/>
                            <a:pt x="2813878" y="693530"/>
                            <a:pt x="2835965" y="689113"/>
                          </a:cubicBezTo>
                          <a:cubicBezTo>
                            <a:pt x="2924707" y="711298"/>
                            <a:pt x="2887475" y="713368"/>
                            <a:pt x="2835965" y="636104"/>
                          </a:cubicBezTo>
                          <a:cubicBezTo>
                            <a:pt x="2825007" y="619667"/>
                            <a:pt x="2818296" y="600765"/>
                            <a:pt x="2809461" y="583096"/>
                          </a:cubicBezTo>
                          <a:cubicBezTo>
                            <a:pt x="2818296" y="627270"/>
                            <a:pt x="2850210" y="672880"/>
                            <a:pt x="2835965" y="715617"/>
                          </a:cubicBezTo>
                          <a:cubicBezTo>
                            <a:pt x="2828063" y="739323"/>
                            <a:pt x="2801929" y="678871"/>
                            <a:pt x="2782957" y="662609"/>
                          </a:cubicBezTo>
                          <a:cubicBezTo>
                            <a:pt x="2745225" y="630267"/>
                            <a:pt x="2623743" y="576376"/>
                            <a:pt x="2610678" y="569843"/>
                          </a:cubicBezTo>
                          <a:cubicBezTo>
                            <a:pt x="2650435" y="561008"/>
                            <a:pt x="2689841" y="550417"/>
                            <a:pt x="2729948" y="543339"/>
                          </a:cubicBezTo>
                          <a:cubicBezTo>
                            <a:pt x="2765020" y="537150"/>
                            <a:pt x="2805919" y="549207"/>
                            <a:pt x="2835965" y="530087"/>
                          </a:cubicBezTo>
                          <a:cubicBezTo>
                            <a:pt x="2860965" y="514178"/>
                            <a:pt x="2862470" y="477078"/>
                            <a:pt x="2875722" y="450574"/>
                          </a:cubicBezTo>
                          <a:cubicBezTo>
                            <a:pt x="2778902" y="353754"/>
                            <a:pt x="2852104" y="408226"/>
                            <a:pt x="2650435" y="357809"/>
                          </a:cubicBezTo>
                          <a:cubicBezTo>
                            <a:pt x="2601573" y="345593"/>
                            <a:pt x="2554521" y="325175"/>
                            <a:pt x="2504661" y="318052"/>
                          </a:cubicBezTo>
                          <a:cubicBezTo>
                            <a:pt x="2485104" y="315258"/>
                            <a:pt x="2540000" y="335721"/>
                            <a:pt x="2557670" y="344556"/>
                          </a:cubicBezTo>
                          <a:cubicBezTo>
                            <a:pt x="2535583" y="362226"/>
                            <a:pt x="2510035" y="376278"/>
                            <a:pt x="2491409" y="397565"/>
                          </a:cubicBezTo>
                          <a:cubicBezTo>
                            <a:pt x="2478400" y="412432"/>
                            <a:pt x="2484601" y="449059"/>
                            <a:pt x="2464904" y="450574"/>
                          </a:cubicBezTo>
                          <a:cubicBezTo>
                            <a:pt x="2439390" y="452537"/>
                            <a:pt x="2285252" y="399525"/>
                            <a:pt x="2239617" y="384313"/>
                          </a:cubicBezTo>
                          <a:cubicBezTo>
                            <a:pt x="2266121" y="357809"/>
                            <a:pt x="2305969" y="339896"/>
                            <a:pt x="2319130" y="304800"/>
                          </a:cubicBezTo>
                          <a:cubicBezTo>
                            <a:pt x="2324722" y="289887"/>
                            <a:pt x="2295059" y="281064"/>
                            <a:pt x="2279374" y="278296"/>
                          </a:cubicBezTo>
                          <a:cubicBezTo>
                            <a:pt x="2218317" y="267521"/>
                            <a:pt x="2155687" y="269461"/>
                            <a:pt x="2093844" y="265043"/>
                          </a:cubicBezTo>
                          <a:cubicBezTo>
                            <a:pt x="2089426" y="251791"/>
                            <a:pt x="2090469" y="235164"/>
                            <a:pt x="2080591" y="225287"/>
                          </a:cubicBezTo>
                          <a:cubicBezTo>
                            <a:pt x="2070713" y="215410"/>
                            <a:pt x="2042568" y="198174"/>
                            <a:pt x="2040835" y="212035"/>
                          </a:cubicBezTo>
                          <a:cubicBezTo>
                            <a:pt x="2035784" y="252447"/>
                            <a:pt x="2051833" y="293645"/>
                            <a:pt x="2067339" y="331304"/>
                          </a:cubicBezTo>
                          <a:cubicBezTo>
                            <a:pt x="2083206" y="369839"/>
                            <a:pt x="2166142" y="411289"/>
                            <a:pt x="2133600" y="437322"/>
                          </a:cubicBezTo>
                          <a:cubicBezTo>
                            <a:pt x="2098773" y="465184"/>
                            <a:pt x="1933584" y="336103"/>
                            <a:pt x="1908313" y="318052"/>
                          </a:cubicBezTo>
                          <a:cubicBezTo>
                            <a:pt x="1901760" y="259072"/>
                            <a:pt x="1930131" y="185530"/>
                            <a:pt x="1855304" y="185530"/>
                          </a:cubicBezTo>
                          <a:cubicBezTo>
                            <a:pt x="1841335" y="185530"/>
                            <a:pt x="1828800" y="194365"/>
                            <a:pt x="1815548" y="198783"/>
                          </a:cubicBezTo>
                          <a:cubicBezTo>
                            <a:pt x="1799994" y="260999"/>
                            <a:pt x="1790676" y="269938"/>
                            <a:pt x="1815548" y="344556"/>
                          </a:cubicBezTo>
                          <a:cubicBezTo>
                            <a:pt x="1817245" y="349646"/>
                            <a:pt x="1924313" y="442045"/>
                            <a:pt x="1881809" y="437322"/>
                          </a:cubicBezTo>
                          <a:cubicBezTo>
                            <a:pt x="1784624" y="426523"/>
                            <a:pt x="1603513" y="344556"/>
                            <a:pt x="1603513" y="344556"/>
                          </a:cubicBezTo>
                          <a:cubicBezTo>
                            <a:pt x="1559960" y="269893"/>
                            <a:pt x="1540154" y="116730"/>
                            <a:pt x="1431235" y="212035"/>
                          </a:cubicBezTo>
                          <a:cubicBezTo>
                            <a:pt x="1413332" y="227700"/>
                            <a:pt x="1413565" y="256209"/>
                            <a:pt x="1404730" y="278296"/>
                          </a:cubicBezTo>
                          <a:cubicBezTo>
                            <a:pt x="1417295" y="284578"/>
                            <a:pt x="1609895" y="362333"/>
                            <a:pt x="1470991" y="424069"/>
                          </a:cubicBezTo>
                          <a:cubicBezTo>
                            <a:pt x="1456096" y="430689"/>
                            <a:pt x="1307457" y="339201"/>
                            <a:pt x="1272209" y="318052"/>
                          </a:cubicBezTo>
                          <a:cubicBezTo>
                            <a:pt x="1258957" y="295965"/>
                            <a:pt x="1249215" y="271348"/>
                            <a:pt x="1232452" y="251791"/>
                          </a:cubicBezTo>
                          <a:cubicBezTo>
                            <a:pt x="1207492" y="222672"/>
                            <a:pt x="1173897" y="220587"/>
                            <a:pt x="1139687" y="212035"/>
                          </a:cubicBezTo>
                          <a:cubicBezTo>
                            <a:pt x="1157357" y="234122"/>
                            <a:pt x="1169524" y="262076"/>
                            <a:pt x="1192696" y="278296"/>
                          </a:cubicBezTo>
                          <a:cubicBezTo>
                            <a:pt x="1252477" y="320143"/>
                            <a:pt x="1332741" y="292694"/>
                            <a:pt x="1205948" y="318052"/>
                          </a:cubicBezTo>
                          <a:cubicBezTo>
                            <a:pt x="1152939" y="304800"/>
                            <a:pt x="1101562" y="278296"/>
                            <a:pt x="1046922" y="278296"/>
                          </a:cubicBezTo>
                          <a:cubicBezTo>
                            <a:pt x="1028181" y="278296"/>
                            <a:pt x="1021395" y="305855"/>
                            <a:pt x="1007165" y="318052"/>
                          </a:cubicBezTo>
                          <a:cubicBezTo>
                            <a:pt x="930458" y="383801"/>
                            <a:pt x="974310" y="327580"/>
                            <a:pt x="927652" y="397565"/>
                          </a:cubicBezTo>
                          <a:cubicBezTo>
                            <a:pt x="820918" y="290831"/>
                            <a:pt x="874000" y="324356"/>
                            <a:pt x="781878" y="278296"/>
                          </a:cubicBezTo>
                          <a:cubicBezTo>
                            <a:pt x="764209" y="291548"/>
                            <a:pt x="743010" y="301085"/>
                            <a:pt x="728870" y="318052"/>
                          </a:cubicBezTo>
                          <a:cubicBezTo>
                            <a:pt x="719927" y="328783"/>
                            <a:pt x="715617" y="343840"/>
                            <a:pt x="715617" y="357809"/>
                          </a:cubicBezTo>
                          <a:cubicBezTo>
                            <a:pt x="715617" y="416839"/>
                            <a:pt x="721263" y="445502"/>
                            <a:pt x="768626" y="477078"/>
                          </a:cubicBezTo>
                          <a:cubicBezTo>
                            <a:pt x="793282" y="493515"/>
                            <a:pt x="820290" y="506708"/>
                            <a:pt x="848139" y="516835"/>
                          </a:cubicBezTo>
                          <a:cubicBezTo>
                            <a:pt x="869307" y="524533"/>
                            <a:pt x="936924" y="530087"/>
                            <a:pt x="914400" y="530087"/>
                          </a:cubicBezTo>
                          <a:cubicBezTo>
                            <a:pt x="878786" y="530087"/>
                            <a:pt x="843722" y="521252"/>
                            <a:pt x="808383" y="516835"/>
                          </a:cubicBezTo>
                          <a:cubicBezTo>
                            <a:pt x="735695" y="480490"/>
                            <a:pt x="673801" y="457906"/>
                            <a:pt x="622852" y="384313"/>
                          </a:cubicBezTo>
                          <a:cubicBezTo>
                            <a:pt x="607557" y="362221"/>
                            <a:pt x="631331" y="320604"/>
                            <a:pt x="609600" y="304800"/>
                          </a:cubicBezTo>
                          <a:cubicBezTo>
                            <a:pt x="573167" y="278304"/>
                            <a:pt x="521252" y="287131"/>
                            <a:pt x="477078" y="278296"/>
                          </a:cubicBezTo>
                          <a:cubicBezTo>
                            <a:pt x="463826" y="287131"/>
                            <a:pt x="448584" y="293538"/>
                            <a:pt x="437322" y="304800"/>
                          </a:cubicBezTo>
                          <a:cubicBezTo>
                            <a:pt x="320461" y="421661"/>
                            <a:pt x="476238" y="370231"/>
                            <a:pt x="649357" y="397565"/>
                          </a:cubicBezTo>
                          <a:lnTo>
                            <a:pt x="927652" y="331304"/>
                          </a:lnTo>
                          <a:cubicBezTo>
                            <a:pt x="941204" y="327916"/>
                            <a:pt x="959660" y="306429"/>
                            <a:pt x="967409" y="318052"/>
                          </a:cubicBezTo>
                          <a:cubicBezTo>
                            <a:pt x="971417" y="324063"/>
                            <a:pt x="929628" y="438347"/>
                            <a:pt x="940904" y="437322"/>
                          </a:cubicBezTo>
                          <a:cubicBezTo>
                            <a:pt x="999926" y="431956"/>
                            <a:pt x="1052914" y="393891"/>
                            <a:pt x="1099930" y="357809"/>
                          </a:cubicBezTo>
                          <a:cubicBezTo>
                            <a:pt x="1243993" y="247249"/>
                            <a:pt x="1510748" y="0"/>
                            <a:pt x="1510748" y="0"/>
                          </a:cubicBezTo>
                          <a:cubicBezTo>
                            <a:pt x="1524000" y="22087"/>
                            <a:pt x="1553908" y="40729"/>
                            <a:pt x="1550504" y="66261"/>
                          </a:cubicBezTo>
                          <a:cubicBezTo>
                            <a:pt x="1535347" y="179937"/>
                            <a:pt x="1457739" y="397565"/>
                            <a:pt x="1457739" y="397565"/>
                          </a:cubicBezTo>
                          <a:cubicBezTo>
                            <a:pt x="1479826" y="401982"/>
                            <a:pt x="1501687" y="407739"/>
                            <a:pt x="1524000" y="410817"/>
                          </a:cubicBezTo>
                          <a:cubicBezTo>
                            <a:pt x="1629840" y="425416"/>
                            <a:pt x="1743328" y="409723"/>
                            <a:pt x="1842052" y="450574"/>
                          </a:cubicBezTo>
                          <a:cubicBezTo>
                            <a:pt x="1884076" y="467963"/>
                            <a:pt x="1886226" y="530087"/>
                            <a:pt x="1908313" y="569843"/>
                          </a:cubicBezTo>
                          <a:cubicBezTo>
                            <a:pt x="2040835" y="512417"/>
                            <a:pt x="2177484" y="463707"/>
                            <a:pt x="2305878" y="397565"/>
                          </a:cubicBezTo>
                          <a:cubicBezTo>
                            <a:pt x="2492949" y="301195"/>
                            <a:pt x="2164248" y="374787"/>
                            <a:pt x="2425148" y="331304"/>
                          </a:cubicBezTo>
                          <a:cubicBezTo>
                            <a:pt x="2426435" y="331590"/>
                            <a:pt x="2562751" y="346824"/>
                            <a:pt x="2584174" y="384313"/>
                          </a:cubicBezTo>
                          <a:cubicBezTo>
                            <a:pt x="2595349" y="403870"/>
                            <a:pt x="2593009" y="428487"/>
                            <a:pt x="2597426" y="450574"/>
                          </a:cubicBezTo>
                          <a:cubicBezTo>
                            <a:pt x="2570922" y="472661"/>
                            <a:pt x="2547248" y="498675"/>
                            <a:pt x="2517913" y="516835"/>
                          </a:cubicBezTo>
                          <a:cubicBezTo>
                            <a:pt x="2454062" y="556362"/>
                            <a:pt x="2319130" y="622852"/>
                            <a:pt x="2319130" y="622852"/>
                          </a:cubicBezTo>
                          <a:cubicBezTo>
                            <a:pt x="2323548" y="706782"/>
                            <a:pt x="2317348" y="791952"/>
                            <a:pt x="2332383" y="874643"/>
                          </a:cubicBezTo>
                          <a:cubicBezTo>
                            <a:pt x="2335736" y="893082"/>
                            <a:pt x="2353844" y="910334"/>
                            <a:pt x="2372139" y="914400"/>
                          </a:cubicBezTo>
                          <a:cubicBezTo>
                            <a:pt x="2398369" y="920229"/>
                            <a:pt x="2425148" y="905565"/>
                            <a:pt x="2451652" y="901148"/>
                          </a:cubicBezTo>
                          <a:cubicBezTo>
                            <a:pt x="2473739" y="892313"/>
                            <a:pt x="2499851" y="890124"/>
                            <a:pt x="2517913" y="874643"/>
                          </a:cubicBezTo>
                          <a:cubicBezTo>
                            <a:pt x="2533196" y="861544"/>
                            <a:pt x="2550522" y="803320"/>
                            <a:pt x="2557670" y="781878"/>
                          </a:cubicBezTo>
                          <a:cubicBezTo>
                            <a:pt x="2548835" y="768626"/>
                            <a:pt x="2539067" y="755951"/>
                            <a:pt x="2531165" y="742122"/>
                          </a:cubicBezTo>
                          <a:cubicBezTo>
                            <a:pt x="2478533" y="650016"/>
                            <a:pt x="2498931" y="690259"/>
                            <a:pt x="2637183" y="662609"/>
                          </a:cubicBezTo>
                          <a:cubicBezTo>
                            <a:pt x="2654852" y="653774"/>
                            <a:pt x="2670588" y="633654"/>
                            <a:pt x="2690191" y="636104"/>
                          </a:cubicBezTo>
                          <a:cubicBezTo>
                            <a:pt x="2712108" y="638844"/>
                            <a:pt x="2728826" y="659091"/>
                            <a:pt x="2743200" y="675861"/>
                          </a:cubicBezTo>
                          <a:cubicBezTo>
                            <a:pt x="2761063" y="696701"/>
                            <a:pt x="2773985" y="741710"/>
                            <a:pt x="2782957" y="768626"/>
                          </a:cubicBezTo>
                          <a:cubicBezTo>
                            <a:pt x="2752035" y="812800"/>
                            <a:pt x="2726882" y="861635"/>
                            <a:pt x="2690191" y="901148"/>
                          </a:cubicBezTo>
                          <a:cubicBezTo>
                            <a:pt x="2668516" y="924490"/>
                            <a:pt x="2610678" y="954156"/>
                            <a:pt x="2610678" y="954156"/>
                          </a:cubicBezTo>
                          <a:cubicBezTo>
                            <a:pt x="2495826" y="940904"/>
                            <a:pt x="2377288" y="946161"/>
                            <a:pt x="2266122" y="914400"/>
                          </a:cubicBezTo>
                          <a:cubicBezTo>
                            <a:pt x="2217694" y="900563"/>
                            <a:pt x="2183672" y="856001"/>
                            <a:pt x="2146852" y="821635"/>
                          </a:cubicBezTo>
                          <a:cubicBezTo>
                            <a:pt x="2074690" y="754284"/>
                            <a:pt x="2039323" y="672838"/>
                            <a:pt x="2093844" y="781878"/>
                          </a:cubicBezTo>
                          <a:cubicBezTo>
                            <a:pt x="2098261" y="803965"/>
                            <a:pt x="2099973" y="826770"/>
                            <a:pt x="2107096" y="848139"/>
                          </a:cubicBezTo>
                          <a:cubicBezTo>
                            <a:pt x="2136487" y="936315"/>
                            <a:pt x="2247039" y="1024041"/>
                            <a:pt x="2292626" y="1073426"/>
                          </a:cubicBezTo>
                          <a:cubicBezTo>
                            <a:pt x="2292047" y="1074584"/>
                            <a:pt x="2249620" y="1153192"/>
                            <a:pt x="2252870" y="1166191"/>
                          </a:cubicBezTo>
                          <a:cubicBezTo>
                            <a:pt x="2259117" y="1191180"/>
                            <a:pt x="2280117" y="1209936"/>
                            <a:pt x="2292626" y="1232452"/>
                          </a:cubicBezTo>
                          <a:cubicBezTo>
                            <a:pt x="2343595" y="1324198"/>
                            <a:pt x="2287868" y="1269831"/>
                            <a:pt x="2425148" y="1338469"/>
                          </a:cubicBezTo>
                          <a:cubicBezTo>
                            <a:pt x="2442818" y="1272208"/>
                            <a:pt x="2457257" y="1205001"/>
                            <a:pt x="2478157" y="1139687"/>
                          </a:cubicBezTo>
                          <a:cubicBezTo>
                            <a:pt x="2492657" y="1094374"/>
                            <a:pt x="2523931" y="1054189"/>
                            <a:pt x="2531165" y="1007165"/>
                          </a:cubicBezTo>
                          <a:cubicBezTo>
                            <a:pt x="2540991" y="943297"/>
                            <a:pt x="2402329" y="955999"/>
                            <a:pt x="2557670" y="1033669"/>
                          </a:cubicBezTo>
                          <a:cubicBezTo>
                            <a:pt x="2589524" y="1049596"/>
                            <a:pt x="2628348" y="1042504"/>
                            <a:pt x="2663687" y="1046922"/>
                          </a:cubicBezTo>
                          <a:cubicBezTo>
                            <a:pt x="2690191" y="1055757"/>
                            <a:pt x="2717260" y="1063050"/>
                            <a:pt x="2743200" y="1073426"/>
                          </a:cubicBezTo>
                          <a:cubicBezTo>
                            <a:pt x="2761542" y="1080763"/>
                            <a:pt x="2777287" y="1094253"/>
                            <a:pt x="2796209" y="1099930"/>
                          </a:cubicBezTo>
                          <a:cubicBezTo>
                            <a:pt x="2821946" y="1107651"/>
                            <a:pt x="2849218" y="1108765"/>
                            <a:pt x="2875722" y="1113183"/>
                          </a:cubicBezTo>
                          <a:cubicBezTo>
                            <a:pt x="2902226" y="1095513"/>
                            <a:pt x="2945867" y="1090620"/>
                            <a:pt x="2955235" y="1060174"/>
                          </a:cubicBezTo>
                          <a:cubicBezTo>
                            <a:pt x="2967212" y="1021248"/>
                            <a:pt x="2930295" y="981600"/>
                            <a:pt x="2928730" y="940904"/>
                          </a:cubicBezTo>
                          <a:cubicBezTo>
                            <a:pt x="2925839" y="865734"/>
                            <a:pt x="2904292" y="780719"/>
                            <a:pt x="2941983" y="715617"/>
                          </a:cubicBezTo>
                          <a:cubicBezTo>
                            <a:pt x="2964554" y="676631"/>
                            <a:pt x="3030330" y="697948"/>
                            <a:pt x="3074504" y="689113"/>
                          </a:cubicBezTo>
                          <a:cubicBezTo>
                            <a:pt x="3114261" y="662609"/>
                            <a:pt x="3158664" y="642009"/>
                            <a:pt x="3193774" y="609600"/>
                          </a:cubicBezTo>
                          <a:cubicBezTo>
                            <a:pt x="3217181" y="587994"/>
                            <a:pt x="3237630" y="560598"/>
                            <a:pt x="3246783" y="530087"/>
                          </a:cubicBezTo>
                          <a:cubicBezTo>
                            <a:pt x="3252017" y="512642"/>
                            <a:pt x="3245923" y="490425"/>
                            <a:pt x="3233530" y="477078"/>
                          </a:cubicBezTo>
                          <a:cubicBezTo>
                            <a:pt x="3186578" y="426514"/>
                            <a:pt x="3127513" y="388730"/>
                            <a:pt x="3074504" y="344556"/>
                          </a:cubicBezTo>
                          <a:cubicBezTo>
                            <a:pt x="3087756" y="340139"/>
                            <a:pt x="3114261" y="345273"/>
                            <a:pt x="3114261" y="331304"/>
                          </a:cubicBezTo>
                          <a:cubicBezTo>
                            <a:pt x="3114261" y="312563"/>
                            <a:pt x="3087756" y="278296"/>
                            <a:pt x="3074504" y="291548"/>
                          </a:cubicBezTo>
                          <a:cubicBezTo>
                            <a:pt x="3052417" y="313635"/>
                            <a:pt x="3069833" y="354279"/>
                            <a:pt x="3061252" y="384313"/>
                          </a:cubicBezTo>
                          <a:cubicBezTo>
                            <a:pt x="3052010" y="416660"/>
                            <a:pt x="3034748" y="446156"/>
                            <a:pt x="3021496" y="477078"/>
                          </a:cubicBezTo>
                          <a:cubicBezTo>
                            <a:pt x="2950818" y="437322"/>
                            <a:pt x="2866802" y="415150"/>
                            <a:pt x="2809461" y="357809"/>
                          </a:cubicBezTo>
                          <a:cubicBezTo>
                            <a:pt x="2687475" y="235824"/>
                            <a:pt x="2977910" y="327034"/>
                            <a:pt x="2782957" y="278296"/>
                          </a:cubicBezTo>
                          <a:cubicBezTo>
                            <a:pt x="2760870" y="282713"/>
                            <a:pt x="2734716" y="278033"/>
                            <a:pt x="2716696" y="291548"/>
                          </a:cubicBezTo>
                          <a:cubicBezTo>
                            <a:pt x="2696090" y="307003"/>
                            <a:pt x="2699977" y="346290"/>
                            <a:pt x="2676939" y="357809"/>
                          </a:cubicBezTo>
                          <a:cubicBezTo>
                            <a:pt x="2632765" y="379896"/>
                            <a:pt x="2579756" y="375478"/>
                            <a:pt x="2531165" y="384313"/>
                          </a:cubicBezTo>
                          <a:cubicBezTo>
                            <a:pt x="2491409" y="335722"/>
                            <a:pt x="2444197" y="292375"/>
                            <a:pt x="2411896" y="238539"/>
                          </a:cubicBezTo>
                          <a:cubicBezTo>
                            <a:pt x="2404709" y="226561"/>
                            <a:pt x="2440841" y="242945"/>
                            <a:pt x="2451652" y="251791"/>
                          </a:cubicBezTo>
                          <a:cubicBezTo>
                            <a:pt x="2817728" y="551308"/>
                            <a:pt x="2585125" y="406085"/>
                            <a:pt x="2769704" y="516835"/>
                          </a:cubicBezTo>
                          <a:cubicBezTo>
                            <a:pt x="2782064" y="578629"/>
                            <a:pt x="2796188" y="670158"/>
                            <a:pt x="2835965" y="715617"/>
                          </a:cubicBezTo>
                          <a:cubicBezTo>
                            <a:pt x="2846453" y="727603"/>
                            <a:pt x="2860466" y="693690"/>
                            <a:pt x="2875722" y="689113"/>
                          </a:cubicBezTo>
                          <a:cubicBezTo>
                            <a:pt x="2905640" y="680138"/>
                            <a:pt x="2937565" y="680278"/>
                            <a:pt x="2968487" y="675861"/>
                          </a:cubicBezTo>
                          <a:cubicBezTo>
                            <a:pt x="2998078" y="680088"/>
                            <a:pt x="3107668" y="695010"/>
                            <a:pt x="3140765" y="702365"/>
                          </a:cubicBezTo>
                          <a:cubicBezTo>
                            <a:pt x="3154402" y="705395"/>
                            <a:pt x="3167270" y="711200"/>
                            <a:pt x="3180522" y="715617"/>
                          </a:cubicBezTo>
                          <a:cubicBezTo>
                            <a:pt x="3121506" y="774633"/>
                            <a:pt x="3140585" y="759911"/>
                            <a:pt x="3048000" y="821635"/>
                          </a:cubicBezTo>
                          <a:cubicBezTo>
                            <a:pt x="3013326" y="844751"/>
                            <a:pt x="2982307" y="877377"/>
                            <a:pt x="2941983" y="887896"/>
                          </a:cubicBezTo>
                          <a:cubicBezTo>
                            <a:pt x="2877725" y="904659"/>
                            <a:pt x="2809461" y="896731"/>
                            <a:pt x="2743200" y="901148"/>
                          </a:cubicBezTo>
                          <a:cubicBezTo>
                            <a:pt x="2723675" y="930436"/>
                            <a:pt x="2672233" y="984933"/>
                            <a:pt x="2743200" y="1020417"/>
                          </a:cubicBezTo>
                          <a:lnTo>
                            <a:pt x="2849217" y="1073426"/>
                          </a:lnTo>
                          <a:cubicBezTo>
                            <a:pt x="2853635" y="1055756"/>
                            <a:pt x="2855932" y="1037417"/>
                            <a:pt x="2862470" y="1020417"/>
                          </a:cubicBezTo>
                          <a:cubicBezTo>
                            <a:pt x="2878088" y="979811"/>
                            <a:pt x="2898340" y="941136"/>
                            <a:pt x="2915478" y="901148"/>
                          </a:cubicBezTo>
                          <a:cubicBezTo>
                            <a:pt x="2924849" y="879283"/>
                            <a:pt x="2933148" y="856974"/>
                            <a:pt x="2941983" y="834887"/>
                          </a:cubicBezTo>
                          <a:cubicBezTo>
                            <a:pt x="2937565" y="795130"/>
                            <a:pt x="2921358" y="754933"/>
                            <a:pt x="2928730" y="715617"/>
                          </a:cubicBezTo>
                          <a:cubicBezTo>
                            <a:pt x="2938978" y="660962"/>
                            <a:pt x="2973732" y="630859"/>
                            <a:pt x="3008244" y="596348"/>
                          </a:cubicBezTo>
                          <a:cubicBezTo>
                            <a:pt x="3030331" y="600765"/>
                            <a:pt x="3052652" y="604137"/>
                            <a:pt x="3074504" y="609600"/>
                          </a:cubicBezTo>
                          <a:cubicBezTo>
                            <a:pt x="3105703" y="617400"/>
                            <a:pt x="3135111" y="636104"/>
                            <a:pt x="3167270" y="636104"/>
                          </a:cubicBezTo>
                          <a:cubicBezTo>
                            <a:pt x="3183197" y="636104"/>
                            <a:pt x="3138775" y="620862"/>
                            <a:pt x="3127513" y="609600"/>
                          </a:cubicBezTo>
                          <a:cubicBezTo>
                            <a:pt x="3098715" y="580802"/>
                            <a:pt x="3074504" y="547757"/>
                            <a:pt x="3048000" y="516835"/>
                          </a:cubicBezTo>
                          <a:cubicBezTo>
                            <a:pt x="3037655" y="475455"/>
                            <a:pt x="3020847" y="405719"/>
                            <a:pt x="3008244" y="371061"/>
                          </a:cubicBezTo>
                          <a:cubicBezTo>
                            <a:pt x="3001493" y="352495"/>
                            <a:pt x="2990574" y="335722"/>
                            <a:pt x="2981739" y="318052"/>
                          </a:cubicBezTo>
                          <a:cubicBezTo>
                            <a:pt x="2941983" y="344556"/>
                            <a:pt x="2900695" y="368896"/>
                            <a:pt x="2862470" y="397565"/>
                          </a:cubicBezTo>
                          <a:cubicBezTo>
                            <a:pt x="2829889" y="422001"/>
                            <a:pt x="2809388" y="486236"/>
                            <a:pt x="2769704" y="477078"/>
                          </a:cubicBezTo>
                          <a:cubicBezTo>
                            <a:pt x="2723146" y="466334"/>
                            <a:pt x="2719711" y="395380"/>
                            <a:pt x="2690191" y="357809"/>
                          </a:cubicBezTo>
                          <a:cubicBezTo>
                            <a:pt x="2651319" y="308336"/>
                            <a:pt x="2583338" y="256591"/>
                            <a:pt x="2531165" y="225287"/>
                          </a:cubicBezTo>
                          <a:cubicBezTo>
                            <a:pt x="2519187" y="218100"/>
                            <a:pt x="2504661" y="216452"/>
                            <a:pt x="2491409" y="212035"/>
                          </a:cubicBezTo>
                          <a:cubicBezTo>
                            <a:pt x="2414481" y="231267"/>
                            <a:pt x="2436288" y="213186"/>
                            <a:pt x="2385391" y="304800"/>
                          </a:cubicBezTo>
                          <a:cubicBezTo>
                            <a:pt x="2378607" y="317011"/>
                            <a:pt x="2383762" y="336807"/>
                            <a:pt x="2372139" y="344556"/>
                          </a:cubicBezTo>
                          <a:cubicBezTo>
                            <a:pt x="2353398" y="357050"/>
                            <a:pt x="2327965" y="353391"/>
                            <a:pt x="2305878" y="357809"/>
                          </a:cubicBezTo>
                          <a:cubicBezTo>
                            <a:pt x="2266122" y="340139"/>
                            <a:pt x="2224803" y="325633"/>
                            <a:pt x="2186609" y="304800"/>
                          </a:cubicBezTo>
                          <a:cubicBezTo>
                            <a:pt x="2175640" y="298817"/>
                            <a:pt x="2169860" y="286101"/>
                            <a:pt x="2160104" y="278296"/>
                          </a:cubicBezTo>
                          <a:cubicBezTo>
                            <a:pt x="2147667" y="268346"/>
                            <a:pt x="2133600" y="260626"/>
                            <a:pt x="2120348" y="251791"/>
                          </a:cubicBezTo>
                          <a:cubicBezTo>
                            <a:pt x="2111513" y="269461"/>
                            <a:pt x="2104802" y="288363"/>
                            <a:pt x="2093844" y="304800"/>
                          </a:cubicBezTo>
                          <a:cubicBezTo>
                            <a:pt x="2086913" y="315196"/>
                            <a:pt x="2079192" y="335255"/>
                            <a:pt x="2067339" y="331304"/>
                          </a:cubicBezTo>
                          <a:cubicBezTo>
                            <a:pt x="2043633" y="323402"/>
                            <a:pt x="2035520" y="291540"/>
                            <a:pt x="2014330" y="278296"/>
                          </a:cubicBezTo>
                          <a:cubicBezTo>
                            <a:pt x="1998885" y="268643"/>
                            <a:pt x="1978991" y="269461"/>
                            <a:pt x="1961322" y="265043"/>
                          </a:cubicBezTo>
                          <a:cubicBezTo>
                            <a:pt x="1952487" y="282713"/>
                            <a:pt x="1951757" y="307888"/>
                            <a:pt x="1934817" y="318052"/>
                          </a:cubicBezTo>
                          <a:cubicBezTo>
                            <a:pt x="1922839" y="325239"/>
                            <a:pt x="1907127" y="311838"/>
                            <a:pt x="1895061" y="304800"/>
                          </a:cubicBezTo>
                          <a:cubicBezTo>
                            <a:pt x="1853788" y="280724"/>
                            <a:pt x="1815548" y="251791"/>
                            <a:pt x="1775791" y="225287"/>
                          </a:cubicBezTo>
                          <a:cubicBezTo>
                            <a:pt x="1789043" y="198783"/>
                            <a:pt x="1815548" y="175407"/>
                            <a:pt x="1815548" y="145774"/>
                          </a:cubicBezTo>
                          <a:cubicBezTo>
                            <a:pt x="1815548" y="131805"/>
                            <a:pt x="1788761" y="153838"/>
                            <a:pt x="1775791" y="159026"/>
                          </a:cubicBezTo>
                          <a:cubicBezTo>
                            <a:pt x="1722472" y="180353"/>
                            <a:pt x="1669774" y="203200"/>
                            <a:pt x="1616765" y="225287"/>
                          </a:cubicBezTo>
                          <a:cubicBezTo>
                            <a:pt x="1583345" y="203007"/>
                            <a:pt x="1555884" y="194197"/>
                            <a:pt x="1550504" y="145774"/>
                          </a:cubicBezTo>
                          <a:cubicBezTo>
                            <a:pt x="1548017" y="123387"/>
                            <a:pt x="1559339" y="101600"/>
                            <a:pt x="1563757" y="79513"/>
                          </a:cubicBezTo>
                          <a:cubicBezTo>
                            <a:pt x="1691861" y="92765"/>
                            <a:pt x="1822257" y="91747"/>
                            <a:pt x="1948070" y="119269"/>
                          </a:cubicBezTo>
                          <a:cubicBezTo>
                            <a:pt x="1988642" y="128144"/>
                            <a:pt x="1975988" y="187280"/>
                            <a:pt x="2014330" y="198783"/>
                          </a:cubicBezTo>
                          <a:cubicBezTo>
                            <a:pt x="2092348" y="222188"/>
                            <a:pt x="2173357" y="234122"/>
                            <a:pt x="2252870" y="251791"/>
                          </a:cubicBezTo>
                          <a:cubicBezTo>
                            <a:pt x="2259377" y="243115"/>
                            <a:pt x="2314764" y="164060"/>
                            <a:pt x="2332383" y="159026"/>
                          </a:cubicBezTo>
                          <a:cubicBezTo>
                            <a:pt x="2349895" y="154022"/>
                            <a:pt x="2367722" y="167861"/>
                            <a:pt x="2385391" y="172278"/>
                          </a:cubicBezTo>
                          <a:cubicBezTo>
                            <a:pt x="2403061" y="198782"/>
                            <a:pt x="2409909" y="237545"/>
                            <a:pt x="2438400" y="251791"/>
                          </a:cubicBezTo>
                          <a:cubicBezTo>
                            <a:pt x="2456070" y="260626"/>
                            <a:pt x="2472912" y="271359"/>
                            <a:pt x="2491409" y="278296"/>
                          </a:cubicBezTo>
                          <a:cubicBezTo>
                            <a:pt x="2554631" y="302005"/>
                            <a:pt x="2670657" y="301259"/>
                            <a:pt x="2716696" y="304800"/>
                          </a:cubicBezTo>
                          <a:cubicBezTo>
                            <a:pt x="2837870" y="274506"/>
                            <a:pt x="2697927" y="324947"/>
                            <a:pt x="2809461" y="185530"/>
                          </a:cubicBezTo>
                          <a:cubicBezTo>
                            <a:pt x="2818187" y="174622"/>
                            <a:pt x="2818875" y="211855"/>
                            <a:pt x="2822713" y="225287"/>
                          </a:cubicBezTo>
                          <a:cubicBezTo>
                            <a:pt x="2827717" y="242800"/>
                            <a:pt x="2830961" y="260783"/>
                            <a:pt x="2835965" y="278296"/>
                          </a:cubicBezTo>
                          <a:cubicBezTo>
                            <a:pt x="2852522" y="336246"/>
                            <a:pt x="2843860" y="314034"/>
                            <a:pt x="2902226" y="357809"/>
                          </a:cubicBezTo>
                          <a:cubicBezTo>
                            <a:pt x="2933148" y="340139"/>
                            <a:pt x="2959554" y="308344"/>
                            <a:pt x="2994991" y="304800"/>
                          </a:cubicBezTo>
                          <a:cubicBezTo>
                            <a:pt x="3013639" y="302935"/>
                            <a:pt x="3031072" y="326179"/>
                            <a:pt x="3034748" y="344556"/>
                          </a:cubicBezTo>
                          <a:cubicBezTo>
                            <a:pt x="3040874" y="375185"/>
                            <a:pt x="3005425" y="410537"/>
                            <a:pt x="3021496" y="437322"/>
                          </a:cubicBezTo>
                          <a:cubicBezTo>
                            <a:pt x="3031660" y="454262"/>
                            <a:pt x="3056835" y="419652"/>
                            <a:pt x="3074504" y="410817"/>
                          </a:cubicBezTo>
                          <a:cubicBezTo>
                            <a:pt x="3117096" y="435155"/>
                            <a:pt x="3177053" y="458623"/>
                            <a:pt x="3207026" y="503583"/>
                          </a:cubicBezTo>
                          <a:cubicBezTo>
                            <a:pt x="3214774" y="515206"/>
                            <a:pt x="3215861" y="530087"/>
                            <a:pt x="3220278" y="543339"/>
                          </a:cubicBezTo>
                          <a:cubicBezTo>
                            <a:pt x="3211443" y="565426"/>
                            <a:pt x="3207492" y="590166"/>
                            <a:pt x="3193774" y="609600"/>
                          </a:cubicBezTo>
                          <a:cubicBezTo>
                            <a:pt x="3008853" y="871571"/>
                            <a:pt x="3067788" y="768844"/>
                            <a:pt x="2663687" y="755374"/>
                          </a:cubicBezTo>
                          <a:cubicBezTo>
                            <a:pt x="2681357" y="773044"/>
                            <a:pt x="2700434" y="789410"/>
                            <a:pt x="2716696" y="808383"/>
                          </a:cubicBezTo>
                          <a:cubicBezTo>
                            <a:pt x="2727061" y="820476"/>
                            <a:pt x="2733943" y="835179"/>
                            <a:pt x="2743200" y="848139"/>
                          </a:cubicBezTo>
                          <a:cubicBezTo>
                            <a:pt x="2756038" y="866112"/>
                            <a:pt x="2769705" y="883478"/>
                            <a:pt x="2782957" y="901148"/>
                          </a:cubicBezTo>
                          <a:cubicBezTo>
                            <a:pt x="2778539" y="945322"/>
                            <a:pt x="2766541" y="989388"/>
                            <a:pt x="2769704" y="1033669"/>
                          </a:cubicBezTo>
                          <a:cubicBezTo>
                            <a:pt x="2771111" y="1053374"/>
                            <a:pt x="2813034" y="1076324"/>
                            <a:pt x="2796209" y="1086678"/>
                          </a:cubicBezTo>
                          <a:cubicBezTo>
                            <a:pt x="2737805" y="1122619"/>
                            <a:pt x="2662230" y="1117255"/>
                            <a:pt x="2597426" y="1139687"/>
                          </a:cubicBezTo>
                          <a:cubicBezTo>
                            <a:pt x="2546987" y="1157147"/>
                            <a:pt x="2500243" y="1183861"/>
                            <a:pt x="2451652" y="1205948"/>
                          </a:cubicBezTo>
                          <a:cubicBezTo>
                            <a:pt x="2442817" y="1228035"/>
                            <a:pt x="2415777" y="1250344"/>
                            <a:pt x="2425148" y="1272209"/>
                          </a:cubicBezTo>
                          <a:cubicBezTo>
                            <a:pt x="2433321" y="1291278"/>
                            <a:pt x="2542887" y="1309008"/>
                            <a:pt x="2557670" y="1311965"/>
                          </a:cubicBezTo>
                          <a:cubicBezTo>
                            <a:pt x="2562087" y="1325217"/>
                            <a:pt x="2583605" y="1357576"/>
                            <a:pt x="2570922" y="1351722"/>
                          </a:cubicBezTo>
                          <a:cubicBezTo>
                            <a:pt x="2504169" y="1320913"/>
                            <a:pt x="2356430" y="1300028"/>
                            <a:pt x="2385391" y="1232452"/>
                          </a:cubicBezTo>
                          <a:cubicBezTo>
                            <a:pt x="2421264" y="1148748"/>
                            <a:pt x="2562087" y="1188278"/>
                            <a:pt x="2650435" y="1166191"/>
                          </a:cubicBezTo>
                          <a:cubicBezTo>
                            <a:pt x="2681357" y="1170608"/>
                            <a:pt x="2748788" y="1148711"/>
                            <a:pt x="2743200" y="1179443"/>
                          </a:cubicBezTo>
                          <a:cubicBezTo>
                            <a:pt x="2719640" y="1309021"/>
                            <a:pt x="2607986" y="1315951"/>
                            <a:pt x="2517913" y="1338469"/>
                          </a:cubicBezTo>
                          <a:cubicBezTo>
                            <a:pt x="2421089" y="1435295"/>
                            <a:pt x="2556292" y="1312655"/>
                            <a:pt x="2345635" y="1417983"/>
                          </a:cubicBezTo>
                          <a:cubicBezTo>
                            <a:pt x="2323285" y="1429158"/>
                            <a:pt x="2310296" y="1453322"/>
                            <a:pt x="2292626" y="1470991"/>
                          </a:cubicBezTo>
                          <a:cubicBezTo>
                            <a:pt x="2288209" y="1457739"/>
                            <a:pt x="2279374" y="1445204"/>
                            <a:pt x="2279374" y="1431235"/>
                          </a:cubicBezTo>
                          <a:cubicBezTo>
                            <a:pt x="2279374" y="1304322"/>
                            <a:pt x="2329194" y="1266255"/>
                            <a:pt x="2239617" y="1378226"/>
                          </a:cubicBezTo>
                          <a:cubicBezTo>
                            <a:pt x="2217558" y="1444404"/>
                            <a:pt x="2220426" y="1479219"/>
                            <a:pt x="2107096" y="1351722"/>
                          </a:cubicBezTo>
                          <a:cubicBezTo>
                            <a:pt x="2094996" y="1338109"/>
                            <a:pt x="2106871" y="1310965"/>
                            <a:pt x="2120348" y="1298713"/>
                          </a:cubicBezTo>
                          <a:cubicBezTo>
                            <a:pt x="2158466" y="1264060"/>
                            <a:pt x="2208696" y="1245704"/>
                            <a:pt x="2252870" y="1219200"/>
                          </a:cubicBezTo>
                          <a:cubicBezTo>
                            <a:pt x="2283792" y="1232452"/>
                            <a:pt x="2326974" y="1230964"/>
                            <a:pt x="2345635" y="1258956"/>
                          </a:cubicBezTo>
                          <a:cubicBezTo>
                            <a:pt x="2356002" y="1274506"/>
                            <a:pt x="2327407" y="1353395"/>
                            <a:pt x="2319130" y="1378226"/>
                          </a:cubicBezTo>
                          <a:cubicBezTo>
                            <a:pt x="2283791" y="1364974"/>
                            <a:pt x="2249581" y="1348194"/>
                            <a:pt x="2213113" y="1338469"/>
                          </a:cubicBezTo>
                          <a:cubicBezTo>
                            <a:pt x="2182932" y="1330421"/>
                            <a:pt x="2146836" y="1341772"/>
                            <a:pt x="2120348" y="1325217"/>
                          </a:cubicBezTo>
                          <a:cubicBezTo>
                            <a:pt x="2104903" y="1315564"/>
                            <a:pt x="2111513" y="1289878"/>
                            <a:pt x="2107096" y="1272209"/>
                          </a:cubicBezTo>
                          <a:cubicBezTo>
                            <a:pt x="2111513" y="1258957"/>
                            <a:pt x="2130226" y="1242330"/>
                            <a:pt x="2120348" y="1232452"/>
                          </a:cubicBezTo>
                          <a:cubicBezTo>
                            <a:pt x="2110470" y="1222574"/>
                            <a:pt x="2086838" y="1233210"/>
                            <a:pt x="2080591" y="1245704"/>
                          </a:cubicBezTo>
                          <a:cubicBezTo>
                            <a:pt x="2062378" y="1282131"/>
                            <a:pt x="2078041" y="1332037"/>
                            <a:pt x="2054087" y="1364974"/>
                          </a:cubicBezTo>
                          <a:cubicBezTo>
                            <a:pt x="2031828" y="1395580"/>
                            <a:pt x="1844470" y="1404488"/>
                            <a:pt x="1842052" y="1404730"/>
                          </a:cubicBezTo>
                          <a:cubicBezTo>
                            <a:pt x="1802296" y="1400313"/>
                            <a:pt x="1758561" y="1409367"/>
                            <a:pt x="1722783" y="1391478"/>
                          </a:cubicBezTo>
                          <a:cubicBezTo>
                            <a:pt x="1706492" y="1383333"/>
                            <a:pt x="1693674" y="1347431"/>
                            <a:pt x="1709530" y="1338469"/>
                          </a:cubicBezTo>
                          <a:cubicBezTo>
                            <a:pt x="1909095" y="1225672"/>
                            <a:pt x="2556161" y="997194"/>
                            <a:pt x="2332383" y="1046922"/>
                          </a:cubicBezTo>
                          <a:cubicBezTo>
                            <a:pt x="2292626" y="1055757"/>
                            <a:pt x="2252273" y="1062238"/>
                            <a:pt x="2213113" y="1073426"/>
                          </a:cubicBezTo>
                          <a:cubicBezTo>
                            <a:pt x="2190240" y="1079961"/>
                            <a:pt x="2168939" y="1091095"/>
                            <a:pt x="2146852" y="1099930"/>
                          </a:cubicBezTo>
                          <a:cubicBezTo>
                            <a:pt x="2115930" y="1135269"/>
                            <a:pt x="2081706" y="1167972"/>
                            <a:pt x="2054087" y="1205948"/>
                          </a:cubicBezTo>
                          <a:cubicBezTo>
                            <a:pt x="2045871" y="1217245"/>
                            <a:pt x="2049561" y="1234796"/>
                            <a:pt x="2040835" y="1245704"/>
                          </a:cubicBezTo>
                          <a:cubicBezTo>
                            <a:pt x="2022152" y="1269058"/>
                            <a:pt x="1954830" y="1290708"/>
                            <a:pt x="1934817" y="1298713"/>
                          </a:cubicBezTo>
                          <a:cubicBezTo>
                            <a:pt x="1943652" y="1307548"/>
                            <a:pt x="1961322" y="1312723"/>
                            <a:pt x="1961322" y="1325217"/>
                          </a:cubicBezTo>
                          <a:cubicBezTo>
                            <a:pt x="1961322" y="1347699"/>
                            <a:pt x="1949330" y="1464682"/>
                            <a:pt x="1908313" y="1497496"/>
                          </a:cubicBezTo>
                          <a:cubicBezTo>
                            <a:pt x="1875772" y="1523529"/>
                            <a:pt x="1837635" y="1541669"/>
                            <a:pt x="1802296" y="1563756"/>
                          </a:cubicBezTo>
                          <a:cubicBezTo>
                            <a:pt x="1714938" y="1520078"/>
                            <a:pt x="1744211" y="1555439"/>
                            <a:pt x="1762539" y="1417983"/>
                          </a:cubicBezTo>
                          <a:cubicBezTo>
                            <a:pt x="1774924" y="1325098"/>
                            <a:pt x="1892701" y="1115031"/>
                            <a:pt x="1802296" y="1139687"/>
                          </a:cubicBezTo>
                          <a:lnTo>
                            <a:pt x="1656522" y="1179443"/>
                          </a:lnTo>
                          <a:cubicBezTo>
                            <a:pt x="1690303" y="1314571"/>
                            <a:pt x="1640448" y="1153782"/>
                            <a:pt x="1709530" y="1272209"/>
                          </a:cubicBezTo>
                          <a:cubicBezTo>
                            <a:pt x="1731451" y="1309789"/>
                            <a:pt x="1744869" y="1351722"/>
                            <a:pt x="1762539" y="1391478"/>
                          </a:cubicBezTo>
                          <a:cubicBezTo>
                            <a:pt x="1675465" y="1456784"/>
                            <a:pt x="1683784" y="1471370"/>
                            <a:pt x="1524000" y="1391478"/>
                          </a:cubicBezTo>
                          <a:cubicBezTo>
                            <a:pt x="1495509" y="1377232"/>
                            <a:pt x="1488661" y="1338469"/>
                            <a:pt x="1470991" y="1311965"/>
                          </a:cubicBezTo>
                          <a:cubicBezTo>
                            <a:pt x="1466574" y="1294295"/>
                            <a:pt x="1440998" y="1266131"/>
                            <a:pt x="1457739" y="1258956"/>
                          </a:cubicBezTo>
                          <a:cubicBezTo>
                            <a:pt x="1835733" y="1096959"/>
                            <a:pt x="1905251" y="1279340"/>
                            <a:pt x="1815548" y="1099930"/>
                          </a:cubicBezTo>
                          <a:cubicBezTo>
                            <a:pt x="1835534" y="1019985"/>
                            <a:pt x="1846278" y="1007962"/>
                            <a:pt x="1802296" y="901148"/>
                          </a:cubicBezTo>
                          <a:cubicBezTo>
                            <a:pt x="1789160" y="869246"/>
                            <a:pt x="1703305" y="832545"/>
                            <a:pt x="1736035" y="821635"/>
                          </a:cubicBezTo>
                          <a:cubicBezTo>
                            <a:pt x="1775570" y="808457"/>
                            <a:pt x="1804288" y="870273"/>
                            <a:pt x="1842052" y="887896"/>
                          </a:cubicBezTo>
                          <a:cubicBezTo>
                            <a:pt x="1871194" y="901496"/>
                            <a:pt x="1903895" y="905565"/>
                            <a:pt x="1934817" y="914400"/>
                          </a:cubicBezTo>
                          <a:cubicBezTo>
                            <a:pt x="1943652" y="940904"/>
                            <a:pt x="1972327" y="968234"/>
                            <a:pt x="1961322" y="993913"/>
                          </a:cubicBezTo>
                          <a:cubicBezTo>
                            <a:pt x="1952449" y="1014616"/>
                            <a:pt x="1917279" y="1003462"/>
                            <a:pt x="1895061" y="1007165"/>
                          </a:cubicBezTo>
                          <a:cubicBezTo>
                            <a:pt x="1864250" y="1012300"/>
                            <a:pt x="1833218" y="1016000"/>
                            <a:pt x="1802296" y="1020417"/>
                          </a:cubicBezTo>
                          <a:cubicBezTo>
                            <a:pt x="1789044" y="1046921"/>
                            <a:pt x="1785038" y="1080645"/>
                            <a:pt x="1762539" y="1099930"/>
                          </a:cubicBezTo>
                          <a:cubicBezTo>
                            <a:pt x="1720514" y="1135951"/>
                            <a:pt x="1664822" y="1151982"/>
                            <a:pt x="1616765" y="1179443"/>
                          </a:cubicBezTo>
                          <a:cubicBezTo>
                            <a:pt x="1572037" y="1205002"/>
                            <a:pt x="1528418" y="1232452"/>
                            <a:pt x="1484244" y="1258956"/>
                          </a:cubicBezTo>
                          <a:cubicBezTo>
                            <a:pt x="1479826" y="1307547"/>
                            <a:pt x="1481214" y="1357021"/>
                            <a:pt x="1470991" y="1404730"/>
                          </a:cubicBezTo>
                          <a:cubicBezTo>
                            <a:pt x="1467654" y="1420304"/>
                            <a:pt x="1460291" y="1442511"/>
                            <a:pt x="1444487" y="1444487"/>
                          </a:cubicBezTo>
                          <a:cubicBezTo>
                            <a:pt x="1416765" y="1447953"/>
                            <a:pt x="1391478" y="1426818"/>
                            <a:pt x="1364974" y="1417983"/>
                          </a:cubicBezTo>
                          <a:cubicBezTo>
                            <a:pt x="1150573" y="1460862"/>
                            <a:pt x="1203674" y="1513963"/>
                            <a:pt x="1139687" y="1417983"/>
                          </a:cubicBezTo>
                          <a:cubicBezTo>
                            <a:pt x="1149104" y="1392871"/>
                            <a:pt x="1233202" y="1260956"/>
                            <a:pt x="1126435" y="1245704"/>
                          </a:cubicBezTo>
                          <a:cubicBezTo>
                            <a:pt x="1104570" y="1242580"/>
                            <a:pt x="1102296" y="1283095"/>
                            <a:pt x="1086678" y="1298713"/>
                          </a:cubicBezTo>
                          <a:cubicBezTo>
                            <a:pt x="1075416" y="1309975"/>
                            <a:pt x="1062607" y="1322449"/>
                            <a:pt x="1046922" y="1325217"/>
                          </a:cubicBezTo>
                          <a:cubicBezTo>
                            <a:pt x="985864" y="1335992"/>
                            <a:pt x="923235" y="1334052"/>
                            <a:pt x="861391" y="1338469"/>
                          </a:cubicBezTo>
                          <a:cubicBezTo>
                            <a:pt x="843722" y="1325217"/>
                            <a:pt x="808383" y="1320800"/>
                            <a:pt x="808383" y="1298713"/>
                          </a:cubicBezTo>
                          <a:cubicBezTo>
                            <a:pt x="808383" y="1278958"/>
                            <a:pt x="844954" y="1283167"/>
                            <a:pt x="861391" y="1272209"/>
                          </a:cubicBezTo>
                          <a:cubicBezTo>
                            <a:pt x="984698" y="1190004"/>
                            <a:pt x="866021" y="1239744"/>
                            <a:pt x="1007165" y="1192696"/>
                          </a:cubicBezTo>
                          <a:cubicBezTo>
                            <a:pt x="965454" y="1150985"/>
                            <a:pt x="917553" y="1086678"/>
                            <a:pt x="848139" y="1086678"/>
                          </a:cubicBezTo>
                          <a:cubicBezTo>
                            <a:pt x="826052" y="1086678"/>
                            <a:pt x="812800" y="1113183"/>
                            <a:pt x="795130" y="1126435"/>
                          </a:cubicBezTo>
                          <a:cubicBezTo>
                            <a:pt x="808382" y="1152939"/>
                            <a:pt x="839759" y="1176718"/>
                            <a:pt x="834887" y="1205948"/>
                          </a:cubicBezTo>
                          <a:cubicBezTo>
                            <a:pt x="803324" y="1395329"/>
                            <a:pt x="756945" y="1262099"/>
                            <a:pt x="742122" y="1232452"/>
                          </a:cubicBezTo>
                          <a:cubicBezTo>
                            <a:pt x="783256" y="1224225"/>
                            <a:pt x="1059886" y="1182325"/>
                            <a:pt x="1046922" y="1113183"/>
                          </a:cubicBezTo>
                          <a:cubicBezTo>
                            <a:pt x="1031977" y="1033479"/>
                            <a:pt x="905565" y="1033670"/>
                            <a:pt x="834887" y="993913"/>
                          </a:cubicBezTo>
                          <a:cubicBezTo>
                            <a:pt x="826052" y="1020417"/>
                            <a:pt x="822757" y="1049469"/>
                            <a:pt x="808383" y="1073426"/>
                          </a:cubicBezTo>
                          <a:cubicBezTo>
                            <a:pt x="744719" y="1179533"/>
                            <a:pt x="588591" y="1159791"/>
                            <a:pt x="490330" y="1179443"/>
                          </a:cubicBezTo>
                          <a:cubicBezTo>
                            <a:pt x="516835" y="1126434"/>
                            <a:pt x="523172" y="1056943"/>
                            <a:pt x="569844" y="1020417"/>
                          </a:cubicBezTo>
                          <a:cubicBezTo>
                            <a:pt x="742763" y="885089"/>
                            <a:pt x="849515" y="952990"/>
                            <a:pt x="1033670" y="993913"/>
                          </a:cubicBezTo>
                          <a:cubicBezTo>
                            <a:pt x="1046922" y="976243"/>
                            <a:pt x="1069094" y="962562"/>
                            <a:pt x="1073426" y="940904"/>
                          </a:cubicBezTo>
                          <a:cubicBezTo>
                            <a:pt x="1085866" y="878701"/>
                            <a:pt x="1052193" y="850749"/>
                            <a:pt x="1020417" y="808383"/>
                          </a:cubicBezTo>
                          <a:cubicBezTo>
                            <a:pt x="971826" y="812800"/>
                            <a:pt x="922945" y="814735"/>
                            <a:pt x="874644" y="821635"/>
                          </a:cubicBezTo>
                          <a:cubicBezTo>
                            <a:pt x="860815" y="823611"/>
                            <a:pt x="844765" y="825009"/>
                            <a:pt x="834887" y="834887"/>
                          </a:cubicBezTo>
                          <a:cubicBezTo>
                            <a:pt x="765175" y="904598"/>
                            <a:pt x="901293" y="854727"/>
                            <a:pt x="768626" y="887896"/>
                          </a:cubicBezTo>
                          <a:cubicBezTo>
                            <a:pt x="702365" y="883478"/>
                            <a:pt x="636252" y="874643"/>
                            <a:pt x="569844" y="874643"/>
                          </a:cubicBezTo>
                          <a:cubicBezTo>
                            <a:pt x="551630" y="874643"/>
                            <a:pt x="531057" y="876518"/>
                            <a:pt x="516835" y="887896"/>
                          </a:cubicBezTo>
                          <a:cubicBezTo>
                            <a:pt x="505927" y="896622"/>
                            <a:pt x="508000" y="914400"/>
                            <a:pt x="503583" y="927652"/>
                          </a:cubicBezTo>
                          <a:lnTo>
                            <a:pt x="424070" y="887896"/>
                          </a:lnTo>
                          <a:cubicBezTo>
                            <a:pt x="428487" y="861392"/>
                            <a:pt x="420826" y="829593"/>
                            <a:pt x="437322" y="808383"/>
                          </a:cubicBezTo>
                          <a:cubicBezTo>
                            <a:pt x="464860" y="772977"/>
                            <a:pt x="542598" y="763473"/>
                            <a:pt x="583096" y="755374"/>
                          </a:cubicBezTo>
                          <a:cubicBezTo>
                            <a:pt x="601867" y="783531"/>
                            <a:pt x="679927" y="883121"/>
                            <a:pt x="662609" y="927652"/>
                          </a:cubicBezTo>
                          <a:cubicBezTo>
                            <a:pt x="639854" y="986166"/>
                            <a:pt x="583096" y="1024835"/>
                            <a:pt x="543339" y="1073426"/>
                          </a:cubicBezTo>
                          <a:cubicBezTo>
                            <a:pt x="510718" y="1048960"/>
                            <a:pt x="449042" y="1009602"/>
                            <a:pt x="437322" y="967409"/>
                          </a:cubicBezTo>
                          <a:cubicBezTo>
                            <a:pt x="421907" y="911914"/>
                            <a:pt x="430431" y="852374"/>
                            <a:pt x="424070" y="795130"/>
                          </a:cubicBezTo>
                          <a:cubicBezTo>
                            <a:pt x="421583" y="772743"/>
                            <a:pt x="415235" y="750956"/>
                            <a:pt x="410817" y="728869"/>
                          </a:cubicBezTo>
                          <a:cubicBezTo>
                            <a:pt x="441739" y="711200"/>
                            <a:pt x="469416" y="685910"/>
                            <a:pt x="503583" y="675861"/>
                          </a:cubicBezTo>
                          <a:cubicBezTo>
                            <a:pt x="644557" y="634399"/>
                            <a:pt x="715942" y="686091"/>
                            <a:pt x="861391" y="728869"/>
                          </a:cubicBezTo>
                          <a:cubicBezTo>
                            <a:pt x="891081" y="817934"/>
                            <a:pt x="882877" y="759603"/>
                            <a:pt x="742122" y="715617"/>
                          </a:cubicBezTo>
                          <a:cubicBezTo>
                            <a:pt x="214029" y="550588"/>
                            <a:pt x="389333" y="578220"/>
                            <a:pt x="0" y="556591"/>
                          </a:cubicBezTo>
                          <a:cubicBezTo>
                            <a:pt x="13252" y="552174"/>
                            <a:pt x="29879" y="553217"/>
                            <a:pt x="39757" y="543339"/>
                          </a:cubicBezTo>
                          <a:cubicBezTo>
                            <a:pt x="49635" y="533462"/>
                            <a:pt x="40039" y="508771"/>
                            <a:pt x="53009" y="503583"/>
                          </a:cubicBezTo>
                          <a:cubicBezTo>
                            <a:pt x="90149" y="488727"/>
                            <a:pt x="132522" y="494748"/>
                            <a:pt x="172278" y="490330"/>
                          </a:cubicBezTo>
                          <a:cubicBezTo>
                            <a:pt x="265043" y="530087"/>
                            <a:pt x="512536" y="689266"/>
                            <a:pt x="450574" y="609600"/>
                          </a:cubicBezTo>
                          <a:cubicBezTo>
                            <a:pt x="419652" y="569843"/>
                            <a:pt x="386478" y="531741"/>
                            <a:pt x="357809" y="490330"/>
                          </a:cubicBezTo>
                          <a:cubicBezTo>
                            <a:pt x="346564" y="474088"/>
                            <a:pt x="312563" y="431075"/>
                            <a:pt x="331304" y="437322"/>
                          </a:cubicBezTo>
                          <a:cubicBezTo>
                            <a:pt x="734811" y="571828"/>
                            <a:pt x="176618" y="484247"/>
                            <a:pt x="543339" y="530087"/>
                          </a:cubicBezTo>
                          <a:cubicBezTo>
                            <a:pt x="561009" y="565426"/>
                            <a:pt x="589482" y="597195"/>
                            <a:pt x="596348" y="636104"/>
                          </a:cubicBezTo>
                          <a:cubicBezTo>
                            <a:pt x="603300" y="675497"/>
                            <a:pt x="580877" y="715434"/>
                            <a:pt x="583096" y="755374"/>
                          </a:cubicBezTo>
                          <a:cubicBezTo>
                            <a:pt x="585355" y="796037"/>
                            <a:pt x="600765" y="834887"/>
                            <a:pt x="609600" y="874643"/>
                          </a:cubicBezTo>
                          <a:cubicBezTo>
                            <a:pt x="684739" y="867129"/>
                            <a:pt x="788473" y="872639"/>
                            <a:pt x="848139" y="808383"/>
                          </a:cubicBezTo>
                          <a:cubicBezTo>
                            <a:pt x="881745" y="772192"/>
                            <a:pt x="892313" y="720035"/>
                            <a:pt x="914400" y="675861"/>
                          </a:cubicBezTo>
                          <a:cubicBezTo>
                            <a:pt x="900586" y="634420"/>
                            <a:pt x="860310" y="570655"/>
                            <a:pt x="914400" y="530087"/>
                          </a:cubicBezTo>
                          <a:cubicBezTo>
                            <a:pt x="935896" y="513965"/>
                            <a:pt x="967409" y="521252"/>
                            <a:pt x="993913" y="516835"/>
                          </a:cubicBezTo>
                          <a:cubicBezTo>
                            <a:pt x="998330" y="481496"/>
                            <a:pt x="1009387" y="446362"/>
                            <a:pt x="1007165" y="410817"/>
                          </a:cubicBezTo>
                          <a:cubicBezTo>
                            <a:pt x="993465" y="191613"/>
                            <a:pt x="962222" y="396997"/>
                            <a:pt x="993913" y="238539"/>
                          </a:cubicBezTo>
                          <a:cubicBezTo>
                            <a:pt x="976243" y="220869"/>
                            <a:pt x="965806" y="187605"/>
                            <a:pt x="940904" y="185530"/>
                          </a:cubicBezTo>
                          <a:cubicBezTo>
                            <a:pt x="843783" y="177437"/>
                            <a:pt x="837427" y="220206"/>
                            <a:pt x="808383" y="278296"/>
                          </a:cubicBezTo>
                          <a:cubicBezTo>
                            <a:pt x="795131" y="273878"/>
                            <a:pt x="778504" y="274921"/>
                            <a:pt x="768626" y="265043"/>
                          </a:cubicBezTo>
                          <a:cubicBezTo>
                            <a:pt x="705357" y="201774"/>
                            <a:pt x="764729" y="149600"/>
                            <a:pt x="848139" y="119269"/>
                          </a:cubicBezTo>
                          <a:cubicBezTo>
                            <a:pt x="906407" y="98080"/>
                            <a:pt x="971826" y="110434"/>
                            <a:pt x="1033670" y="106017"/>
                          </a:cubicBezTo>
                          <a:cubicBezTo>
                            <a:pt x="1063251" y="113412"/>
                            <a:pt x="1116586" y="122673"/>
                            <a:pt x="1139687" y="145774"/>
                          </a:cubicBezTo>
                          <a:cubicBezTo>
                            <a:pt x="1175301" y="181388"/>
                            <a:pt x="1200558" y="226062"/>
                            <a:pt x="1232452" y="265043"/>
                          </a:cubicBezTo>
                          <a:cubicBezTo>
                            <a:pt x="1240364" y="274713"/>
                            <a:pt x="1250122" y="282713"/>
                            <a:pt x="1258957" y="291548"/>
                          </a:cubicBezTo>
                          <a:cubicBezTo>
                            <a:pt x="1374793" y="129376"/>
                            <a:pt x="1337038" y="51895"/>
                            <a:pt x="1457739" y="145774"/>
                          </a:cubicBezTo>
                          <a:cubicBezTo>
                            <a:pt x="1477464" y="161116"/>
                            <a:pt x="1493078" y="181113"/>
                            <a:pt x="1510748" y="198783"/>
                          </a:cubicBezTo>
                          <a:cubicBezTo>
                            <a:pt x="1524000" y="189948"/>
                            <a:pt x="1556096" y="187191"/>
                            <a:pt x="1550504" y="172278"/>
                          </a:cubicBezTo>
                          <a:cubicBezTo>
                            <a:pt x="1519550" y="89735"/>
                            <a:pt x="1468994" y="92366"/>
                            <a:pt x="1404730" y="79513"/>
                          </a:cubicBezTo>
                          <a:cubicBezTo>
                            <a:pt x="1448691" y="138128"/>
                            <a:pt x="1471417" y="178735"/>
                            <a:pt x="1550504" y="212035"/>
                          </a:cubicBezTo>
                          <a:cubicBezTo>
                            <a:pt x="1596022" y="231200"/>
                            <a:pt x="1647687" y="229704"/>
                            <a:pt x="1696278" y="238539"/>
                          </a:cubicBezTo>
                          <a:cubicBezTo>
                            <a:pt x="1687443" y="269461"/>
                            <a:pt x="1675238" y="299613"/>
                            <a:pt x="1669774" y="331304"/>
                          </a:cubicBezTo>
                          <a:cubicBezTo>
                            <a:pt x="1653109" y="427960"/>
                            <a:pt x="1694605" y="549038"/>
                            <a:pt x="1630017" y="622852"/>
                          </a:cubicBezTo>
                          <a:cubicBezTo>
                            <a:pt x="1577335" y="683060"/>
                            <a:pt x="1470991" y="640521"/>
                            <a:pt x="1391478" y="649356"/>
                          </a:cubicBezTo>
                          <a:cubicBezTo>
                            <a:pt x="1404730" y="662608"/>
                            <a:pt x="1421937" y="672841"/>
                            <a:pt x="1431235" y="689113"/>
                          </a:cubicBezTo>
                          <a:cubicBezTo>
                            <a:pt x="1440271" y="704927"/>
                            <a:pt x="1440536" y="724342"/>
                            <a:pt x="1444487" y="742122"/>
                          </a:cubicBezTo>
                          <a:cubicBezTo>
                            <a:pt x="1449373" y="764110"/>
                            <a:pt x="1444224" y="790364"/>
                            <a:pt x="1457739" y="808383"/>
                          </a:cubicBezTo>
                          <a:cubicBezTo>
                            <a:pt x="1489237" y="850381"/>
                            <a:pt x="1592347" y="865226"/>
                            <a:pt x="1630017" y="874643"/>
                          </a:cubicBezTo>
                          <a:cubicBezTo>
                            <a:pt x="1616765" y="896730"/>
                            <a:pt x="1572048" y="922691"/>
                            <a:pt x="1590261" y="940904"/>
                          </a:cubicBezTo>
                          <a:cubicBezTo>
                            <a:pt x="1607931" y="958574"/>
                            <a:pt x="1629854" y="908978"/>
                            <a:pt x="1643270" y="887896"/>
                          </a:cubicBezTo>
                          <a:cubicBezTo>
                            <a:pt x="1661332" y="859513"/>
                            <a:pt x="1669774" y="826052"/>
                            <a:pt x="1683026" y="795130"/>
                          </a:cubicBezTo>
                          <a:cubicBezTo>
                            <a:pt x="1691861" y="746539"/>
                            <a:pt x="1703003" y="698311"/>
                            <a:pt x="1709530" y="649356"/>
                          </a:cubicBezTo>
                          <a:cubicBezTo>
                            <a:pt x="1720684" y="565702"/>
                            <a:pt x="1717727" y="479949"/>
                            <a:pt x="1736035" y="397565"/>
                          </a:cubicBezTo>
                          <a:cubicBezTo>
                            <a:pt x="1747244" y="347127"/>
                            <a:pt x="1812314" y="256643"/>
                            <a:pt x="1842052" y="212035"/>
                          </a:cubicBezTo>
                          <a:cubicBezTo>
                            <a:pt x="1846469" y="172278"/>
                            <a:pt x="1832365" y="125535"/>
                            <a:pt x="1855304" y="92765"/>
                          </a:cubicBezTo>
                          <a:cubicBezTo>
                            <a:pt x="1870713" y="70752"/>
                            <a:pt x="1907963" y="78587"/>
                            <a:pt x="1934817" y="79513"/>
                          </a:cubicBezTo>
                          <a:cubicBezTo>
                            <a:pt x="2036740" y="83028"/>
                            <a:pt x="2138017" y="97182"/>
                            <a:pt x="2239617" y="106017"/>
                          </a:cubicBezTo>
                          <a:cubicBezTo>
                            <a:pt x="2252869" y="119269"/>
                            <a:pt x="2277936" y="127088"/>
                            <a:pt x="2279374" y="145774"/>
                          </a:cubicBezTo>
                          <a:cubicBezTo>
                            <a:pt x="2289610" y="278834"/>
                            <a:pt x="2283365" y="268131"/>
                            <a:pt x="2213113" y="291548"/>
                          </a:cubicBezTo>
                          <a:cubicBezTo>
                            <a:pt x="2186609" y="287131"/>
                            <a:pt x="2159523" y="285366"/>
                            <a:pt x="2133600" y="278296"/>
                          </a:cubicBezTo>
                          <a:cubicBezTo>
                            <a:pt x="2058044" y="257690"/>
                            <a:pt x="1966391" y="214709"/>
                            <a:pt x="2107096" y="92765"/>
                          </a:cubicBezTo>
                          <a:cubicBezTo>
                            <a:pt x="2147293" y="57928"/>
                            <a:pt x="2213113" y="83930"/>
                            <a:pt x="2266122" y="79513"/>
                          </a:cubicBezTo>
                          <a:cubicBezTo>
                            <a:pt x="2301461" y="83930"/>
                            <a:pt x="2337217" y="85780"/>
                            <a:pt x="2372139" y="92765"/>
                          </a:cubicBezTo>
                          <a:cubicBezTo>
                            <a:pt x="2550418" y="128421"/>
                            <a:pt x="2490898" y="172789"/>
                            <a:pt x="2557670" y="106017"/>
                          </a:cubicBezTo>
                          <a:cubicBezTo>
                            <a:pt x="2566154" y="148437"/>
                            <a:pt x="2572520" y="201179"/>
                            <a:pt x="2597426" y="238539"/>
                          </a:cubicBezTo>
                          <a:cubicBezTo>
                            <a:pt x="2620017" y="272425"/>
                            <a:pt x="2650435" y="300382"/>
                            <a:pt x="2676939" y="331304"/>
                          </a:cubicBezTo>
                          <a:cubicBezTo>
                            <a:pt x="2718255" y="269333"/>
                            <a:pt x="2684550" y="299585"/>
                            <a:pt x="2769704" y="278296"/>
                          </a:cubicBezTo>
                          <a:cubicBezTo>
                            <a:pt x="2783256" y="274908"/>
                            <a:pt x="2809461" y="265043"/>
                            <a:pt x="2809461" y="265043"/>
                          </a:cubicBezTo>
                        </a:path>
                      </a:pathLst>
                    </a:custGeom>
                    <a:ln w="22225">
                      <a:solidFill>
                        <a:schemeClr val="accent3">
                          <a:lumMod val="50000"/>
                        </a:schemeClr>
                      </a:solidFill>
                    </a:ln>
                    <a:scene3d>
                      <a:camera prst="orthographicFront"/>
                      <a:lightRig rig="threePt" dir="t"/>
                    </a:scene3d>
                    <a:sp3d>
                      <a:bevelB h="0"/>
                    </a:sp3d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38" name="TextBox 37"/>
                  <p:cNvSpPr txBox="1"/>
                  <p:nvPr/>
                </p:nvSpPr>
                <p:spPr>
                  <a:xfrm>
                    <a:off x="1422599" y="2854378"/>
                    <a:ext cx="1468803" cy="6558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3600" dirty="0" smtClean="0"/>
                      <a:t>Nucleus</a:t>
                    </a:r>
                    <a:endParaRPr lang="en-US" sz="3600" dirty="0"/>
                  </a:p>
                </p:txBody>
              </p:sp>
            </p:grpSp>
            <p:sp>
              <p:nvSpPr>
                <p:cNvPr id="37" name="TextBox 36"/>
                <p:cNvSpPr txBox="1"/>
                <p:nvPr/>
              </p:nvSpPr>
              <p:spPr>
                <a:xfrm>
                  <a:off x="1828800" y="162580"/>
                  <a:ext cx="91440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800" dirty="0" smtClean="0"/>
                    <a:t>UV-C</a:t>
                  </a:r>
                  <a:endParaRPr lang="en-US" sz="2800" dirty="0"/>
                </a:p>
              </p:txBody>
            </p:sp>
          </p:grpSp>
          <p:sp>
            <p:nvSpPr>
              <p:cNvPr id="41" name="TextBox 40"/>
              <p:cNvSpPr txBox="1"/>
              <p:nvPr/>
            </p:nvSpPr>
            <p:spPr>
              <a:xfrm>
                <a:off x="166239" y="151114"/>
                <a:ext cx="728208" cy="6845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 smtClean="0"/>
                  <a:t>A.</a:t>
                </a:r>
                <a:endParaRPr lang="en-US" sz="3600" dirty="0"/>
              </a:p>
            </p:txBody>
          </p:sp>
          <p:sp>
            <p:nvSpPr>
              <p:cNvPr id="102" name="5-Point Star 101"/>
              <p:cNvSpPr/>
              <p:nvPr/>
            </p:nvSpPr>
            <p:spPr>
              <a:xfrm>
                <a:off x="2377921" y="1429400"/>
                <a:ext cx="193982" cy="195441"/>
              </a:xfrm>
              <a:prstGeom prst="star5">
                <a:avLst/>
              </a:prstGeom>
              <a:solidFill>
                <a:schemeClr val="accent2">
                  <a:lumMod val="75000"/>
                </a:schemeClr>
              </a:solidFill>
              <a:ln w="9525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5-Point Star 102"/>
              <p:cNvSpPr/>
              <p:nvPr/>
            </p:nvSpPr>
            <p:spPr>
              <a:xfrm>
                <a:off x="2421748" y="1175669"/>
                <a:ext cx="193982" cy="195441"/>
              </a:xfrm>
              <a:prstGeom prst="star5">
                <a:avLst/>
              </a:prstGeom>
              <a:solidFill>
                <a:schemeClr val="accent2">
                  <a:lumMod val="75000"/>
                </a:schemeClr>
              </a:solidFill>
              <a:ln w="9525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5-Point Star 103"/>
              <p:cNvSpPr/>
              <p:nvPr/>
            </p:nvSpPr>
            <p:spPr>
              <a:xfrm>
                <a:off x="2624867" y="1768379"/>
                <a:ext cx="193982" cy="195441"/>
              </a:xfrm>
              <a:prstGeom prst="star5">
                <a:avLst/>
              </a:prstGeom>
              <a:solidFill>
                <a:schemeClr val="accent2">
                  <a:lumMod val="75000"/>
                </a:schemeClr>
              </a:solidFill>
              <a:ln w="9525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5-Point Star 104"/>
              <p:cNvSpPr/>
              <p:nvPr/>
            </p:nvSpPr>
            <p:spPr>
              <a:xfrm>
                <a:off x="2747151" y="1541180"/>
                <a:ext cx="193982" cy="195441"/>
              </a:xfrm>
              <a:prstGeom prst="star5">
                <a:avLst/>
              </a:prstGeom>
              <a:solidFill>
                <a:schemeClr val="accent2">
                  <a:lumMod val="75000"/>
                </a:schemeClr>
              </a:solidFill>
              <a:ln w="9525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5-Point Star 105"/>
              <p:cNvSpPr/>
              <p:nvPr/>
            </p:nvSpPr>
            <p:spPr>
              <a:xfrm>
                <a:off x="2818849" y="1077529"/>
                <a:ext cx="193982" cy="195441"/>
              </a:xfrm>
              <a:prstGeom prst="star5">
                <a:avLst/>
              </a:prstGeom>
              <a:solidFill>
                <a:schemeClr val="accent2">
                  <a:lumMod val="75000"/>
                </a:schemeClr>
              </a:solidFill>
              <a:ln w="9525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5-Point Star 106"/>
              <p:cNvSpPr/>
              <p:nvPr/>
            </p:nvSpPr>
            <p:spPr>
              <a:xfrm>
                <a:off x="3010014" y="1371110"/>
                <a:ext cx="193982" cy="195441"/>
              </a:xfrm>
              <a:prstGeom prst="star5">
                <a:avLst/>
              </a:prstGeom>
              <a:solidFill>
                <a:schemeClr val="accent2">
                  <a:lumMod val="75000"/>
                </a:schemeClr>
              </a:solidFill>
              <a:ln w="9525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5-Point Star 107"/>
              <p:cNvSpPr/>
              <p:nvPr/>
            </p:nvSpPr>
            <p:spPr>
              <a:xfrm>
                <a:off x="3284701" y="1331450"/>
                <a:ext cx="193982" cy="195441"/>
              </a:xfrm>
              <a:prstGeom prst="star5">
                <a:avLst/>
              </a:prstGeom>
              <a:solidFill>
                <a:schemeClr val="accent2">
                  <a:lumMod val="75000"/>
                </a:schemeClr>
              </a:solidFill>
              <a:ln w="9525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5-Point Star 108"/>
              <p:cNvSpPr/>
              <p:nvPr/>
            </p:nvSpPr>
            <p:spPr>
              <a:xfrm>
                <a:off x="3330376" y="1679520"/>
                <a:ext cx="193982" cy="195441"/>
              </a:xfrm>
              <a:prstGeom prst="star5">
                <a:avLst/>
              </a:prstGeom>
              <a:solidFill>
                <a:schemeClr val="accent2">
                  <a:lumMod val="75000"/>
                </a:schemeClr>
              </a:solidFill>
              <a:ln w="9525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5-Point Star 109"/>
              <p:cNvSpPr/>
              <p:nvPr/>
            </p:nvSpPr>
            <p:spPr>
              <a:xfrm>
                <a:off x="1977196" y="1415855"/>
                <a:ext cx="193982" cy="195441"/>
              </a:xfrm>
              <a:prstGeom prst="star5">
                <a:avLst/>
              </a:prstGeom>
              <a:solidFill>
                <a:schemeClr val="accent2">
                  <a:lumMod val="75000"/>
                </a:schemeClr>
              </a:solidFill>
              <a:ln w="9525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5-Point Star 110"/>
              <p:cNvSpPr/>
              <p:nvPr/>
            </p:nvSpPr>
            <p:spPr>
              <a:xfrm>
                <a:off x="3776355" y="1660242"/>
                <a:ext cx="193982" cy="195441"/>
              </a:xfrm>
              <a:prstGeom prst="star5">
                <a:avLst/>
              </a:prstGeom>
              <a:solidFill>
                <a:schemeClr val="accent2">
                  <a:lumMod val="75000"/>
                </a:schemeClr>
              </a:solidFill>
              <a:ln w="9525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5-Point Star 111"/>
              <p:cNvSpPr/>
              <p:nvPr/>
            </p:nvSpPr>
            <p:spPr>
              <a:xfrm>
                <a:off x="3116725" y="1174597"/>
                <a:ext cx="193982" cy="195441"/>
              </a:xfrm>
              <a:prstGeom prst="star5">
                <a:avLst/>
              </a:prstGeom>
              <a:solidFill>
                <a:schemeClr val="accent2">
                  <a:lumMod val="75000"/>
                </a:schemeClr>
              </a:solidFill>
              <a:ln w="9525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5-Point Star 112"/>
              <p:cNvSpPr/>
              <p:nvPr/>
            </p:nvSpPr>
            <p:spPr>
              <a:xfrm>
                <a:off x="3676650" y="1136009"/>
                <a:ext cx="193982" cy="195441"/>
              </a:xfrm>
              <a:prstGeom prst="star5">
                <a:avLst/>
              </a:prstGeom>
              <a:solidFill>
                <a:schemeClr val="accent2">
                  <a:lumMod val="75000"/>
                </a:schemeClr>
              </a:solidFill>
              <a:ln w="9525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5-Point Star 113"/>
              <p:cNvSpPr/>
              <p:nvPr/>
            </p:nvSpPr>
            <p:spPr>
              <a:xfrm>
                <a:off x="3010014" y="1712469"/>
                <a:ext cx="193982" cy="195441"/>
              </a:xfrm>
              <a:prstGeom prst="star5">
                <a:avLst/>
              </a:prstGeom>
              <a:solidFill>
                <a:schemeClr val="accent2">
                  <a:lumMod val="75000"/>
                </a:schemeClr>
              </a:solidFill>
              <a:ln w="9525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5-Point Star 114"/>
              <p:cNvSpPr/>
              <p:nvPr/>
            </p:nvSpPr>
            <p:spPr>
              <a:xfrm>
                <a:off x="3623346" y="1371110"/>
                <a:ext cx="193982" cy="195441"/>
              </a:xfrm>
              <a:prstGeom prst="star5">
                <a:avLst/>
              </a:prstGeom>
              <a:solidFill>
                <a:schemeClr val="accent2">
                  <a:lumMod val="75000"/>
                </a:schemeClr>
              </a:solidFill>
              <a:ln w="9525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5-Point Star 115"/>
              <p:cNvSpPr/>
              <p:nvPr/>
            </p:nvSpPr>
            <p:spPr>
              <a:xfrm>
                <a:off x="4087335" y="1331679"/>
                <a:ext cx="193982" cy="195441"/>
              </a:xfrm>
              <a:prstGeom prst="star5">
                <a:avLst/>
              </a:prstGeom>
              <a:solidFill>
                <a:schemeClr val="accent2">
                  <a:lumMod val="75000"/>
                </a:schemeClr>
              </a:solidFill>
              <a:ln w="9525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2" name="Group 81"/>
            <p:cNvGrpSpPr/>
            <p:nvPr/>
          </p:nvGrpSpPr>
          <p:grpSpPr>
            <a:xfrm>
              <a:off x="1732343" y="-1035431"/>
              <a:ext cx="2306258" cy="2983782"/>
              <a:chOff x="2139892" y="-415347"/>
              <a:chExt cx="1626660" cy="2286000"/>
            </a:xfrm>
          </p:grpSpPr>
          <p:grpSp>
            <p:nvGrpSpPr>
              <p:cNvPr id="51" name="Group 50"/>
              <p:cNvGrpSpPr/>
              <p:nvPr/>
            </p:nvGrpSpPr>
            <p:grpSpPr>
              <a:xfrm>
                <a:off x="2139892" y="-415347"/>
                <a:ext cx="1626660" cy="2286000"/>
                <a:chOff x="1421526" y="-1345774"/>
                <a:chExt cx="1398060" cy="3352800"/>
              </a:xfrm>
            </p:grpSpPr>
            <p:sp>
              <p:nvSpPr>
                <p:cNvPr id="6" name="Flowchart: Magnetic Disk 5"/>
                <p:cNvSpPr/>
                <p:nvPr/>
              </p:nvSpPr>
              <p:spPr>
                <a:xfrm rot="10800000">
                  <a:off x="1421526" y="-1345774"/>
                  <a:ext cx="1398060" cy="3352800"/>
                </a:xfrm>
                <a:prstGeom prst="flowChartMagneticDisk">
                  <a:avLst/>
                </a:prstGeom>
                <a:solidFill>
                  <a:schemeClr val="accent2">
                    <a:lumMod val="75000"/>
                    <a:alpha val="31000"/>
                  </a:schemeClr>
                </a:solidFill>
                <a:ln w="34925">
                  <a:noFill/>
                </a:ln>
                <a:scene3d>
                  <a:camera prst="orthographicFront">
                    <a:rot lat="600000" lon="0" rev="0"/>
                  </a:camera>
                  <a:lightRig rig="threePt" dir="t"/>
                </a:scene3d>
                <a:sp3d>
                  <a:bevelB w="152400" h="1270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Oval 8"/>
                <p:cNvSpPr/>
                <p:nvPr/>
              </p:nvSpPr>
              <p:spPr>
                <a:xfrm>
                  <a:off x="1421527" y="1016450"/>
                  <a:ext cx="1398059" cy="940227"/>
                </a:xfrm>
                <a:prstGeom prst="ellipse">
                  <a:avLst/>
                </a:prstGeom>
                <a:noFill/>
                <a:ln w="412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" name="Lightning Bolt 7"/>
              <p:cNvSpPr/>
              <p:nvPr/>
            </p:nvSpPr>
            <p:spPr>
              <a:xfrm>
                <a:off x="3098253" y="361554"/>
                <a:ext cx="311563" cy="873780"/>
              </a:xfrm>
              <a:prstGeom prst="lightningBol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19" name="Group 118"/>
          <p:cNvGrpSpPr/>
          <p:nvPr/>
        </p:nvGrpSpPr>
        <p:grpSpPr>
          <a:xfrm>
            <a:off x="53436" y="3571875"/>
            <a:ext cx="5640355" cy="3057525"/>
            <a:chOff x="74645" y="3571875"/>
            <a:chExt cx="6021355" cy="3057525"/>
          </a:xfrm>
        </p:grpSpPr>
        <p:grpSp>
          <p:nvGrpSpPr>
            <p:cNvPr id="46" name="Group 45"/>
            <p:cNvGrpSpPr/>
            <p:nvPr/>
          </p:nvGrpSpPr>
          <p:grpSpPr>
            <a:xfrm>
              <a:off x="98947" y="3581400"/>
              <a:ext cx="5997053" cy="3048000"/>
              <a:chOff x="4584440" y="838200"/>
              <a:chExt cx="3797560" cy="2971800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4584440" y="838200"/>
                <a:ext cx="3797560" cy="2971800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  <a:scene3d>
                <a:camera prst="orthographicFront">
                  <a:rot lat="8400000" lon="0" rev="0"/>
                </a:camera>
                <a:lightRig rig="threePt" dir="t">
                  <a:rot lat="0" lon="0" rev="0"/>
                </a:lightRig>
              </a:scene3d>
              <a:sp3d>
                <a:bevelT w="69850" h="431800"/>
                <a:bevelB w="133350" h="254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Freeform 18"/>
              <p:cNvSpPr/>
              <p:nvPr/>
            </p:nvSpPr>
            <p:spPr>
              <a:xfrm>
                <a:off x="5029200" y="888492"/>
                <a:ext cx="3200400" cy="2051713"/>
              </a:xfrm>
              <a:custGeom>
                <a:avLst/>
                <a:gdLst>
                  <a:gd name="connsiteX0" fmla="*/ 1202958 w 2996090"/>
                  <a:gd name="connsiteY0" fmla="*/ 818865 h 1760561"/>
                  <a:gd name="connsiteX1" fmla="*/ 1134719 w 2996090"/>
                  <a:gd name="connsiteY1" fmla="*/ 873456 h 1760561"/>
                  <a:gd name="connsiteX2" fmla="*/ 970946 w 2996090"/>
                  <a:gd name="connsiteY2" fmla="*/ 750626 h 1760561"/>
                  <a:gd name="connsiteX3" fmla="*/ 930003 w 2996090"/>
                  <a:gd name="connsiteY3" fmla="*/ 709683 h 1760561"/>
                  <a:gd name="connsiteX4" fmla="*/ 916355 w 2996090"/>
                  <a:gd name="connsiteY4" fmla="*/ 668740 h 1760561"/>
                  <a:gd name="connsiteX5" fmla="*/ 807173 w 2996090"/>
                  <a:gd name="connsiteY5" fmla="*/ 682388 h 1760561"/>
                  <a:gd name="connsiteX6" fmla="*/ 779878 w 2996090"/>
                  <a:gd name="connsiteY6" fmla="*/ 764274 h 1760561"/>
                  <a:gd name="connsiteX7" fmla="*/ 575161 w 2996090"/>
                  <a:gd name="connsiteY7" fmla="*/ 818865 h 1760561"/>
                  <a:gd name="connsiteX8" fmla="*/ 506922 w 2996090"/>
                  <a:gd name="connsiteY8" fmla="*/ 832513 h 1760561"/>
                  <a:gd name="connsiteX9" fmla="*/ 425036 w 2996090"/>
                  <a:gd name="connsiteY9" fmla="*/ 955343 h 1760561"/>
                  <a:gd name="connsiteX10" fmla="*/ 452331 w 2996090"/>
                  <a:gd name="connsiteY10" fmla="*/ 968991 h 1760561"/>
                  <a:gd name="connsiteX11" fmla="*/ 520570 w 2996090"/>
                  <a:gd name="connsiteY11" fmla="*/ 955343 h 1760561"/>
                  <a:gd name="connsiteX12" fmla="*/ 561514 w 2996090"/>
                  <a:gd name="connsiteY12" fmla="*/ 941695 h 1760561"/>
                  <a:gd name="connsiteX13" fmla="*/ 616105 w 2996090"/>
                  <a:gd name="connsiteY13" fmla="*/ 996286 h 1760561"/>
                  <a:gd name="connsiteX14" fmla="*/ 602457 w 2996090"/>
                  <a:gd name="connsiteY14" fmla="*/ 1037229 h 1760561"/>
                  <a:gd name="connsiteX15" fmla="*/ 588809 w 2996090"/>
                  <a:gd name="connsiteY15" fmla="*/ 982638 h 1760561"/>
                  <a:gd name="connsiteX16" fmla="*/ 547866 w 2996090"/>
                  <a:gd name="connsiteY16" fmla="*/ 709683 h 1760561"/>
                  <a:gd name="connsiteX17" fmla="*/ 384093 w 2996090"/>
                  <a:gd name="connsiteY17" fmla="*/ 723331 h 1760561"/>
                  <a:gd name="connsiteX18" fmla="*/ 425036 w 2996090"/>
                  <a:gd name="connsiteY18" fmla="*/ 736979 h 1760561"/>
                  <a:gd name="connsiteX19" fmla="*/ 452331 w 2996090"/>
                  <a:gd name="connsiteY19" fmla="*/ 818865 h 1760561"/>
                  <a:gd name="connsiteX20" fmla="*/ 493275 w 2996090"/>
                  <a:gd name="connsiteY20" fmla="*/ 914400 h 1760561"/>
                  <a:gd name="connsiteX21" fmla="*/ 506922 w 2996090"/>
                  <a:gd name="connsiteY21" fmla="*/ 832513 h 1760561"/>
                  <a:gd name="connsiteX22" fmla="*/ 520570 w 2996090"/>
                  <a:gd name="connsiteY22" fmla="*/ 736979 h 1760561"/>
                  <a:gd name="connsiteX23" fmla="*/ 561514 w 2996090"/>
                  <a:gd name="connsiteY23" fmla="*/ 709683 h 1760561"/>
                  <a:gd name="connsiteX24" fmla="*/ 575161 w 2996090"/>
                  <a:gd name="connsiteY24" fmla="*/ 941695 h 1760561"/>
                  <a:gd name="connsiteX25" fmla="*/ 206672 w 2996090"/>
                  <a:gd name="connsiteY25" fmla="*/ 1037229 h 1760561"/>
                  <a:gd name="connsiteX26" fmla="*/ 384093 w 2996090"/>
                  <a:gd name="connsiteY26" fmla="*/ 1078173 h 1760561"/>
                  <a:gd name="connsiteX27" fmla="*/ 616105 w 2996090"/>
                  <a:gd name="connsiteY27" fmla="*/ 1037229 h 1760561"/>
                  <a:gd name="connsiteX28" fmla="*/ 629752 w 2996090"/>
                  <a:gd name="connsiteY28" fmla="*/ 996286 h 1760561"/>
                  <a:gd name="connsiteX29" fmla="*/ 711639 w 2996090"/>
                  <a:gd name="connsiteY29" fmla="*/ 1078173 h 1760561"/>
                  <a:gd name="connsiteX30" fmla="*/ 697991 w 2996090"/>
                  <a:gd name="connsiteY30" fmla="*/ 1132764 h 1760561"/>
                  <a:gd name="connsiteX31" fmla="*/ 670696 w 2996090"/>
                  <a:gd name="connsiteY31" fmla="*/ 1173707 h 1760561"/>
                  <a:gd name="connsiteX32" fmla="*/ 657048 w 2996090"/>
                  <a:gd name="connsiteY32" fmla="*/ 1214650 h 1760561"/>
                  <a:gd name="connsiteX33" fmla="*/ 670696 w 2996090"/>
                  <a:gd name="connsiteY33" fmla="*/ 1255594 h 1760561"/>
                  <a:gd name="connsiteX34" fmla="*/ 697991 w 2996090"/>
                  <a:gd name="connsiteY34" fmla="*/ 1214650 h 1760561"/>
                  <a:gd name="connsiteX35" fmla="*/ 643400 w 2996090"/>
                  <a:gd name="connsiteY35" fmla="*/ 1050877 h 1760561"/>
                  <a:gd name="connsiteX36" fmla="*/ 425036 w 2996090"/>
                  <a:gd name="connsiteY36" fmla="*/ 1091820 h 1760561"/>
                  <a:gd name="connsiteX37" fmla="*/ 452331 w 2996090"/>
                  <a:gd name="connsiteY37" fmla="*/ 1201003 h 1760561"/>
                  <a:gd name="connsiteX38" fmla="*/ 493275 w 2996090"/>
                  <a:gd name="connsiteY38" fmla="*/ 1228298 h 1760561"/>
                  <a:gd name="connsiteX39" fmla="*/ 616105 w 2996090"/>
                  <a:gd name="connsiteY39" fmla="*/ 1269241 h 1760561"/>
                  <a:gd name="connsiteX40" fmla="*/ 711639 w 2996090"/>
                  <a:gd name="connsiteY40" fmla="*/ 1241946 h 1760561"/>
                  <a:gd name="connsiteX41" fmla="*/ 766230 w 2996090"/>
                  <a:gd name="connsiteY41" fmla="*/ 1228298 h 1760561"/>
                  <a:gd name="connsiteX42" fmla="*/ 820821 w 2996090"/>
                  <a:gd name="connsiteY42" fmla="*/ 1255594 h 1760561"/>
                  <a:gd name="connsiteX43" fmla="*/ 834469 w 2996090"/>
                  <a:gd name="connsiteY43" fmla="*/ 1405719 h 1760561"/>
                  <a:gd name="connsiteX44" fmla="*/ 697991 w 2996090"/>
                  <a:gd name="connsiteY44" fmla="*/ 1419367 h 1760561"/>
                  <a:gd name="connsiteX45" fmla="*/ 902708 w 2996090"/>
                  <a:gd name="connsiteY45" fmla="*/ 1433014 h 1760561"/>
                  <a:gd name="connsiteX46" fmla="*/ 930003 w 2996090"/>
                  <a:gd name="connsiteY46" fmla="*/ 1269241 h 1760561"/>
                  <a:gd name="connsiteX47" fmla="*/ 1011890 w 2996090"/>
                  <a:gd name="connsiteY47" fmla="*/ 1378423 h 1760561"/>
                  <a:gd name="connsiteX48" fmla="*/ 984594 w 2996090"/>
                  <a:gd name="connsiteY48" fmla="*/ 1487606 h 1760561"/>
                  <a:gd name="connsiteX49" fmla="*/ 1025537 w 2996090"/>
                  <a:gd name="connsiteY49" fmla="*/ 1514901 h 1760561"/>
                  <a:gd name="connsiteX50" fmla="*/ 1189311 w 2996090"/>
                  <a:gd name="connsiteY50" fmla="*/ 1487606 h 1760561"/>
                  <a:gd name="connsiteX51" fmla="*/ 1202958 w 2996090"/>
                  <a:gd name="connsiteY51" fmla="*/ 1446662 h 1760561"/>
                  <a:gd name="connsiteX52" fmla="*/ 1189311 w 2996090"/>
                  <a:gd name="connsiteY52" fmla="*/ 1364776 h 1760561"/>
                  <a:gd name="connsiteX53" fmla="*/ 1080128 w 2996090"/>
                  <a:gd name="connsiteY53" fmla="*/ 1201003 h 1760561"/>
                  <a:gd name="connsiteX54" fmla="*/ 1107424 w 2996090"/>
                  <a:gd name="connsiteY54" fmla="*/ 1105468 h 1760561"/>
                  <a:gd name="connsiteX55" fmla="*/ 1121072 w 2996090"/>
                  <a:gd name="connsiteY55" fmla="*/ 1064525 h 1760561"/>
                  <a:gd name="connsiteX56" fmla="*/ 1093776 w 2996090"/>
                  <a:gd name="connsiteY56" fmla="*/ 996286 h 1760561"/>
                  <a:gd name="connsiteX57" fmla="*/ 998242 w 2996090"/>
                  <a:gd name="connsiteY57" fmla="*/ 968991 h 1760561"/>
                  <a:gd name="connsiteX58" fmla="*/ 1052833 w 2996090"/>
                  <a:gd name="connsiteY58" fmla="*/ 928047 h 1760561"/>
                  <a:gd name="connsiteX59" fmla="*/ 1148367 w 2996090"/>
                  <a:gd name="connsiteY59" fmla="*/ 900752 h 1760561"/>
                  <a:gd name="connsiteX60" fmla="*/ 1339436 w 2996090"/>
                  <a:gd name="connsiteY60" fmla="*/ 914400 h 1760561"/>
                  <a:gd name="connsiteX61" fmla="*/ 1353084 w 2996090"/>
                  <a:gd name="connsiteY61" fmla="*/ 968991 h 1760561"/>
                  <a:gd name="connsiteX62" fmla="*/ 1394027 w 2996090"/>
                  <a:gd name="connsiteY62" fmla="*/ 1078173 h 1760561"/>
                  <a:gd name="connsiteX63" fmla="*/ 1298493 w 2996090"/>
                  <a:gd name="connsiteY63" fmla="*/ 1173707 h 1760561"/>
                  <a:gd name="connsiteX64" fmla="*/ 1312140 w 2996090"/>
                  <a:gd name="connsiteY64" fmla="*/ 1214650 h 1760561"/>
                  <a:gd name="connsiteX65" fmla="*/ 1353084 w 2996090"/>
                  <a:gd name="connsiteY65" fmla="*/ 1419367 h 1760561"/>
                  <a:gd name="connsiteX66" fmla="*/ 1339436 w 2996090"/>
                  <a:gd name="connsiteY66" fmla="*/ 1473958 h 1760561"/>
                  <a:gd name="connsiteX67" fmla="*/ 1257549 w 2996090"/>
                  <a:gd name="connsiteY67" fmla="*/ 1473958 h 1760561"/>
                  <a:gd name="connsiteX68" fmla="*/ 1202958 w 2996090"/>
                  <a:gd name="connsiteY68" fmla="*/ 1351128 h 1760561"/>
                  <a:gd name="connsiteX69" fmla="*/ 1162015 w 2996090"/>
                  <a:gd name="connsiteY69" fmla="*/ 1310185 h 1760561"/>
                  <a:gd name="connsiteX70" fmla="*/ 1148367 w 2996090"/>
                  <a:gd name="connsiteY70" fmla="*/ 1201003 h 1760561"/>
                  <a:gd name="connsiteX71" fmla="*/ 1189311 w 2996090"/>
                  <a:gd name="connsiteY71" fmla="*/ 1173707 h 1760561"/>
                  <a:gd name="connsiteX72" fmla="*/ 1284845 w 2996090"/>
                  <a:gd name="connsiteY72" fmla="*/ 1091820 h 1760561"/>
                  <a:gd name="connsiteX73" fmla="*/ 1312140 w 2996090"/>
                  <a:gd name="connsiteY73" fmla="*/ 1050877 h 1760561"/>
                  <a:gd name="connsiteX74" fmla="*/ 1448618 w 2996090"/>
                  <a:gd name="connsiteY74" fmla="*/ 1187355 h 1760561"/>
                  <a:gd name="connsiteX75" fmla="*/ 1489561 w 2996090"/>
                  <a:gd name="connsiteY75" fmla="*/ 1419367 h 1760561"/>
                  <a:gd name="connsiteX76" fmla="*/ 1571448 w 2996090"/>
                  <a:gd name="connsiteY76" fmla="*/ 1473958 h 1760561"/>
                  <a:gd name="connsiteX77" fmla="*/ 1680630 w 2996090"/>
                  <a:gd name="connsiteY77" fmla="*/ 1528549 h 1760561"/>
                  <a:gd name="connsiteX78" fmla="*/ 1680630 w 2996090"/>
                  <a:gd name="connsiteY78" fmla="*/ 1310185 h 1760561"/>
                  <a:gd name="connsiteX79" fmla="*/ 1585096 w 2996090"/>
                  <a:gd name="connsiteY79" fmla="*/ 1228298 h 1760561"/>
                  <a:gd name="connsiteX80" fmla="*/ 1462266 w 2996090"/>
                  <a:gd name="connsiteY80" fmla="*/ 1269241 h 1760561"/>
                  <a:gd name="connsiteX81" fmla="*/ 1462266 w 2996090"/>
                  <a:gd name="connsiteY81" fmla="*/ 1378423 h 1760561"/>
                  <a:gd name="connsiteX82" fmla="*/ 1503209 w 2996090"/>
                  <a:gd name="connsiteY82" fmla="*/ 1419367 h 1760561"/>
                  <a:gd name="connsiteX83" fmla="*/ 1516857 w 2996090"/>
                  <a:gd name="connsiteY83" fmla="*/ 1487606 h 1760561"/>
                  <a:gd name="connsiteX84" fmla="*/ 1475914 w 2996090"/>
                  <a:gd name="connsiteY84" fmla="*/ 1514901 h 1760561"/>
                  <a:gd name="connsiteX85" fmla="*/ 1421322 w 2996090"/>
                  <a:gd name="connsiteY85" fmla="*/ 1487606 h 1760561"/>
                  <a:gd name="connsiteX86" fmla="*/ 1325788 w 2996090"/>
                  <a:gd name="connsiteY86" fmla="*/ 1419367 h 1760561"/>
                  <a:gd name="connsiteX87" fmla="*/ 1148367 w 2996090"/>
                  <a:gd name="connsiteY87" fmla="*/ 1446662 h 1760561"/>
                  <a:gd name="connsiteX88" fmla="*/ 1025537 w 2996090"/>
                  <a:gd name="connsiteY88" fmla="*/ 1528549 h 1760561"/>
                  <a:gd name="connsiteX89" fmla="*/ 984594 w 2996090"/>
                  <a:gd name="connsiteY89" fmla="*/ 1405719 h 1760561"/>
                  <a:gd name="connsiteX90" fmla="*/ 889060 w 2996090"/>
                  <a:gd name="connsiteY90" fmla="*/ 1487606 h 1760561"/>
                  <a:gd name="connsiteX91" fmla="*/ 875412 w 2996090"/>
                  <a:gd name="connsiteY91" fmla="*/ 1528549 h 1760561"/>
                  <a:gd name="connsiteX92" fmla="*/ 779878 w 2996090"/>
                  <a:gd name="connsiteY92" fmla="*/ 1514901 h 1760561"/>
                  <a:gd name="connsiteX93" fmla="*/ 711639 w 2996090"/>
                  <a:gd name="connsiteY93" fmla="*/ 1433014 h 1760561"/>
                  <a:gd name="connsiteX94" fmla="*/ 629752 w 2996090"/>
                  <a:gd name="connsiteY94" fmla="*/ 1405719 h 1760561"/>
                  <a:gd name="connsiteX95" fmla="*/ 616105 w 2996090"/>
                  <a:gd name="connsiteY95" fmla="*/ 1364776 h 1760561"/>
                  <a:gd name="connsiteX96" fmla="*/ 725287 w 2996090"/>
                  <a:gd name="connsiteY96" fmla="*/ 1310185 h 1760561"/>
                  <a:gd name="connsiteX97" fmla="*/ 793525 w 2996090"/>
                  <a:gd name="connsiteY97" fmla="*/ 1269241 h 1760561"/>
                  <a:gd name="connsiteX98" fmla="*/ 766230 w 2996090"/>
                  <a:gd name="connsiteY98" fmla="*/ 1310185 h 1760561"/>
                  <a:gd name="connsiteX99" fmla="*/ 670696 w 2996090"/>
                  <a:gd name="connsiteY99" fmla="*/ 1392071 h 1760561"/>
                  <a:gd name="connsiteX100" fmla="*/ 602457 w 2996090"/>
                  <a:gd name="connsiteY100" fmla="*/ 1419367 h 1760561"/>
                  <a:gd name="connsiteX101" fmla="*/ 479627 w 2996090"/>
                  <a:gd name="connsiteY101" fmla="*/ 1351128 h 1760561"/>
                  <a:gd name="connsiteX102" fmla="*/ 397740 w 2996090"/>
                  <a:gd name="connsiteY102" fmla="*/ 1323832 h 1760561"/>
                  <a:gd name="connsiteX103" fmla="*/ 343149 w 2996090"/>
                  <a:gd name="connsiteY103" fmla="*/ 1296537 h 1760561"/>
                  <a:gd name="connsiteX104" fmla="*/ 111137 w 2996090"/>
                  <a:gd name="connsiteY104" fmla="*/ 1282889 h 1760561"/>
                  <a:gd name="connsiteX105" fmla="*/ 70194 w 2996090"/>
                  <a:gd name="connsiteY105" fmla="*/ 1241946 h 1760561"/>
                  <a:gd name="connsiteX106" fmla="*/ 356797 w 2996090"/>
                  <a:gd name="connsiteY106" fmla="*/ 1228298 h 1760561"/>
                  <a:gd name="connsiteX107" fmla="*/ 397740 w 2996090"/>
                  <a:gd name="connsiteY107" fmla="*/ 1214650 h 1760561"/>
                  <a:gd name="connsiteX108" fmla="*/ 506922 w 2996090"/>
                  <a:gd name="connsiteY108" fmla="*/ 1201003 h 1760561"/>
                  <a:gd name="connsiteX109" fmla="*/ 438684 w 2996090"/>
                  <a:gd name="connsiteY109" fmla="*/ 1173707 h 1760561"/>
                  <a:gd name="connsiteX110" fmla="*/ 206672 w 2996090"/>
                  <a:gd name="connsiteY110" fmla="*/ 1160059 h 1760561"/>
                  <a:gd name="connsiteX111" fmla="*/ 193024 w 2996090"/>
                  <a:gd name="connsiteY111" fmla="*/ 1119116 h 1760561"/>
                  <a:gd name="connsiteX112" fmla="*/ 329502 w 2996090"/>
                  <a:gd name="connsiteY112" fmla="*/ 1023582 h 1760561"/>
                  <a:gd name="connsiteX113" fmla="*/ 465979 w 2996090"/>
                  <a:gd name="connsiteY113" fmla="*/ 996286 h 1760561"/>
                  <a:gd name="connsiteX114" fmla="*/ 438684 w 2996090"/>
                  <a:gd name="connsiteY114" fmla="*/ 805217 h 1760561"/>
                  <a:gd name="connsiteX115" fmla="*/ 384093 w 2996090"/>
                  <a:gd name="connsiteY115" fmla="*/ 750626 h 1760561"/>
                  <a:gd name="connsiteX116" fmla="*/ 356797 w 2996090"/>
                  <a:gd name="connsiteY116" fmla="*/ 709683 h 1760561"/>
                  <a:gd name="connsiteX117" fmla="*/ 616105 w 2996090"/>
                  <a:gd name="connsiteY117" fmla="*/ 709683 h 1760561"/>
                  <a:gd name="connsiteX118" fmla="*/ 697991 w 2996090"/>
                  <a:gd name="connsiteY118" fmla="*/ 696035 h 1760561"/>
                  <a:gd name="connsiteX119" fmla="*/ 561514 w 2996090"/>
                  <a:gd name="connsiteY119" fmla="*/ 586853 h 1760561"/>
                  <a:gd name="connsiteX120" fmla="*/ 452331 w 2996090"/>
                  <a:gd name="connsiteY120" fmla="*/ 559558 h 1760561"/>
                  <a:gd name="connsiteX121" fmla="*/ 425036 w 2996090"/>
                  <a:gd name="connsiteY121" fmla="*/ 518614 h 1760561"/>
                  <a:gd name="connsiteX122" fmla="*/ 397740 w 2996090"/>
                  <a:gd name="connsiteY122" fmla="*/ 464023 h 1760561"/>
                  <a:gd name="connsiteX123" fmla="*/ 356797 w 2996090"/>
                  <a:gd name="connsiteY123" fmla="*/ 450376 h 1760561"/>
                  <a:gd name="connsiteX124" fmla="*/ 315854 w 2996090"/>
                  <a:gd name="connsiteY124" fmla="*/ 409432 h 1760561"/>
                  <a:gd name="connsiteX125" fmla="*/ 425036 w 2996090"/>
                  <a:gd name="connsiteY125" fmla="*/ 450376 h 1760561"/>
                  <a:gd name="connsiteX126" fmla="*/ 534218 w 2996090"/>
                  <a:gd name="connsiteY126" fmla="*/ 573206 h 1760561"/>
                  <a:gd name="connsiteX127" fmla="*/ 493275 w 2996090"/>
                  <a:gd name="connsiteY127" fmla="*/ 668740 h 1760561"/>
                  <a:gd name="connsiteX128" fmla="*/ 411388 w 2996090"/>
                  <a:gd name="connsiteY128" fmla="*/ 696035 h 1760561"/>
                  <a:gd name="connsiteX129" fmla="*/ 247615 w 2996090"/>
                  <a:gd name="connsiteY129" fmla="*/ 736979 h 1760561"/>
                  <a:gd name="connsiteX130" fmla="*/ 42899 w 2996090"/>
                  <a:gd name="connsiteY130" fmla="*/ 750626 h 1760561"/>
                  <a:gd name="connsiteX131" fmla="*/ 1955 w 2996090"/>
                  <a:gd name="connsiteY131" fmla="*/ 764274 h 1760561"/>
                  <a:gd name="connsiteX132" fmla="*/ 15603 w 2996090"/>
                  <a:gd name="connsiteY132" fmla="*/ 805217 h 1760561"/>
                  <a:gd name="connsiteX133" fmla="*/ 83842 w 2996090"/>
                  <a:gd name="connsiteY133" fmla="*/ 859809 h 1760561"/>
                  <a:gd name="connsiteX134" fmla="*/ 329502 w 2996090"/>
                  <a:gd name="connsiteY134" fmla="*/ 900752 h 1760561"/>
                  <a:gd name="connsiteX135" fmla="*/ 670696 w 2996090"/>
                  <a:gd name="connsiteY135" fmla="*/ 859809 h 1760561"/>
                  <a:gd name="connsiteX136" fmla="*/ 697991 w 2996090"/>
                  <a:gd name="connsiteY136" fmla="*/ 818865 h 1760561"/>
                  <a:gd name="connsiteX137" fmla="*/ 711639 w 2996090"/>
                  <a:gd name="connsiteY137" fmla="*/ 668740 h 1760561"/>
                  <a:gd name="connsiteX138" fmla="*/ 738934 w 2996090"/>
                  <a:gd name="connsiteY138" fmla="*/ 627797 h 1760561"/>
                  <a:gd name="connsiteX139" fmla="*/ 711639 w 2996090"/>
                  <a:gd name="connsiteY139" fmla="*/ 504967 h 1760561"/>
                  <a:gd name="connsiteX140" fmla="*/ 684343 w 2996090"/>
                  <a:gd name="connsiteY140" fmla="*/ 450376 h 1760561"/>
                  <a:gd name="connsiteX141" fmla="*/ 643400 w 2996090"/>
                  <a:gd name="connsiteY141" fmla="*/ 423080 h 1760561"/>
                  <a:gd name="connsiteX142" fmla="*/ 602457 w 2996090"/>
                  <a:gd name="connsiteY142" fmla="*/ 382137 h 1760561"/>
                  <a:gd name="connsiteX143" fmla="*/ 547866 w 2996090"/>
                  <a:gd name="connsiteY143" fmla="*/ 368489 h 1760561"/>
                  <a:gd name="connsiteX144" fmla="*/ 479627 w 2996090"/>
                  <a:gd name="connsiteY144" fmla="*/ 341194 h 1760561"/>
                  <a:gd name="connsiteX145" fmla="*/ 438684 w 2996090"/>
                  <a:gd name="connsiteY145" fmla="*/ 327546 h 1760561"/>
                  <a:gd name="connsiteX146" fmla="*/ 916355 w 2996090"/>
                  <a:gd name="connsiteY146" fmla="*/ 491319 h 1760561"/>
                  <a:gd name="connsiteX147" fmla="*/ 902708 w 2996090"/>
                  <a:gd name="connsiteY147" fmla="*/ 559558 h 1760561"/>
                  <a:gd name="connsiteX148" fmla="*/ 889060 w 2996090"/>
                  <a:gd name="connsiteY148" fmla="*/ 614149 h 1760561"/>
                  <a:gd name="connsiteX149" fmla="*/ 930003 w 2996090"/>
                  <a:gd name="connsiteY149" fmla="*/ 627797 h 1760561"/>
                  <a:gd name="connsiteX150" fmla="*/ 1025537 w 2996090"/>
                  <a:gd name="connsiteY150" fmla="*/ 586853 h 1760561"/>
                  <a:gd name="connsiteX151" fmla="*/ 998242 w 2996090"/>
                  <a:gd name="connsiteY151" fmla="*/ 409432 h 1760561"/>
                  <a:gd name="connsiteX152" fmla="*/ 984594 w 2996090"/>
                  <a:gd name="connsiteY152" fmla="*/ 354841 h 1760561"/>
                  <a:gd name="connsiteX153" fmla="*/ 970946 w 2996090"/>
                  <a:gd name="connsiteY153" fmla="*/ 272955 h 1760561"/>
                  <a:gd name="connsiteX154" fmla="*/ 957299 w 2996090"/>
                  <a:gd name="connsiteY154" fmla="*/ 204716 h 1760561"/>
                  <a:gd name="connsiteX155" fmla="*/ 970946 w 2996090"/>
                  <a:gd name="connsiteY155" fmla="*/ 163773 h 1760561"/>
                  <a:gd name="connsiteX156" fmla="*/ 1162015 w 2996090"/>
                  <a:gd name="connsiteY156" fmla="*/ 177420 h 1760561"/>
                  <a:gd name="connsiteX157" fmla="*/ 1066481 w 2996090"/>
                  <a:gd name="connsiteY157" fmla="*/ 272955 h 1760561"/>
                  <a:gd name="connsiteX158" fmla="*/ 1052833 w 2996090"/>
                  <a:gd name="connsiteY158" fmla="*/ 341194 h 1760561"/>
                  <a:gd name="connsiteX159" fmla="*/ 1039185 w 2996090"/>
                  <a:gd name="connsiteY159" fmla="*/ 382137 h 1760561"/>
                  <a:gd name="connsiteX160" fmla="*/ 1121072 w 2996090"/>
                  <a:gd name="connsiteY160" fmla="*/ 368489 h 1760561"/>
                  <a:gd name="connsiteX161" fmla="*/ 1202958 w 2996090"/>
                  <a:gd name="connsiteY161" fmla="*/ 313898 h 1760561"/>
                  <a:gd name="connsiteX162" fmla="*/ 1339436 w 2996090"/>
                  <a:gd name="connsiteY162" fmla="*/ 245659 h 1760561"/>
                  <a:gd name="connsiteX163" fmla="*/ 1380379 w 2996090"/>
                  <a:gd name="connsiteY163" fmla="*/ 272955 h 1760561"/>
                  <a:gd name="connsiteX164" fmla="*/ 1407675 w 2996090"/>
                  <a:gd name="connsiteY164" fmla="*/ 354841 h 1760561"/>
                  <a:gd name="connsiteX165" fmla="*/ 1448618 w 2996090"/>
                  <a:gd name="connsiteY165" fmla="*/ 409432 h 1760561"/>
                  <a:gd name="connsiteX166" fmla="*/ 1585096 w 2996090"/>
                  <a:gd name="connsiteY166" fmla="*/ 395785 h 1760561"/>
                  <a:gd name="connsiteX167" fmla="*/ 1680630 w 2996090"/>
                  <a:gd name="connsiteY167" fmla="*/ 327546 h 1760561"/>
                  <a:gd name="connsiteX168" fmla="*/ 1898994 w 2996090"/>
                  <a:gd name="connsiteY168" fmla="*/ 313898 h 1760561"/>
                  <a:gd name="connsiteX169" fmla="*/ 1994528 w 2996090"/>
                  <a:gd name="connsiteY169" fmla="*/ 327546 h 1760561"/>
                  <a:gd name="connsiteX170" fmla="*/ 1967233 w 2996090"/>
                  <a:gd name="connsiteY170" fmla="*/ 368489 h 1760561"/>
                  <a:gd name="connsiteX171" fmla="*/ 1926290 w 2996090"/>
                  <a:gd name="connsiteY171" fmla="*/ 423080 h 1760561"/>
                  <a:gd name="connsiteX172" fmla="*/ 1694278 w 2996090"/>
                  <a:gd name="connsiteY172" fmla="*/ 477671 h 1760561"/>
                  <a:gd name="connsiteX173" fmla="*/ 1721573 w 2996090"/>
                  <a:gd name="connsiteY173" fmla="*/ 559558 h 1760561"/>
                  <a:gd name="connsiteX174" fmla="*/ 1762516 w 2996090"/>
                  <a:gd name="connsiteY174" fmla="*/ 573206 h 1760561"/>
                  <a:gd name="connsiteX175" fmla="*/ 1926290 w 2996090"/>
                  <a:gd name="connsiteY175" fmla="*/ 586853 h 1760561"/>
                  <a:gd name="connsiteX176" fmla="*/ 1967233 w 2996090"/>
                  <a:gd name="connsiteY176" fmla="*/ 600501 h 1760561"/>
                  <a:gd name="connsiteX177" fmla="*/ 1967233 w 2996090"/>
                  <a:gd name="connsiteY177" fmla="*/ 709683 h 1760561"/>
                  <a:gd name="connsiteX178" fmla="*/ 1953585 w 2996090"/>
                  <a:gd name="connsiteY178" fmla="*/ 764274 h 1760561"/>
                  <a:gd name="connsiteX179" fmla="*/ 2158302 w 2996090"/>
                  <a:gd name="connsiteY179" fmla="*/ 818865 h 1760561"/>
                  <a:gd name="connsiteX180" fmla="*/ 2267484 w 2996090"/>
                  <a:gd name="connsiteY180" fmla="*/ 791570 h 1760561"/>
                  <a:gd name="connsiteX181" fmla="*/ 2444905 w 2996090"/>
                  <a:gd name="connsiteY181" fmla="*/ 818865 h 1760561"/>
                  <a:gd name="connsiteX182" fmla="*/ 2376666 w 2996090"/>
                  <a:gd name="connsiteY182" fmla="*/ 859809 h 1760561"/>
                  <a:gd name="connsiteX183" fmla="*/ 2131006 w 2996090"/>
                  <a:gd name="connsiteY183" fmla="*/ 887104 h 1760561"/>
                  <a:gd name="connsiteX184" fmla="*/ 2076415 w 2996090"/>
                  <a:gd name="connsiteY184" fmla="*/ 1009934 h 1760561"/>
                  <a:gd name="connsiteX185" fmla="*/ 2090063 w 2996090"/>
                  <a:gd name="connsiteY185" fmla="*/ 1050877 h 1760561"/>
                  <a:gd name="connsiteX186" fmla="*/ 2103711 w 2996090"/>
                  <a:gd name="connsiteY186" fmla="*/ 1132764 h 1760561"/>
                  <a:gd name="connsiteX187" fmla="*/ 2158302 w 2996090"/>
                  <a:gd name="connsiteY187" fmla="*/ 1146412 h 1760561"/>
                  <a:gd name="connsiteX188" fmla="*/ 2267484 w 2996090"/>
                  <a:gd name="connsiteY188" fmla="*/ 1132764 h 1760561"/>
                  <a:gd name="connsiteX189" fmla="*/ 2349370 w 2996090"/>
                  <a:gd name="connsiteY189" fmla="*/ 1105468 h 1760561"/>
                  <a:gd name="connsiteX190" fmla="*/ 2417609 w 2996090"/>
                  <a:gd name="connsiteY190" fmla="*/ 1078173 h 1760561"/>
                  <a:gd name="connsiteX191" fmla="*/ 2322075 w 2996090"/>
                  <a:gd name="connsiteY191" fmla="*/ 1037229 h 1760561"/>
                  <a:gd name="connsiteX192" fmla="*/ 2253836 w 2996090"/>
                  <a:gd name="connsiteY192" fmla="*/ 982638 h 1760561"/>
                  <a:gd name="connsiteX193" fmla="*/ 2240188 w 2996090"/>
                  <a:gd name="connsiteY193" fmla="*/ 928047 h 1760561"/>
                  <a:gd name="connsiteX194" fmla="*/ 2308427 w 2996090"/>
                  <a:gd name="connsiteY194" fmla="*/ 873456 h 1760561"/>
                  <a:gd name="connsiteX195" fmla="*/ 2403961 w 2996090"/>
                  <a:gd name="connsiteY195" fmla="*/ 846161 h 1760561"/>
                  <a:gd name="connsiteX196" fmla="*/ 2335722 w 2996090"/>
                  <a:gd name="connsiteY196" fmla="*/ 832513 h 1760561"/>
                  <a:gd name="connsiteX197" fmla="*/ 2253836 w 2996090"/>
                  <a:gd name="connsiteY197" fmla="*/ 791570 h 1760561"/>
                  <a:gd name="connsiteX198" fmla="*/ 2240188 w 2996090"/>
                  <a:gd name="connsiteY198" fmla="*/ 750626 h 1760561"/>
                  <a:gd name="connsiteX199" fmla="*/ 2131006 w 2996090"/>
                  <a:gd name="connsiteY199" fmla="*/ 764274 h 1760561"/>
                  <a:gd name="connsiteX200" fmla="*/ 2021824 w 2996090"/>
                  <a:gd name="connsiteY200" fmla="*/ 723331 h 1760561"/>
                  <a:gd name="connsiteX201" fmla="*/ 2035472 w 2996090"/>
                  <a:gd name="connsiteY201" fmla="*/ 682388 h 1760561"/>
                  <a:gd name="connsiteX202" fmla="*/ 2090063 w 2996090"/>
                  <a:gd name="connsiteY202" fmla="*/ 573206 h 1760561"/>
                  <a:gd name="connsiteX203" fmla="*/ 2158302 w 2996090"/>
                  <a:gd name="connsiteY203" fmla="*/ 518614 h 1760561"/>
                  <a:gd name="connsiteX204" fmla="*/ 2103711 w 2996090"/>
                  <a:gd name="connsiteY204" fmla="*/ 491319 h 1760561"/>
                  <a:gd name="connsiteX205" fmla="*/ 2049119 w 2996090"/>
                  <a:gd name="connsiteY205" fmla="*/ 477671 h 1760561"/>
                  <a:gd name="connsiteX206" fmla="*/ 2062767 w 2996090"/>
                  <a:gd name="connsiteY206" fmla="*/ 368489 h 1760561"/>
                  <a:gd name="connsiteX207" fmla="*/ 2021824 w 2996090"/>
                  <a:gd name="connsiteY207" fmla="*/ 341194 h 1760561"/>
                  <a:gd name="connsiteX208" fmla="*/ 1871699 w 2996090"/>
                  <a:gd name="connsiteY208" fmla="*/ 423080 h 1760561"/>
                  <a:gd name="connsiteX209" fmla="*/ 1858051 w 2996090"/>
                  <a:gd name="connsiteY209" fmla="*/ 354841 h 1760561"/>
                  <a:gd name="connsiteX210" fmla="*/ 1776164 w 2996090"/>
                  <a:gd name="connsiteY210" fmla="*/ 327546 h 1760561"/>
                  <a:gd name="connsiteX211" fmla="*/ 1666982 w 2996090"/>
                  <a:gd name="connsiteY211" fmla="*/ 272955 h 1760561"/>
                  <a:gd name="connsiteX212" fmla="*/ 1612391 w 2996090"/>
                  <a:gd name="connsiteY212" fmla="*/ 259307 h 1760561"/>
                  <a:gd name="connsiteX213" fmla="*/ 1557800 w 2996090"/>
                  <a:gd name="connsiteY213" fmla="*/ 232012 h 1760561"/>
                  <a:gd name="connsiteX214" fmla="*/ 1366731 w 2996090"/>
                  <a:gd name="connsiteY214" fmla="*/ 218364 h 1760561"/>
                  <a:gd name="connsiteX215" fmla="*/ 1257549 w 2996090"/>
                  <a:gd name="connsiteY215" fmla="*/ 191068 h 1760561"/>
                  <a:gd name="connsiteX216" fmla="*/ 1175663 w 2996090"/>
                  <a:gd name="connsiteY216" fmla="*/ 136477 h 1760561"/>
                  <a:gd name="connsiteX217" fmla="*/ 1162015 w 2996090"/>
                  <a:gd name="connsiteY217" fmla="*/ 177420 h 1760561"/>
                  <a:gd name="connsiteX218" fmla="*/ 1148367 w 2996090"/>
                  <a:gd name="connsiteY218" fmla="*/ 245659 h 1760561"/>
                  <a:gd name="connsiteX219" fmla="*/ 943651 w 2996090"/>
                  <a:gd name="connsiteY219" fmla="*/ 245659 h 1760561"/>
                  <a:gd name="connsiteX220" fmla="*/ 902708 w 2996090"/>
                  <a:gd name="connsiteY220" fmla="*/ 286603 h 1760561"/>
                  <a:gd name="connsiteX221" fmla="*/ 861764 w 2996090"/>
                  <a:gd name="connsiteY221" fmla="*/ 313898 h 1760561"/>
                  <a:gd name="connsiteX222" fmla="*/ 616105 w 2996090"/>
                  <a:gd name="connsiteY222" fmla="*/ 300250 h 1760561"/>
                  <a:gd name="connsiteX223" fmla="*/ 534218 w 2996090"/>
                  <a:gd name="connsiteY223" fmla="*/ 272955 h 1760561"/>
                  <a:gd name="connsiteX224" fmla="*/ 438684 w 2996090"/>
                  <a:gd name="connsiteY224" fmla="*/ 259307 h 1760561"/>
                  <a:gd name="connsiteX225" fmla="*/ 588809 w 2996090"/>
                  <a:gd name="connsiteY225" fmla="*/ 382137 h 1760561"/>
                  <a:gd name="connsiteX226" fmla="*/ 725287 w 2996090"/>
                  <a:gd name="connsiteY226" fmla="*/ 436728 h 1760561"/>
                  <a:gd name="connsiteX227" fmla="*/ 752582 w 2996090"/>
                  <a:gd name="connsiteY227" fmla="*/ 573206 h 1760561"/>
                  <a:gd name="connsiteX228" fmla="*/ 629752 w 2996090"/>
                  <a:gd name="connsiteY228" fmla="*/ 559558 h 1760561"/>
                  <a:gd name="connsiteX229" fmla="*/ 561514 w 2996090"/>
                  <a:gd name="connsiteY229" fmla="*/ 586853 h 1760561"/>
                  <a:gd name="connsiteX230" fmla="*/ 520570 w 2996090"/>
                  <a:gd name="connsiteY230" fmla="*/ 600501 h 1760561"/>
                  <a:gd name="connsiteX231" fmla="*/ 425036 w 2996090"/>
                  <a:gd name="connsiteY231" fmla="*/ 641444 h 1760561"/>
                  <a:gd name="connsiteX232" fmla="*/ 315854 w 2996090"/>
                  <a:gd name="connsiteY232" fmla="*/ 736979 h 1760561"/>
                  <a:gd name="connsiteX233" fmla="*/ 302206 w 2996090"/>
                  <a:gd name="connsiteY233" fmla="*/ 791570 h 1760561"/>
                  <a:gd name="connsiteX234" fmla="*/ 261263 w 2996090"/>
                  <a:gd name="connsiteY234" fmla="*/ 887104 h 1760561"/>
                  <a:gd name="connsiteX235" fmla="*/ 165728 w 2996090"/>
                  <a:gd name="connsiteY235" fmla="*/ 996286 h 1760561"/>
                  <a:gd name="connsiteX236" fmla="*/ 111137 w 2996090"/>
                  <a:gd name="connsiteY236" fmla="*/ 1091820 h 1760561"/>
                  <a:gd name="connsiteX237" fmla="*/ 138433 w 2996090"/>
                  <a:gd name="connsiteY237" fmla="*/ 1282889 h 1760561"/>
                  <a:gd name="connsiteX238" fmla="*/ 165728 w 2996090"/>
                  <a:gd name="connsiteY238" fmla="*/ 1323832 h 1760561"/>
                  <a:gd name="connsiteX239" fmla="*/ 807173 w 2996090"/>
                  <a:gd name="connsiteY239" fmla="*/ 1269241 h 1760561"/>
                  <a:gd name="connsiteX240" fmla="*/ 943651 w 2996090"/>
                  <a:gd name="connsiteY240" fmla="*/ 1187355 h 1760561"/>
                  <a:gd name="connsiteX241" fmla="*/ 957299 w 2996090"/>
                  <a:gd name="connsiteY241" fmla="*/ 1392071 h 1760561"/>
                  <a:gd name="connsiteX242" fmla="*/ 998242 w 2996090"/>
                  <a:gd name="connsiteY242" fmla="*/ 1433014 h 1760561"/>
                  <a:gd name="connsiteX243" fmla="*/ 1312140 w 2996090"/>
                  <a:gd name="connsiteY243" fmla="*/ 1487606 h 1760561"/>
                  <a:gd name="connsiteX244" fmla="*/ 1394027 w 2996090"/>
                  <a:gd name="connsiteY244" fmla="*/ 1501253 h 1760561"/>
                  <a:gd name="connsiteX245" fmla="*/ 1448618 w 2996090"/>
                  <a:gd name="connsiteY245" fmla="*/ 1514901 h 1760561"/>
                  <a:gd name="connsiteX246" fmla="*/ 1462266 w 2996090"/>
                  <a:gd name="connsiteY246" fmla="*/ 1555844 h 1760561"/>
                  <a:gd name="connsiteX247" fmla="*/ 1530505 w 2996090"/>
                  <a:gd name="connsiteY247" fmla="*/ 1473958 h 1760561"/>
                  <a:gd name="connsiteX248" fmla="*/ 1803460 w 2996090"/>
                  <a:gd name="connsiteY248" fmla="*/ 1433014 h 1760561"/>
                  <a:gd name="connsiteX249" fmla="*/ 1844403 w 2996090"/>
                  <a:gd name="connsiteY249" fmla="*/ 1364776 h 1760561"/>
                  <a:gd name="connsiteX250" fmla="*/ 1871699 w 2996090"/>
                  <a:gd name="connsiteY250" fmla="*/ 1446662 h 1760561"/>
                  <a:gd name="connsiteX251" fmla="*/ 1912642 w 2996090"/>
                  <a:gd name="connsiteY251" fmla="*/ 1473958 h 1760561"/>
                  <a:gd name="connsiteX252" fmla="*/ 1858051 w 2996090"/>
                  <a:gd name="connsiteY252" fmla="*/ 1446662 h 1760561"/>
                  <a:gd name="connsiteX253" fmla="*/ 1762516 w 2996090"/>
                  <a:gd name="connsiteY253" fmla="*/ 1364776 h 1760561"/>
                  <a:gd name="connsiteX254" fmla="*/ 1885346 w 2996090"/>
                  <a:gd name="connsiteY254" fmla="*/ 1296537 h 1760561"/>
                  <a:gd name="connsiteX255" fmla="*/ 1953585 w 2996090"/>
                  <a:gd name="connsiteY255" fmla="*/ 1310185 h 1760561"/>
                  <a:gd name="connsiteX256" fmla="*/ 2049119 w 2996090"/>
                  <a:gd name="connsiteY256" fmla="*/ 1364776 h 1760561"/>
                  <a:gd name="connsiteX257" fmla="*/ 2117358 w 2996090"/>
                  <a:gd name="connsiteY257" fmla="*/ 1392071 h 1760561"/>
                  <a:gd name="connsiteX258" fmla="*/ 2308427 w 2996090"/>
                  <a:gd name="connsiteY258" fmla="*/ 1364776 h 1760561"/>
                  <a:gd name="connsiteX259" fmla="*/ 2322075 w 2996090"/>
                  <a:gd name="connsiteY259" fmla="*/ 1282889 h 1760561"/>
                  <a:gd name="connsiteX260" fmla="*/ 2308427 w 2996090"/>
                  <a:gd name="connsiteY260" fmla="*/ 1160059 h 1760561"/>
                  <a:gd name="connsiteX261" fmla="*/ 2185597 w 2996090"/>
                  <a:gd name="connsiteY261" fmla="*/ 1173707 h 1760561"/>
                  <a:gd name="connsiteX262" fmla="*/ 2144654 w 2996090"/>
                  <a:gd name="connsiteY262" fmla="*/ 1187355 h 1760561"/>
                  <a:gd name="connsiteX263" fmla="*/ 2090063 w 2996090"/>
                  <a:gd name="connsiteY263" fmla="*/ 1269241 h 1760561"/>
                  <a:gd name="connsiteX264" fmla="*/ 2076415 w 2996090"/>
                  <a:gd name="connsiteY264" fmla="*/ 1310185 h 1760561"/>
                  <a:gd name="connsiteX265" fmla="*/ 2021824 w 2996090"/>
                  <a:gd name="connsiteY265" fmla="*/ 1173707 h 1760561"/>
                  <a:gd name="connsiteX266" fmla="*/ 2062767 w 2996090"/>
                  <a:gd name="connsiteY266" fmla="*/ 1091820 h 1760561"/>
                  <a:gd name="connsiteX267" fmla="*/ 2117358 w 2996090"/>
                  <a:gd name="connsiteY267" fmla="*/ 1078173 h 1760561"/>
                  <a:gd name="connsiteX268" fmla="*/ 2199245 w 2996090"/>
                  <a:gd name="connsiteY268" fmla="*/ 1050877 h 1760561"/>
                  <a:gd name="connsiteX269" fmla="*/ 2253836 w 2996090"/>
                  <a:gd name="connsiteY269" fmla="*/ 955343 h 1760561"/>
                  <a:gd name="connsiteX270" fmla="*/ 2199245 w 2996090"/>
                  <a:gd name="connsiteY270" fmla="*/ 928047 h 1760561"/>
                  <a:gd name="connsiteX271" fmla="*/ 1939937 w 2996090"/>
                  <a:gd name="connsiteY271" fmla="*/ 941695 h 1760561"/>
                  <a:gd name="connsiteX272" fmla="*/ 1994528 w 2996090"/>
                  <a:gd name="connsiteY272" fmla="*/ 1064525 h 1760561"/>
                  <a:gd name="connsiteX273" fmla="*/ 2158302 w 2996090"/>
                  <a:gd name="connsiteY273" fmla="*/ 1187355 h 1760561"/>
                  <a:gd name="connsiteX274" fmla="*/ 2199245 w 2996090"/>
                  <a:gd name="connsiteY274" fmla="*/ 1241946 h 1760561"/>
                  <a:gd name="connsiteX275" fmla="*/ 2144654 w 2996090"/>
                  <a:gd name="connsiteY275" fmla="*/ 1310185 h 1760561"/>
                  <a:gd name="connsiteX276" fmla="*/ 2090063 w 2996090"/>
                  <a:gd name="connsiteY276" fmla="*/ 1337480 h 1760561"/>
                  <a:gd name="connsiteX277" fmla="*/ 2008176 w 2996090"/>
                  <a:gd name="connsiteY277" fmla="*/ 1392071 h 1760561"/>
                  <a:gd name="connsiteX278" fmla="*/ 1885346 w 2996090"/>
                  <a:gd name="connsiteY278" fmla="*/ 1433014 h 1760561"/>
                  <a:gd name="connsiteX279" fmla="*/ 1844403 w 2996090"/>
                  <a:gd name="connsiteY279" fmla="*/ 1514901 h 1760561"/>
                  <a:gd name="connsiteX280" fmla="*/ 1926290 w 2996090"/>
                  <a:gd name="connsiteY280" fmla="*/ 1555844 h 1760561"/>
                  <a:gd name="connsiteX281" fmla="*/ 1967233 w 2996090"/>
                  <a:gd name="connsiteY281" fmla="*/ 1583140 h 1760561"/>
                  <a:gd name="connsiteX282" fmla="*/ 2294779 w 2996090"/>
                  <a:gd name="connsiteY282" fmla="*/ 1555844 h 1760561"/>
                  <a:gd name="connsiteX283" fmla="*/ 2335722 w 2996090"/>
                  <a:gd name="connsiteY283" fmla="*/ 1473958 h 1760561"/>
                  <a:gd name="connsiteX284" fmla="*/ 2390314 w 2996090"/>
                  <a:gd name="connsiteY284" fmla="*/ 1323832 h 1760561"/>
                  <a:gd name="connsiteX285" fmla="*/ 2472200 w 2996090"/>
                  <a:gd name="connsiteY285" fmla="*/ 1255594 h 1760561"/>
                  <a:gd name="connsiteX286" fmla="*/ 2472200 w 2996090"/>
                  <a:gd name="connsiteY286" fmla="*/ 1119116 h 1760561"/>
                  <a:gd name="connsiteX287" fmla="*/ 2499496 w 2996090"/>
                  <a:gd name="connsiteY287" fmla="*/ 1078173 h 1760561"/>
                  <a:gd name="connsiteX288" fmla="*/ 2390314 w 2996090"/>
                  <a:gd name="connsiteY288" fmla="*/ 1050877 h 1760561"/>
                  <a:gd name="connsiteX289" fmla="*/ 2472200 w 2996090"/>
                  <a:gd name="connsiteY289" fmla="*/ 996286 h 1760561"/>
                  <a:gd name="connsiteX290" fmla="*/ 2485848 w 2996090"/>
                  <a:gd name="connsiteY290" fmla="*/ 873456 h 1760561"/>
                  <a:gd name="connsiteX291" fmla="*/ 2499496 w 2996090"/>
                  <a:gd name="connsiteY291" fmla="*/ 805217 h 1760561"/>
                  <a:gd name="connsiteX292" fmla="*/ 2485848 w 2996090"/>
                  <a:gd name="connsiteY292" fmla="*/ 586853 h 1760561"/>
                  <a:gd name="connsiteX293" fmla="*/ 2390314 w 2996090"/>
                  <a:gd name="connsiteY293" fmla="*/ 641444 h 1760561"/>
                  <a:gd name="connsiteX294" fmla="*/ 2294779 w 2996090"/>
                  <a:gd name="connsiteY294" fmla="*/ 723331 h 1760561"/>
                  <a:gd name="connsiteX295" fmla="*/ 2240188 w 2996090"/>
                  <a:gd name="connsiteY295" fmla="*/ 764274 h 1760561"/>
                  <a:gd name="connsiteX296" fmla="*/ 2212893 w 2996090"/>
                  <a:gd name="connsiteY296" fmla="*/ 887104 h 1760561"/>
                  <a:gd name="connsiteX297" fmla="*/ 1707925 w 2996090"/>
                  <a:gd name="connsiteY297" fmla="*/ 1023582 h 1760561"/>
                  <a:gd name="connsiteX298" fmla="*/ 1503209 w 2996090"/>
                  <a:gd name="connsiteY298" fmla="*/ 996286 h 1760561"/>
                  <a:gd name="connsiteX299" fmla="*/ 1298493 w 2996090"/>
                  <a:gd name="connsiteY299" fmla="*/ 982638 h 1760561"/>
                  <a:gd name="connsiteX300" fmla="*/ 1298493 w 2996090"/>
                  <a:gd name="connsiteY300" fmla="*/ 846161 h 1760561"/>
                  <a:gd name="connsiteX301" fmla="*/ 1421322 w 2996090"/>
                  <a:gd name="connsiteY301" fmla="*/ 832513 h 1760561"/>
                  <a:gd name="connsiteX302" fmla="*/ 1475914 w 2996090"/>
                  <a:gd name="connsiteY302" fmla="*/ 805217 h 1760561"/>
                  <a:gd name="connsiteX303" fmla="*/ 1598743 w 2996090"/>
                  <a:gd name="connsiteY303" fmla="*/ 764274 h 1760561"/>
                  <a:gd name="connsiteX304" fmla="*/ 1585096 w 2996090"/>
                  <a:gd name="connsiteY304" fmla="*/ 709683 h 1760561"/>
                  <a:gd name="connsiteX305" fmla="*/ 1516857 w 2996090"/>
                  <a:gd name="connsiteY305" fmla="*/ 723331 h 1760561"/>
                  <a:gd name="connsiteX306" fmla="*/ 2758803 w 2996090"/>
                  <a:gd name="connsiteY306" fmla="*/ 1105468 h 1760561"/>
                  <a:gd name="connsiteX307" fmla="*/ 2895281 w 2996090"/>
                  <a:gd name="connsiteY307" fmla="*/ 928047 h 1760561"/>
                  <a:gd name="connsiteX308" fmla="*/ 2949872 w 2996090"/>
                  <a:gd name="connsiteY308" fmla="*/ 873456 h 1760561"/>
                  <a:gd name="connsiteX309" fmla="*/ 2977167 w 2996090"/>
                  <a:gd name="connsiteY309" fmla="*/ 791570 h 1760561"/>
                  <a:gd name="connsiteX310" fmla="*/ 2990815 w 2996090"/>
                  <a:gd name="connsiteY310" fmla="*/ 723331 h 1760561"/>
                  <a:gd name="connsiteX311" fmla="*/ 2854337 w 2996090"/>
                  <a:gd name="connsiteY311" fmla="*/ 655092 h 1760561"/>
                  <a:gd name="connsiteX312" fmla="*/ 2717860 w 2996090"/>
                  <a:gd name="connsiteY312" fmla="*/ 614149 h 1760561"/>
                  <a:gd name="connsiteX313" fmla="*/ 2499496 w 2996090"/>
                  <a:gd name="connsiteY313" fmla="*/ 586853 h 1760561"/>
                  <a:gd name="connsiteX314" fmla="*/ 2472200 w 2996090"/>
                  <a:gd name="connsiteY314" fmla="*/ 545910 h 1760561"/>
                  <a:gd name="connsiteX315" fmla="*/ 2267484 w 2996090"/>
                  <a:gd name="connsiteY315" fmla="*/ 614149 h 1760561"/>
                  <a:gd name="connsiteX316" fmla="*/ 2363018 w 2996090"/>
                  <a:gd name="connsiteY316" fmla="*/ 627797 h 1760561"/>
                  <a:gd name="connsiteX317" fmla="*/ 2444905 w 2996090"/>
                  <a:gd name="connsiteY317" fmla="*/ 832513 h 1760561"/>
                  <a:gd name="connsiteX318" fmla="*/ 2431257 w 2996090"/>
                  <a:gd name="connsiteY318" fmla="*/ 982638 h 1760561"/>
                  <a:gd name="connsiteX319" fmla="*/ 2513143 w 2996090"/>
                  <a:gd name="connsiteY319" fmla="*/ 1009934 h 1760561"/>
                  <a:gd name="connsiteX320" fmla="*/ 2526791 w 2996090"/>
                  <a:gd name="connsiteY320" fmla="*/ 1064525 h 1760561"/>
                  <a:gd name="connsiteX321" fmla="*/ 2417609 w 2996090"/>
                  <a:gd name="connsiteY321" fmla="*/ 1078173 h 1760561"/>
                  <a:gd name="connsiteX322" fmla="*/ 2485848 w 2996090"/>
                  <a:gd name="connsiteY322" fmla="*/ 1091820 h 1760561"/>
                  <a:gd name="connsiteX323" fmla="*/ 2595030 w 2996090"/>
                  <a:gd name="connsiteY323" fmla="*/ 1064525 h 1760561"/>
                  <a:gd name="connsiteX324" fmla="*/ 2622325 w 2996090"/>
                  <a:gd name="connsiteY324" fmla="*/ 968991 h 1760561"/>
                  <a:gd name="connsiteX325" fmla="*/ 2786099 w 2996090"/>
                  <a:gd name="connsiteY325" fmla="*/ 846161 h 1760561"/>
                  <a:gd name="connsiteX326" fmla="*/ 2799746 w 2996090"/>
                  <a:gd name="connsiteY326" fmla="*/ 791570 h 1760561"/>
                  <a:gd name="connsiteX327" fmla="*/ 2635973 w 2996090"/>
                  <a:gd name="connsiteY327" fmla="*/ 832513 h 1760561"/>
                  <a:gd name="connsiteX328" fmla="*/ 2608678 w 2996090"/>
                  <a:gd name="connsiteY328" fmla="*/ 777922 h 1760561"/>
                  <a:gd name="connsiteX329" fmla="*/ 2622325 w 2996090"/>
                  <a:gd name="connsiteY329" fmla="*/ 736979 h 1760561"/>
                  <a:gd name="connsiteX330" fmla="*/ 2403961 w 2996090"/>
                  <a:gd name="connsiteY330" fmla="*/ 641444 h 1760561"/>
                  <a:gd name="connsiteX331" fmla="*/ 2431257 w 2996090"/>
                  <a:gd name="connsiteY331" fmla="*/ 573206 h 1760561"/>
                  <a:gd name="connsiteX332" fmla="*/ 2376666 w 2996090"/>
                  <a:gd name="connsiteY332" fmla="*/ 545910 h 1760561"/>
                  <a:gd name="connsiteX333" fmla="*/ 2144654 w 2996090"/>
                  <a:gd name="connsiteY333" fmla="*/ 559558 h 1760561"/>
                  <a:gd name="connsiteX334" fmla="*/ 2226540 w 2996090"/>
                  <a:gd name="connsiteY334" fmla="*/ 573206 h 1760561"/>
                  <a:gd name="connsiteX335" fmla="*/ 2253836 w 2996090"/>
                  <a:gd name="connsiteY335" fmla="*/ 327546 h 1760561"/>
                  <a:gd name="connsiteX336" fmla="*/ 2062767 w 2996090"/>
                  <a:gd name="connsiteY336" fmla="*/ 218364 h 1760561"/>
                  <a:gd name="connsiteX337" fmla="*/ 1939937 w 2996090"/>
                  <a:gd name="connsiteY337" fmla="*/ 191068 h 1760561"/>
                  <a:gd name="connsiteX338" fmla="*/ 1789812 w 2996090"/>
                  <a:gd name="connsiteY338" fmla="*/ 177420 h 1760561"/>
                  <a:gd name="connsiteX339" fmla="*/ 1694278 w 2996090"/>
                  <a:gd name="connsiteY339" fmla="*/ 54591 h 1760561"/>
                  <a:gd name="connsiteX340" fmla="*/ 1489561 w 2996090"/>
                  <a:gd name="connsiteY340" fmla="*/ 0 h 1760561"/>
                  <a:gd name="connsiteX341" fmla="*/ 1243902 w 2996090"/>
                  <a:gd name="connsiteY341" fmla="*/ 13647 h 1760561"/>
                  <a:gd name="connsiteX342" fmla="*/ 1202958 w 2996090"/>
                  <a:gd name="connsiteY342" fmla="*/ 40943 h 1760561"/>
                  <a:gd name="connsiteX343" fmla="*/ 1189311 w 2996090"/>
                  <a:gd name="connsiteY343" fmla="*/ 136477 h 1760561"/>
                  <a:gd name="connsiteX344" fmla="*/ 943651 w 2996090"/>
                  <a:gd name="connsiteY344" fmla="*/ 122829 h 1760561"/>
                  <a:gd name="connsiteX345" fmla="*/ 793525 w 2996090"/>
                  <a:gd name="connsiteY345" fmla="*/ 122829 h 1760561"/>
                  <a:gd name="connsiteX346" fmla="*/ 779878 w 2996090"/>
                  <a:gd name="connsiteY346" fmla="*/ 272955 h 1760561"/>
                  <a:gd name="connsiteX347" fmla="*/ 738934 w 2996090"/>
                  <a:gd name="connsiteY347" fmla="*/ 245659 h 1760561"/>
                  <a:gd name="connsiteX348" fmla="*/ 575161 w 2996090"/>
                  <a:gd name="connsiteY348" fmla="*/ 191068 h 1760561"/>
                  <a:gd name="connsiteX349" fmla="*/ 520570 w 2996090"/>
                  <a:gd name="connsiteY349" fmla="*/ 204716 h 1760561"/>
                  <a:gd name="connsiteX350" fmla="*/ 534218 w 2996090"/>
                  <a:gd name="connsiteY350" fmla="*/ 423080 h 1760561"/>
                  <a:gd name="connsiteX351" fmla="*/ 384093 w 2996090"/>
                  <a:gd name="connsiteY351" fmla="*/ 504967 h 1760561"/>
                  <a:gd name="connsiteX352" fmla="*/ 274911 w 2996090"/>
                  <a:gd name="connsiteY352" fmla="*/ 586853 h 1760561"/>
                  <a:gd name="connsiteX353" fmla="*/ 233967 w 2996090"/>
                  <a:gd name="connsiteY353" fmla="*/ 627797 h 1760561"/>
                  <a:gd name="connsiteX354" fmla="*/ 111137 w 2996090"/>
                  <a:gd name="connsiteY354" fmla="*/ 791570 h 1760561"/>
                  <a:gd name="connsiteX355" fmla="*/ 1955 w 2996090"/>
                  <a:gd name="connsiteY355" fmla="*/ 846161 h 1760561"/>
                  <a:gd name="connsiteX356" fmla="*/ 820821 w 2996090"/>
                  <a:gd name="connsiteY356" fmla="*/ 1091820 h 1760561"/>
                  <a:gd name="connsiteX357" fmla="*/ 1817108 w 2996090"/>
                  <a:gd name="connsiteY357" fmla="*/ 1105468 h 1760561"/>
                  <a:gd name="connsiteX358" fmla="*/ 916355 w 2996090"/>
                  <a:gd name="connsiteY358" fmla="*/ 1119116 h 1760561"/>
                  <a:gd name="connsiteX359" fmla="*/ 875412 w 2996090"/>
                  <a:gd name="connsiteY359" fmla="*/ 1323832 h 1760561"/>
                  <a:gd name="connsiteX360" fmla="*/ 779878 w 2996090"/>
                  <a:gd name="connsiteY360" fmla="*/ 1473958 h 1760561"/>
                  <a:gd name="connsiteX361" fmla="*/ 588809 w 2996090"/>
                  <a:gd name="connsiteY361" fmla="*/ 1446662 h 1760561"/>
                  <a:gd name="connsiteX362" fmla="*/ 547866 w 2996090"/>
                  <a:gd name="connsiteY362" fmla="*/ 1405719 h 1760561"/>
                  <a:gd name="connsiteX363" fmla="*/ 438684 w 2996090"/>
                  <a:gd name="connsiteY363" fmla="*/ 1392071 h 1760561"/>
                  <a:gd name="connsiteX364" fmla="*/ 370445 w 2996090"/>
                  <a:gd name="connsiteY364" fmla="*/ 1405719 h 1760561"/>
                  <a:gd name="connsiteX365" fmla="*/ 315854 w 2996090"/>
                  <a:gd name="connsiteY365" fmla="*/ 1433014 h 1760561"/>
                  <a:gd name="connsiteX366" fmla="*/ 397740 w 2996090"/>
                  <a:gd name="connsiteY366" fmla="*/ 1514901 h 1760561"/>
                  <a:gd name="connsiteX367" fmla="*/ 575161 w 2996090"/>
                  <a:gd name="connsiteY367" fmla="*/ 1542197 h 1760561"/>
                  <a:gd name="connsiteX368" fmla="*/ 643400 w 2996090"/>
                  <a:gd name="connsiteY368" fmla="*/ 1555844 h 1760561"/>
                  <a:gd name="connsiteX369" fmla="*/ 766230 w 2996090"/>
                  <a:gd name="connsiteY369" fmla="*/ 1610435 h 1760561"/>
                  <a:gd name="connsiteX370" fmla="*/ 848116 w 2996090"/>
                  <a:gd name="connsiteY370" fmla="*/ 1637731 h 1760561"/>
                  <a:gd name="connsiteX371" fmla="*/ 1148367 w 2996090"/>
                  <a:gd name="connsiteY371" fmla="*/ 1542197 h 1760561"/>
                  <a:gd name="connsiteX372" fmla="*/ 1202958 w 2996090"/>
                  <a:gd name="connsiteY372" fmla="*/ 1583140 h 1760561"/>
                  <a:gd name="connsiteX373" fmla="*/ 1216606 w 2996090"/>
                  <a:gd name="connsiteY373" fmla="*/ 1692322 h 1760561"/>
                  <a:gd name="connsiteX374" fmla="*/ 1680630 w 2996090"/>
                  <a:gd name="connsiteY374" fmla="*/ 1651379 h 1760561"/>
                  <a:gd name="connsiteX375" fmla="*/ 1639687 w 2996090"/>
                  <a:gd name="connsiteY375" fmla="*/ 1692322 h 1760561"/>
                  <a:gd name="connsiteX376" fmla="*/ 1421322 w 2996090"/>
                  <a:gd name="connsiteY376" fmla="*/ 1746913 h 1760561"/>
                  <a:gd name="connsiteX377" fmla="*/ 1366731 w 2996090"/>
                  <a:gd name="connsiteY377" fmla="*/ 1760561 h 1760561"/>
                  <a:gd name="connsiteX378" fmla="*/ 1817108 w 2996090"/>
                  <a:gd name="connsiteY378" fmla="*/ 1746913 h 1760561"/>
                  <a:gd name="connsiteX379" fmla="*/ 1858051 w 2996090"/>
                  <a:gd name="connsiteY379" fmla="*/ 1665026 h 1760561"/>
                  <a:gd name="connsiteX380" fmla="*/ 1898994 w 2996090"/>
                  <a:gd name="connsiteY380" fmla="*/ 1637731 h 1760561"/>
                  <a:gd name="connsiteX381" fmla="*/ 1939937 w 2996090"/>
                  <a:gd name="connsiteY381" fmla="*/ 1528549 h 1760561"/>
                  <a:gd name="connsiteX382" fmla="*/ 2008176 w 2996090"/>
                  <a:gd name="connsiteY382" fmla="*/ 1501253 h 1760561"/>
                  <a:gd name="connsiteX383" fmla="*/ 2103711 w 2996090"/>
                  <a:gd name="connsiteY383" fmla="*/ 1487606 h 1760561"/>
                  <a:gd name="connsiteX384" fmla="*/ 2144654 w 2996090"/>
                  <a:gd name="connsiteY384" fmla="*/ 1473958 h 1760561"/>
                  <a:gd name="connsiteX385" fmla="*/ 2199245 w 2996090"/>
                  <a:gd name="connsiteY385" fmla="*/ 1446662 h 1760561"/>
                  <a:gd name="connsiteX386" fmla="*/ 2308427 w 2996090"/>
                  <a:gd name="connsiteY386" fmla="*/ 1487606 h 1760561"/>
                  <a:gd name="connsiteX387" fmla="*/ 2363018 w 2996090"/>
                  <a:gd name="connsiteY387" fmla="*/ 1405719 h 1760561"/>
                  <a:gd name="connsiteX388" fmla="*/ 2403961 w 2996090"/>
                  <a:gd name="connsiteY388" fmla="*/ 1378423 h 1760561"/>
                  <a:gd name="connsiteX389" fmla="*/ 2513143 w 2996090"/>
                  <a:gd name="connsiteY389" fmla="*/ 1323832 h 1760561"/>
                  <a:gd name="connsiteX390" fmla="*/ 2472200 w 2996090"/>
                  <a:gd name="connsiteY390" fmla="*/ 1214650 h 1760561"/>
                  <a:gd name="connsiteX391" fmla="*/ 2403961 w 2996090"/>
                  <a:gd name="connsiteY391" fmla="*/ 1255594 h 1760561"/>
                  <a:gd name="connsiteX392" fmla="*/ 2349370 w 2996090"/>
                  <a:gd name="connsiteY392" fmla="*/ 1310185 h 1760561"/>
                  <a:gd name="connsiteX393" fmla="*/ 2335722 w 2996090"/>
                  <a:gd name="connsiteY393" fmla="*/ 1473958 h 1760561"/>
                  <a:gd name="connsiteX394" fmla="*/ 2144654 w 2996090"/>
                  <a:gd name="connsiteY394" fmla="*/ 1446662 h 1760561"/>
                  <a:gd name="connsiteX395" fmla="*/ 2103711 w 2996090"/>
                  <a:gd name="connsiteY395" fmla="*/ 1351128 h 1760561"/>
                  <a:gd name="connsiteX396" fmla="*/ 2212893 w 2996090"/>
                  <a:gd name="connsiteY396" fmla="*/ 1132764 h 1760561"/>
                  <a:gd name="connsiteX397" fmla="*/ 2226540 w 2996090"/>
                  <a:gd name="connsiteY397" fmla="*/ 1091820 h 1760561"/>
                  <a:gd name="connsiteX398" fmla="*/ 2240188 w 2996090"/>
                  <a:gd name="connsiteY398" fmla="*/ 1009934 h 1760561"/>
                  <a:gd name="connsiteX399" fmla="*/ 2349370 w 2996090"/>
                  <a:gd name="connsiteY399" fmla="*/ 996286 h 1760561"/>
                  <a:gd name="connsiteX400" fmla="*/ 2417609 w 2996090"/>
                  <a:gd name="connsiteY400" fmla="*/ 1023582 h 1760561"/>
                  <a:gd name="connsiteX401" fmla="*/ 2431257 w 2996090"/>
                  <a:gd name="connsiteY401" fmla="*/ 982638 h 1760561"/>
                  <a:gd name="connsiteX402" fmla="*/ 2499496 w 2996090"/>
                  <a:gd name="connsiteY402" fmla="*/ 859809 h 1760561"/>
                  <a:gd name="connsiteX403" fmla="*/ 2431257 w 2996090"/>
                  <a:gd name="connsiteY403" fmla="*/ 736979 h 1760561"/>
                  <a:gd name="connsiteX404" fmla="*/ 2253836 w 2996090"/>
                  <a:gd name="connsiteY404" fmla="*/ 682388 h 1760561"/>
                  <a:gd name="connsiteX405" fmla="*/ 2349370 w 2996090"/>
                  <a:gd name="connsiteY405" fmla="*/ 723331 h 1760561"/>
                  <a:gd name="connsiteX406" fmla="*/ 2431257 w 2996090"/>
                  <a:gd name="connsiteY406" fmla="*/ 614149 h 1760561"/>
                  <a:gd name="connsiteX407" fmla="*/ 2390314 w 2996090"/>
                  <a:gd name="connsiteY407" fmla="*/ 600501 h 1760561"/>
                  <a:gd name="connsiteX408" fmla="*/ 2526791 w 2996090"/>
                  <a:gd name="connsiteY408" fmla="*/ 586853 h 1760561"/>
                  <a:gd name="connsiteX409" fmla="*/ 2363018 w 2996090"/>
                  <a:gd name="connsiteY409" fmla="*/ 614149 h 1760561"/>
                  <a:gd name="connsiteX410" fmla="*/ 2308427 w 2996090"/>
                  <a:gd name="connsiteY410" fmla="*/ 518614 h 1760561"/>
                  <a:gd name="connsiteX411" fmla="*/ 2294779 w 2996090"/>
                  <a:gd name="connsiteY411" fmla="*/ 532262 h 1760561"/>
                  <a:gd name="connsiteX412" fmla="*/ 2240188 w 2996090"/>
                  <a:gd name="connsiteY412" fmla="*/ 395785 h 1760561"/>
                  <a:gd name="connsiteX413" fmla="*/ 2035472 w 2996090"/>
                  <a:gd name="connsiteY413" fmla="*/ 409432 h 1760561"/>
                  <a:gd name="connsiteX414" fmla="*/ 2076415 w 2996090"/>
                  <a:gd name="connsiteY414" fmla="*/ 423080 h 1760561"/>
                  <a:gd name="connsiteX415" fmla="*/ 2144654 w 2996090"/>
                  <a:gd name="connsiteY415" fmla="*/ 395785 h 1760561"/>
                  <a:gd name="connsiteX416" fmla="*/ 1980881 w 2996090"/>
                  <a:gd name="connsiteY416" fmla="*/ 272955 h 1760561"/>
                  <a:gd name="connsiteX417" fmla="*/ 1939937 w 2996090"/>
                  <a:gd name="connsiteY417" fmla="*/ 245659 h 1760561"/>
                  <a:gd name="connsiteX418" fmla="*/ 1898994 w 2996090"/>
                  <a:gd name="connsiteY418" fmla="*/ 259307 h 1760561"/>
                  <a:gd name="connsiteX419" fmla="*/ 1885346 w 2996090"/>
                  <a:gd name="connsiteY419" fmla="*/ 204716 h 1760561"/>
                  <a:gd name="connsiteX420" fmla="*/ 1817108 w 2996090"/>
                  <a:gd name="connsiteY420" fmla="*/ 191068 h 1760561"/>
                  <a:gd name="connsiteX421" fmla="*/ 1735221 w 2996090"/>
                  <a:gd name="connsiteY421" fmla="*/ 177420 h 1760561"/>
                  <a:gd name="connsiteX422" fmla="*/ 1421322 w 2996090"/>
                  <a:gd name="connsiteY422" fmla="*/ 218364 h 1760561"/>
                  <a:gd name="connsiteX423" fmla="*/ 1339436 w 2996090"/>
                  <a:gd name="connsiteY423" fmla="*/ 259307 h 1760561"/>
                  <a:gd name="connsiteX424" fmla="*/ 875412 w 2996090"/>
                  <a:gd name="connsiteY424" fmla="*/ 177420 h 1760561"/>
                  <a:gd name="connsiteX425" fmla="*/ 957299 w 2996090"/>
                  <a:gd name="connsiteY425" fmla="*/ 204716 h 1760561"/>
                  <a:gd name="connsiteX426" fmla="*/ 411388 w 2996090"/>
                  <a:gd name="connsiteY426" fmla="*/ 150125 h 1760561"/>
                  <a:gd name="connsiteX427" fmla="*/ 261263 w 2996090"/>
                  <a:gd name="connsiteY427" fmla="*/ 313898 h 1760561"/>
                  <a:gd name="connsiteX428" fmla="*/ 288558 w 2996090"/>
                  <a:gd name="connsiteY428" fmla="*/ 354841 h 1760561"/>
                  <a:gd name="connsiteX429" fmla="*/ 370445 w 2996090"/>
                  <a:gd name="connsiteY429" fmla="*/ 627797 h 1760561"/>
                  <a:gd name="connsiteX430" fmla="*/ 425036 w 2996090"/>
                  <a:gd name="connsiteY430" fmla="*/ 655092 h 1760561"/>
                  <a:gd name="connsiteX431" fmla="*/ 493275 w 2996090"/>
                  <a:gd name="connsiteY431" fmla="*/ 504967 h 1760561"/>
                  <a:gd name="connsiteX432" fmla="*/ 261263 w 2996090"/>
                  <a:gd name="connsiteY432" fmla="*/ 764274 h 1760561"/>
                  <a:gd name="connsiteX433" fmla="*/ 83842 w 2996090"/>
                  <a:gd name="connsiteY433" fmla="*/ 750626 h 1760561"/>
                  <a:gd name="connsiteX434" fmla="*/ 42899 w 2996090"/>
                  <a:gd name="connsiteY434" fmla="*/ 832513 h 1760561"/>
                  <a:gd name="connsiteX435" fmla="*/ 70194 w 2996090"/>
                  <a:gd name="connsiteY435" fmla="*/ 1050877 h 1760561"/>
                  <a:gd name="connsiteX436" fmla="*/ 138433 w 2996090"/>
                  <a:gd name="connsiteY436" fmla="*/ 1037229 h 1760561"/>
                  <a:gd name="connsiteX437" fmla="*/ 356797 w 2996090"/>
                  <a:gd name="connsiteY437" fmla="*/ 982638 h 1760561"/>
                  <a:gd name="connsiteX438" fmla="*/ 561514 w 2996090"/>
                  <a:gd name="connsiteY438" fmla="*/ 1023582 h 1760561"/>
                  <a:gd name="connsiteX439" fmla="*/ 493275 w 2996090"/>
                  <a:gd name="connsiteY439" fmla="*/ 1132764 h 1760561"/>
                  <a:gd name="connsiteX440" fmla="*/ 356797 w 2996090"/>
                  <a:gd name="connsiteY440" fmla="*/ 1214650 h 1760561"/>
                  <a:gd name="connsiteX441" fmla="*/ 302206 w 2996090"/>
                  <a:gd name="connsiteY441" fmla="*/ 1269241 h 1760561"/>
                  <a:gd name="connsiteX442" fmla="*/ 411388 w 2996090"/>
                  <a:gd name="connsiteY442" fmla="*/ 1378423 h 1760561"/>
                  <a:gd name="connsiteX443" fmla="*/ 616105 w 2996090"/>
                  <a:gd name="connsiteY443" fmla="*/ 1446662 h 1760561"/>
                  <a:gd name="connsiteX444" fmla="*/ 657048 w 2996090"/>
                  <a:gd name="connsiteY444" fmla="*/ 1624083 h 1760561"/>
                  <a:gd name="connsiteX445" fmla="*/ 1066481 w 2996090"/>
                  <a:gd name="connsiteY445" fmla="*/ 1569492 h 1760561"/>
                  <a:gd name="connsiteX446" fmla="*/ 1121072 w 2996090"/>
                  <a:gd name="connsiteY446" fmla="*/ 1678674 h 1760561"/>
                  <a:gd name="connsiteX447" fmla="*/ 1175663 w 2996090"/>
                  <a:gd name="connsiteY447" fmla="*/ 1637731 h 1760561"/>
                  <a:gd name="connsiteX448" fmla="*/ 1612391 w 2996090"/>
                  <a:gd name="connsiteY448" fmla="*/ 1487606 h 1760561"/>
                  <a:gd name="connsiteX449" fmla="*/ 1626039 w 2996090"/>
                  <a:gd name="connsiteY449" fmla="*/ 1542197 h 1760561"/>
                  <a:gd name="connsiteX450" fmla="*/ 1585096 w 2996090"/>
                  <a:gd name="connsiteY450" fmla="*/ 1596788 h 1760561"/>
                  <a:gd name="connsiteX451" fmla="*/ 1898994 w 2996090"/>
                  <a:gd name="connsiteY451" fmla="*/ 1610435 h 1760561"/>
                  <a:gd name="connsiteX452" fmla="*/ 1912642 w 2996090"/>
                  <a:gd name="connsiteY452" fmla="*/ 1555844 h 1760561"/>
                  <a:gd name="connsiteX453" fmla="*/ 2035472 w 2996090"/>
                  <a:gd name="connsiteY453" fmla="*/ 1473958 h 1760561"/>
                  <a:gd name="connsiteX454" fmla="*/ 2171949 w 2996090"/>
                  <a:gd name="connsiteY454" fmla="*/ 1364776 h 1760561"/>
                  <a:gd name="connsiteX455" fmla="*/ 2212893 w 2996090"/>
                  <a:gd name="connsiteY455" fmla="*/ 1392071 h 1760561"/>
                  <a:gd name="connsiteX456" fmla="*/ 2185597 w 2996090"/>
                  <a:gd name="connsiteY456" fmla="*/ 1555844 h 1760561"/>
                  <a:gd name="connsiteX457" fmla="*/ 2212893 w 2996090"/>
                  <a:gd name="connsiteY457" fmla="*/ 1610435 h 1760561"/>
                  <a:gd name="connsiteX458" fmla="*/ 2267484 w 2996090"/>
                  <a:gd name="connsiteY458" fmla="*/ 1569492 h 1760561"/>
                  <a:gd name="connsiteX459" fmla="*/ 2281131 w 2996090"/>
                  <a:gd name="connsiteY459" fmla="*/ 1487606 h 1760561"/>
                  <a:gd name="connsiteX460" fmla="*/ 2308427 w 2996090"/>
                  <a:gd name="connsiteY460" fmla="*/ 1392071 h 1760561"/>
                  <a:gd name="connsiteX461" fmla="*/ 2267484 w 2996090"/>
                  <a:gd name="connsiteY461" fmla="*/ 1323832 h 1760561"/>
                  <a:gd name="connsiteX462" fmla="*/ 2676916 w 2996090"/>
                  <a:gd name="connsiteY462" fmla="*/ 1173707 h 1760561"/>
                  <a:gd name="connsiteX463" fmla="*/ 2212893 w 2996090"/>
                  <a:gd name="connsiteY463" fmla="*/ 1132764 h 1760561"/>
                  <a:gd name="connsiteX464" fmla="*/ 2308427 w 2996090"/>
                  <a:gd name="connsiteY464" fmla="*/ 1173707 h 1760561"/>
                  <a:gd name="connsiteX465" fmla="*/ 2390314 w 2996090"/>
                  <a:gd name="connsiteY465" fmla="*/ 1160059 h 1760561"/>
                  <a:gd name="connsiteX466" fmla="*/ 2554087 w 2996090"/>
                  <a:gd name="connsiteY466" fmla="*/ 1023582 h 1760561"/>
                  <a:gd name="connsiteX467" fmla="*/ 2622325 w 2996090"/>
                  <a:gd name="connsiteY467" fmla="*/ 859809 h 1760561"/>
                  <a:gd name="connsiteX468" fmla="*/ 2635973 w 2996090"/>
                  <a:gd name="connsiteY468" fmla="*/ 750626 h 1760561"/>
                  <a:gd name="connsiteX469" fmla="*/ 2758803 w 2996090"/>
                  <a:gd name="connsiteY469" fmla="*/ 736979 h 1760561"/>
                  <a:gd name="connsiteX470" fmla="*/ 2881633 w 2996090"/>
                  <a:gd name="connsiteY470" fmla="*/ 709683 h 1760561"/>
                  <a:gd name="connsiteX471" fmla="*/ 2595030 w 2996090"/>
                  <a:gd name="connsiteY471" fmla="*/ 655092 h 1760561"/>
                  <a:gd name="connsiteX472" fmla="*/ 2431257 w 2996090"/>
                  <a:gd name="connsiteY472" fmla="*/ 586853 h 1760561"/>
                  <a:gd name="connsiteX473" fmla="*/ 2472200 w 2996090"/>
                  <a:gd name="connsiteY473" fmla="*/ 532262 h 1760561"/>
                  <a:gd name="connsiteX474" fmla="*/ 2431257 w 2996090"/>
                  <a:gd name="connsiteY474" fmla="*/ 477671 h 1760561"/>
                  <a:gd name="connsiteX475" fmla="*/ 2308427 w 2996090"/>
                  <a:gd name="connsiteY475" fmla="*/ 464023 h 1760561"/>
                  <a:gd name="connsiteX476" fmla="*/ 2240188 w 2996090"/>
                  <a:gd name="connsiteY476" fmla="*/ 450376 h 1760561"/>
                  <a:gd name="connsiteX477" fmla="*/ 2117358 w 2996090"/>
                  <a:gd name="connsiteY477" fmla="*/ 382137 h 1760561"/>
                  <a:gd name="connsiteX478" fmla="*/ 2103711 w 2996090"/>
                  <a:gd name="connsiteY478" fmla="*/ 286603 h 1760561"/>
                  <a:gd name="connsiteX479" fmla="*/ 2008176 w 2996090"/>
                  <a:gd name="connsiteY479" fmla="*/ 204716 h 1760561"/>
                  <a:gd name="connsiteX480" fmla="*/ 1926290 w 2996090"/>
                  <a:gd name="connsiteY480" fmla="*/ 191068 h 1760561"/>
                  <a:gd name="connsiteX481" fmla="*/ 1885346 w 2996090"/>
                  <a:gd name="connsiteY481" fmla="*/ 204716 h 1760561"/>
                  <a:gd name="connsiteX482" fmla="*/ 1844403 w 2996090"/>
                  <a:gd name="connsiteY482" fmla="*/ 163773 h 1760561"/>
                  <a:gd name="connsiteX483" fmla="*/ 1789812 w 2996090"/>
                  <a:gd name="connsiteY483" fmla="*/ 95534 h 1760561"/>
                  <a:gd name="connsiteX484" fmla="*/ 1585096 w 2996090"/>
                  <a:gd name="connsiteY484" fmla="*/ 109182 h 1760561"/>
                  <a:gd name="connsiteX485" fmla="*/ 1530505 w 2996090"/>
                  <a:gd name="connsiteY485" fmla="*/ 136477 h 1760561"/>
                  <a:gd name="connsiteX486" fmla="*/ 1516857 w 2996090"/>
                  <a:gd name="connsiteY486" fmla="*/ 300250 h 1760561"/>
                  <a:gd name="connsiteX487" fmla="*/ 1571448 w 2996090"/>
                  <a:gd name="connsiteY487" fmla="*/ 286603 h 1760561"/>
                  <a:gd name="connsiteX488" fmla="*/ 1626039 w 2996090"/>
                  <a:gd name="connsiteY488" fmla="*/ 272955 h 1760561"/>
                  <a:gd name="connsiteX489" fmla="*/ 2035472 w 2996090"/>
                  <a:gd name="connsiteY489" fmla="*/ 300250 h 1760561"/>
                  <a:gd name="connsiteX490" fmla="*/ 2062767 w 2996090"/>
                  <a:gd name="connsiteY490" fmla="*/ 354841 h 1760561"/>
                  <a:gd name="connsiteX491" fmla="*/ 2049119 w 2996090"/>
                  <a:gd name="connsiteY491" fmla="*/ 436728 h 1760561"/>
                  <a:gd name="connsiteX492" fmla="*/ 2076415 w 2996090"/>
                  <a:gd name="connsiteY492" fmla="*/ 477671 h 1760561"/>
                  <a:gd name="connsiteX493" fmla="*/ 2117358 w 2996090"/>
                  <a:gd name="connsiteY493" fmla="*/ 464023 h 1760561"/>
                  <a:gd name="connsiteX494" fmla="*/ 2199245 w 2996090"/>
                  <a:gd name="connsiteY494" fmla="*/ 450376 h 1760561"/>
                  <a:gd name="connsiteX495" fmla="*/ 2253836 w 2996090"/>
                  <a:gd name="connsiteY495" fmla="*/ 382137 h 1760561"/>
                  <a:gd name="connsiteX496" fmla="*/ 2281131 w 2996090"/>
                  <a:gd name="connsiteY496" fmla="*/ 436728 h 1760561"/>
                  <a:gd name="connsiteX497" fmla="*/ 2335722 w 2996090"/>
                  <a:gd name="connsiteY497" fmla="*/ 573206 h 1760561"/>
                  <a:gd name="connsiteX498" fmla="*/ 2363018 w 2996090"/>
                  <a:gd name="connsiteY498" fmla="*/ 655092 h 1760561"/>
                  <a:gd name="connsiteX499" fmla="*/ 2403961 w 2996090"/>
                  <a:gd name="connsiteY499" fmla="*/ 668740 h 1760561"/>
                  <a:gd name="connsiteX500" fmla="*/ 2444905 w 2996090"/>
                  <a:gd name="connsiteY500" fmla="*/ 600501 h 1760561"/>
                  <a:gd name="connsiteX501" fmla="*/ 2499496 w 2996090"/>
                  <a:gd name="connsiteY501" fmla="*/ 532262 h 1760561"/>
                  <a:gd name="connsiteX502" fmla="*/ 2513143 w 2996090"/>
                  <a:gd name="connsiteY502" fmla="*/ 436728 h 1760561"/>
                  <a:gd name="connsiteX503" fmla="*/ 2499496 w 2996090"/>
                  <a:gd name="connsiteY503" fmla="*/ 368489 h 1760561"/>
                  <a:gd name="connsiteX504" fmla="*/ 2226540 w 2996090"/>
                  <a:gd name="connsiteY504" fmla="*/ 286603 h 1760561"/>
                  <a:gd name="connsiteX505" fmla="*/ 2117358 w 2996090"/>
                  <a:gd name="connsiteY505" fmla="*/ 300250 h 1760561"/>
                  <a:gd name="connsiteX506" fmla="*/ 2049119 w 2996090"/>
                  <a:gd name="connsiteY506" fmla="*/ 327546 h 1760561"/>
                  <a:gd name="connsiteX507" fmla="*/ 1953585 w 2996090"/>
                  <a:gd name="connsiteY507" fmla="*/ 300250 h 1760561"/>
                  <a:gd name="connsiteX508" fmla="*/ 1912642 w 2996090"/>
                  <a:gd name="connsiteY508" fmla="*/ 259307 h 1760561"/>
                  <a:gd name="connsiteX509" fmla="*/ 1557800 w 2996090"/>
                  <a:gd name="connsiteY509" fmla="*/ 259307 h 1760561"/>
                  <a:gd name="connsiteX510" fmla="*/ 1462266 w 2996090"/>
                  <a:gd name="connsiteY510" fmla="*/ 286603 h 1760561"/>
                  <a:gd name="connsiteX511" fmla="*/ 1434970 w 2996090"/>
                  <a:gd name="connsiteY511" fmla="*/ 245659 h 1760561"/>
                  <a:gd name="connsiteX512" fmla="*/ 1271197 w 2996090"/>
                  <a:gd name="connsiteY512" fmla="*/ 191068 h 1760561"/>
                  <a:gd name="connsiteX513" fmla="*/ 1121072 w 2996090"/>
                  <a:gd name="connsiteY513" fmla="*/ 245659 h 1760561"/>
                  <a:gd name="connsiteX514" fmla="*/ 1162015 w 2996090"/>
                  <a:gd name="connsiteY514" fmla="*/ 259307 h 1760561"/>
                  <a:gd name="connsiteX515" fmla="*/ 1257549 w 2996090"/>
                  <a:gd name="connsiteY515" fmla="*/ 191068 h 1760561"/>
                  <a:gd name="connsiteX516" fmla="*/ 1312140 w 2996090"/>
                  <a:gd name="connsiteY516" fmla="*/ 13647 h 1760561"/>
                  <a:gd name="connsiteX517" fmla="*/ 1325788 w 2996090"/>
                  <a:gd name="connsiteY517" fmla="*/ 109182 h 1760561"/>
                  <a:gd name="connsiteX518" fmla="*/ 1366731 w 2996090"/>
                  <a:gd name="connsiteY518" fmla="*/ 177420 h 1760561"/>
                  <a:gd name="connsiteX519" fmla="*/ 1257549 w 2996090"/>
                  <a:gd name="connsiteY519" fmla="*/ 395785 h 1760561"/>
                  <a:gd name="connsiteX520" fmla="*/ 1162015 w 2996090"/>
                  <a:gd name="connsiteY520" fmla="*/ 368489 h 1760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</a:cxnLst>
                <a:rect l="l" t="t" r="r" b="b"/>
                <a:pathLst>
                  <a:path w="2996090" h="1760561">
                    <a:moveTo>
                      <a:pt x="1202958" y="818865"/>
                    </a:moveTo>
                    <a:cubicBezTo>
                      <a:pt x="1180212" y="837062"/>
                      <a:pt x="1163848" y="873456"/>
                      <a:pt x="1134719" y="873456"/>
                    </a:cubicBezTo>
                    <a:cubicBezTo>
                      <a:pt x="1009651" y="873456"/>
                      <a:pt x="1021916" y="818585"/>
                      <a:pt x="970946" y="750626"/>
                    </a:cubicBezTo>
                    <a:cubicBezTo>
                      <a:pt x="959366" y="735185"/>
                      <a:pt x="943651" y="723331"/>
                      <a:pt x="930003" y="709683"/>
                    </a:cubicBezTo>
                    <a:cubicBezTo>
                      <a:pt x="925454" y="696035"/>
                      <a:pt x="926527" y="678912"/>
                      <a:pt x="916355" y="668740"/>
                    </a:cubicBezTo>
                    <a:cubicBezTo>
                      <a:pt x="882734" y="635119"/>
                      <a:pt x="836721" y="670569"/>
                      <a:pt x="807173" y="682388"/>
                    </a:cubicBezTo>
                    <a:lnTo>
                      <a:pt x="779878" y="764274"/>
                    </a:lnTo>
                    <a:cubicBezTo>
                      <a:pt x="746039" y="865792"/>
                      <a:pt x="780576" y="804192"/>
                      <a:pt x="575161" y="818865"/>
                    </a:cubicBezTo>
                    <a:cubicBezTo>
                      <a:pt x="552415" y="823414"/>
                      <a:pt x="524086" y="816909"/>
                      <a:pt x="506922" y="832513"/>
                    </a:cubicBezTo>
                    <a:cubicBezTo>
                      <a:pt x="470511" y="865614"/>
                      <a:pt x="425036" y="955343"/>
                      <a:pt x="425036" y="955343"/>
                    </a:cubicBezTo>
                    <a:cubicBezTo>
                      <a:pt x="397869" y="1091178"/>
                      <a:pt x="406352" y="997728"/>
                      <a:pt x="452331" y="968991"/>
                    </a:cubicBezTo>
                    <a:cubicBezTo>
                      <a:pt x="472002" y="956697"/>
                      <a:pt x="498066" y="960969"/>
                      <a:pt x="520570" y="955343"/>
                    </a:cubicBezTo>
                    <a:cubicBezTo>
                      <a:pt x="534527" y="951854"/>
                      <a:pt x="547866" y="946244"/>
                      <a:pt x="561514" y="941695"/>
                    </a:cubicBezTo>
                    <a:cubicBezTo>
                      <a:pt x="579711" y="959892"/>
                      <a:pt x="605968" y="972632"/>
                      <a:pt x="616105" y="996286"/>
                    </a:cubicBezTo>
                    <a:cubicBezTo>
                      <a:pt x="621772" y="1009509"/>
                      <a:pt x="615324" y="1043663"/>
                      <a:pt x="602457" y="1037229"/>
                    </a:cubicBezTo>
                    <a:cubicBezTo>
                      <a:pt x="585680" y="1028841"/>
                      <a:pt x="592266" y="1001074"/>
                      <a:pt x="588809" y="982638"/>
                    </a:cubicBezTo>
                    <a:cubicBezTo>
                      <a:pt x="563817" y="849347"/>
                      <a:pt x="562857" y="829605"/>
                      <a:pt x="547866" y="709683"/>
                    </a:cubicBezTo>
                    <a:cubicBezTo>
                      <a:pt x="493275" y="714232"/>
                      <a:pt x="437569" y="711447"/>
                      <a:pt x="384093" y="723331"/>
                    </a:cubicBezTo>
                    <a:cubicBezTo>
                      <a:pt x="370050" y="726452"/>
                      <a:pt x="416674" y="725273"/>
                      <a:pt x="425036" y="736979"/>
                    </a:cubicBezTo>
                    <a:cubicBezTo>
                      <a:pt x="441759" y="760392"/>
                      <a:pt x="439464" y="793131"/>
                      <a:pt x="452331" y="818865"/>
                    </a:cubicBezTo>
                    <a:cubicBezTo>
                      <a:pt x="486061" y="886323"/>
                      <a:pt x="473193" y="854155"/>
                      <a:pt x="493275" y="914400"/>
                    </a:cubicBezTo>
                    <a:cubicBezTo>
                      <a:pt x="497824" y="887104"/>
                      <a:pt x="502714" y="859863"/>
                      <a:pt x="506922" y="832513"/>
                    </a:cubicBezTo>
                    <a:cubicBezTo>
                      <a:pt x="511813" y="800719"/>
                      <a:pt x="507505" y="766374"/>
                      <a:pt x="520570" y="736979"/>
                    </a:cubicBezTo>
                    <a:cubicBezTo>
                      <a:pt x="527232" y="721990"/>
                      <a:pt x="547866" y="718782"/>
                      <a:pt x="561514" y="709683"/>
                    </a:cubicBezTo>
                    <a:cubicBezTo>
                      <a:pt x="665536" y="735689"/>
                      <a:pt x="708056" y="727019"/>
                      <a:pt x="575161" y="941695"/>
                    </a:cubicBezTo>
                    <a:cubicBezTo>
                      <a:pt x="522539" y="1026700"/>
                      <a:pt x="254180" y="1031640"/>
                      <a:pt x="206672" y="1037229"/>
                    </a:cubicBezTo>
                    <a:cubicBezTo>
                      <a:pt x="258860" y="1054626"/>
                      <a:pt x="327398" y="1082898"/>
                      <a:pt x="384093" y="1078173"/>
                    </a:cubicBezTo>
                    <a:cubicBezTo>
                      <a:pt x="462354" y="1071651"/>
                      <a:pt x="538768" y="1050877"/>
                      <a:pt x="616105" y="1037229"/>
                    </a:cubicBezTo>
                    <a:cubicBezTo>
                      <a:pt x="620654" y="1023581"/>
                      <a:pt x="615646" y="999107"/>
                      <a:pt x="629752" y="996286"/>
                    </a:cubicBezTo>
                    <a:cubicBezTo>
                      <a:pt x="679380" y="986361"/>
                      <a:pt x="698405" y="1051705"/>
                      <a:pt x="711639" y="1078173"/>
                    </a:cubicBezTo>
                    <a:cubicBezTo>
                      <a:pt x="707090" y="1096370"/>
                      <a:pt x="705380" y="1115524"/>
                      <a:pt x="697991" y="1132764"/>
                    </a:cubicBezTo>
                    <a:cubicBezTo>
                      <a:pt x="691530" y="1147840"/>
                      <a:pt x="678031" y="1159036"/>
                      <a:pt x="670696" y="1173707"/>
                    </a:cubicBezTo>
                    <a:cubicBezTo>
                      <a:pt x="664262" y="1186574"/>
                      <a:pt x="661597" y="1201002"/>
                      <a:pt x="657048" y="1214650"/>
                    </a:cubicBezTo>
                    <a:cubicBezTo>
                      <a:pt x="661597" y="1228298"/>
                      <a:pt x="656310" y="1255594"/>
                      <a:pt x="670696" y="1255594"/>
                    </a:cubicBezTo>
                    <a:cubicBezTo>
                      <a:pt x="687099" y="1255594"/>
                      <a:pt x="696733" y="1231004"/>
                      <a:pt x="697991" y="1214650"/>
                    </a:cubicBezTo>
                    <a:cubicBezTo>
                      <a:pt x="708425" y="1078995"/>
                      <a:pt x="713158" y="1097383"/>
                      <a:pt x="643400" y="1050877"/>
                    </a:cubicBezTo>
                    <a:cubicBezTo>
                      <a:pt x="570612" y="1064525"/>
                      <a:pt x="493514" y="1063623"/>
                      <a:pt x="425036" y="1091820"/>
                    </a:cubicBezTo>
                    <a:cubicBezTo>
                      <a:pt x="367324" y="1115584"/>
                      <a:pt x="446878" y="1195550"/>
                      <a:pt x="452331" y="1201003"/>
                    </a:cubicBezTo>
                    <a:cubicBezTo>
                      <a:pt x="463930" y="1212601"/>
                      <a:pt x="478604" y="1220963"/>
                      <a:pt x="493275" y="1228298"/>
                    </a:cubicBezTo>
                    <a:cubicBezTo>
                      <a:pt x="544672" y="1253996"/>
                      <a:pt x="563975" y="1256209"/>
                      <a:pt x="616105" y="1269241"/>
                    </a:cubicBezTo>
                    <a:cubicBezTo>
                      <a:pt x="647950" y="1260143"/>
                      <a:pt x="678776" y="1237838"/>
                      <a:pt x="711639" y="1241946"/>
                    </a:cubicBezTo>
                    <a:cubicBezTo>
                      <a:pt x="773566" y="1249687"/>
                      <a:pt x="651694" y="1381014"/>
                      <a:pt x="766230" y="1228298"/>
                    </a:cubicBezTo>
                    <a:cubicBezTo>
                      <a:pt x="784427" y="1237397"/>
                      <a:pt x="807581" y="1240147"/>
                      <a:pt x="820821" y="1255594"/>
                    </a:cubicBezTo>
                    <a:cubicBezTo>
                      <a:pt x="839628" y="1277536"/>
                      <a:pt x="873339" y="1380983"/>
                      <a:pt x="834469" y="1405719"/>
                    </a:cubicBezTo>
                    <a:cubicBezTo>
                      <a:pt x="795897" y="1430265"/>
                      <a:pt x="743484" y="1414818"/>
                      <a:pt x="697991" y="1419367"/>
                    </a:cubicBezTo>
                    <a:cubicBezTo>
                      <a:pt x="755177" y="1453678"/>
                      <a:pt x="829128" y="1518857"/>
                      <a:pt x="902708" y="1433014"/>
                    </a:cubicBezTo>
                    <a:cubicBezTo>
                      <a:pt x="938725" y="1390994"/>
                      <a:pt x="920905" y="1323832"/>
                      <a:pt x="930003" y="1269241"/>
                    </a:cubicBezTo>
                    <a:cubicBezTo>
                      <a:pt x="958855" y="1298094"/>
                      <a:pt x="1003412" y="1336032"/>
                      <a:pt x="1011890" y="1378423"/>
                    </a:cubicBezTo>
                    <a:cubicBezTo>
                      <a:pt x="1016007" y="1399009"/>
                      <a:pt x="992810" y="1462958"/>
                      <a:pt x="984594" y="1487606"/>
                    </a:cubicBezTo>
                    <a:cubicBezTo>
                      <a:pt x="998242" y="1496704"/>
                      <a:pt x="1009191" y="1513539"/>
                      <a:pt x="1025537" y="1514901"/>
                    </a:cubicBezTo>
                    <a:cubicBezTo>
                      <a:pt x="1098668" y="1520995"/>
                      <a:pt x="1131634" y="1506830"/>
                      <a:pt x="1189311" y="1487606"/>
                    </a:cubicBezTo>
                    <a:cubicBezTo>
                      <a:pt x="1193860" y="1473958"/>
                      <a:pt x="1202958" y="1461048"/>
                      <a:pt x="1202958" y="1446662"/>
                    </a:cubicBezTo>
                    <a:cubicBezTo>
                      <a:pt x="1202958" y="1418990"/>
                      <a:pt x="1200211" y="1390210"/>
                      <a:pt x="1189311" y="1364776"/>
                    </a:cubicBezTo>
                    <a:cubicBezTo>
                      <a:pt x="1167898" y="1314813"/>
                      <a:pt x="1115615" y="1248319"/>
                      <a:pt x="1080128" y="1201003"/>
                    </a:cubicBezTo>
                    <a:cubicBezTo>
                      <a:pt x="1112853" y="1102827"/>
                      <a:pt x="1073147" y="1225435"/>
                      <a:pt x="1107424" y="1105468"/>
                    </a:cubicBezTo>
                    <a:cubicBezTo>
                      <a:pt x="1111376" y="1091636"/>
                      <a:pt x="1116523" y="1078173"/>
                      <a:pt x="1121072" y="1064525"/>
                    </a:cubicBezTo>
                    <a:cubicBezTo>
                      <a:pt x="1111973" y="1041779"/>
                      <a:pt x="1113114" y="1011327"/>
                      <a:pt x="1093776" y="996286"/>
                    </a:cubicBezTo>
                    <a:cubicBezTo>
                      <a:pt x="1067633" y="975953"/>
                      <a:pt x="1015281" y="997390"/>
                      <a:pt x="998242" y="968991"/>
                    </a:cubicBezTo>
                    <a:cubicBezTo>
                      <a:pt x="986539" y="949486"/>
                      <a:pt x="1032125" y="937460"/>
                      <a:pt x="1052833" y="928047"/>
                    </a:cubicBezTo>
                    <a:cubicBezTo>
                      <a:pt x="1082983" y="914342"/>
                      <a:pt x="1116522" y="909850"/>
                      <a:pt x="1148367" y="900752"/>
                    </a:cubicBezTo>
                    <a:cubicBezTo>
                      <a:pt x="1212057" y="905301"/>
                      <a:pt x="1278861" y="894208"/>
                      <a:pt x="1339436" y="914400"/>
                    </a:cubicBezTo>
                    <a:cubicBezTo>
                      <a:pt x="1357231" y="920332"/>
                      <a:pt x="1346498" y="951428"/>
                      <a:pt x="1353084" y="968991"/>
                    </a:cubicBezTo>
                    <a:cubicBezTo>
                      <a:pt x="1406610" y="1111727"/>
                      <a:pt x="1358995" y="938046"/>
                      <a:pt x="1394027" y="1078173"/>
                    </a:cubicBezTo>
                    <a:cubicBezTo>
                      <a:pt x="1379760" y="1089586"/>
                      <a:pt x="1304343" y="1138609"/>
                      <a:pt x="1298493" y="1173707"/>
                    </a:cubicBezTo>
                    <a:cubicBezTo>
                      <a:pt x="1296128" y="1187897"/>
                      <a:pt x="1309319" y="1200544"/>
                      <a:pt x="1312140" y="1214650"/>
                    </a:cubicBezTo>
                    <a:cubicBezTo>
                      <a:pt x="1356630" y="1437099"/>
                      <a:pt x="1318080" y="1314355"/>
                      <a:pt x="1353084" y="1419367"/>
                    </a:cubicBezTo>
                    <a:cubicBezTo>
                      <a:pt x="1348535" y="1437564"/>
                      <a:pt x="1351153" y="1459311"/>
                      <a:pt x="1339436" y="1473958"/>
                    </a:cubicBezTo>
                    <a:cubicBezTo>
                      <a:pt x="1316450" y="1502690"/>
                      <a:pt x="1280535" y="1481620"/>
                      <a:pt x="1257549" y="1473958"/>
                    </a:cubicBezTo>
                    <a:cubicBezTo>
                      <a:pt x="1241695" y="1426394"/>
                      <a:pt x="1234547" y="1398510"/>
                      <a:pt x="1202958" y="1351128"/>
                    </a:cubicBezTo>
                    <a:cubicBezTo>
                      <a:pt x="1192252" y="1335069"/>
                      <a:pt x="1175663" y="1323833"/>
                      <a:pt x="1162015" y="1310185"/>
                    </a:cubicBezTo>
                    <a:cubicBezTo>
                      <a:pt x="1157466" y="1273791"/>
                      <a:pt x="1141174" y="1236968"/>
                      <a:pt x="1148367" y="1201003"/>
                    </a:cubicBezTo>
                    <a:cubicBezTo>
                      <a:pt x="1151584" y="1184919"/>
                      <a:pt x="1175963" y="1183241"/>
                      <a:pt x="1189311" y="1173707"/>
                    </a:cubicBezTo>
                    <a:cubicBezTo>
                      <a:pt x="1226523" y="1147127"/>
                      <a:pt x="1255667" y="1126834"/>
                      <a:pt x="1284845" y="1091820"/>
                    </a:cubicBezTo>
                    <a:cubicBezTo>
                      <a:pt x="1295345" y="1079219"/>
                      <a:pt x="1303042" y="1064525"/>
                      <a:pt x="1312140" y="1050877"/>
                    </a:cubicBezTo>
                    <a:cubicBezTo>
                      <a:pt x="1446326" y="1155244"/>
                      <a:pt x="1418567" y="1097204"/>
                      <a:pt x="1448618" y="1187355"/>
                    </a:cubicBezTo>
                    <a:cubicBezTo>
                      <a:pt x="1454403" y="1227847"/>
                      <a:pt x="1476761" y="1396967"/>
                      <a:pt x="1489561" y="1419367"/>
                    </a:cubicBezTo>
                    <a:cubicBezTo>
                      <a:pt x="1505837" y="1447850"/>
                      <a:pt x="1542648" y="1458249"/>
                      <a:pt x="1571448" y="1473958"/>
                    </a:cubicBezTo>
                    <a:cubicBezTo>
                      <a:pt x="1755062" y="1574110"/>
                      <a:pt x="1552252" y="1442962"/>
                      <a:pt x="1680630" y="1528549"/>
                    </a:cubicBezTo>
                    <a:cubicBezTo>
                      <a:pt x="1696863" y="1447387"/>
                      <a:pt x="1712126" y="1404673"/>
                      <a:pt x="1680630" y="1310185"/>
                    </a:cubicBezTo>
                    <a:cubicBezTo>
                      <a:pt x="1671175" y="1281819"/>
                      <a:pt x="1611290" y="1245761"/>
                      <a:pt x="1585096" y="1228298"/>
                    </a:cubicBezTo>
                    <a:cubicBezTo>
                      <a:pt x="1544153" y="1241946"/>
                      <a:pt x="1495967" y="1242280"/>
                      <a:pt x="1462266" y="1269241"/>
                    </a:cubicBezTo>
                    <a:cubicBezTo>
                      <a:pt x="1437788" y="1288823"/>
                      <a:pt x="1446249" y="1354397"/>
                      <a:pt x="1462266" y="1378423"/>
                    </a:cubicBezTo>
                    <a:cubicBezTo>
                      <a:pt x="1472972" y="1394482"/>
                      <a:pt x="1489561" y="1405719"/>
                      <a:pt x="1503209" y="1419367"/>
                    </a:cubicBezTo>
                    <a:cubicBezTo>
                      <a:pt x="1507758" y="1442113"/>
                      <a:pt x="1523230" y="1465302"/>
                      <a:pt x="1516857" y="1487606"/>
                    </a:cubicBezTo>
                    <a:cubicBezTo>
                      <a:pt x="1512351" y="1503377"/>
                      <a:pt x="1492316" y="1514901"/>
                      <a:pt x="1475914" y="1514901"/>
                    </a:cubicBezTo>
                    <a:cubicBezTo>
                      <a:pt x="1455569" y="1514901"/>
                      <a:pt x="1438987" y="1497700"/>
                      <a:pt x="1421322" y="1487606"/>
                    </a:cubicBezTo>
                    <a:cubicBezTo>
                      <a:pt x="1393390" y="1471645"/>
                      <a:pt x="1349213" y="1436935"/>
                      <a:pt x="1325788" y="1419367"/>
                    </a:cubicBezTo>
                    <a:cubicBezTo>
                      <a:pt x="1266648" y="1428465"/>
                      <a:pt x="1204601" y="1426213"/>
                      <a:pt x="1148367" y="1446662"/>
                    </a:cubicBezTo>
                    <a:cubicBezTo>
                      <a:pt x="1102122" y="1463478"/>
                      <a:pt x="1073276" y="1540484"/>
                      <a:pt x="1025537" y="1528549"/>
                    </a:cubicBezTo>
                    <a:cubicBezTo>
                      <a:pt x="983668" y="1518082"/>
                      <a:pt x="984594" y="1405719"/>
                      <a:pt x="984594" y="1405719"/>
                    </a:cubicBezTo>
                    <a:cubicBezTo>
                      <a:pt x="952749" y="1433015"/>
                      <a:pt x="916925" y="1456258"/>
                      <a:pt x="889060" y="1487606"/>
                    </a:cubicBezTo>
                    <a:cubicBezTo>
                      <a:pt x="879503" y="1498358"/>
                      <a:pt x="889368" y="1525060"/>
                      <a:pt x="875412" y="1528549"/>
                    </a:cubicBezTo>
                    <a:cubicBezTo>
                      <a:pt x="844204" y="1536351"/>
                      <a:pt x="811723" y="1519450"/>
                      <a:pt x="779878" y="1514901"/>
                    </a:cubicBezTo>
                    <a:cubicBezTo>
                      <a:pt x="762890" y="1489419"/>
                      <a:pt x="739453" y="1448466"/>
                      <a:pt x="711639" y="1433014"/>
                    </a:cubicBezTo>
                    <a:cubicBezTo>
                      <a:pt x="686488" y="1419041"/>
                      <a:pt x="629752" y="1405719"/>
                      <a:pt x="629752" y="1405719"/>
                    </a:cubicBezTo>
                    <a:cubicBezTo>
                      <a:pt x="625203" y="1392071"/>
                      <a:pt x="605933" y="1374948"/>
                      <a:pt x="616105" y="1364776"/>
                    </a:cubicBezTo>
                    <a:cubicBezTo>
                      <a:pt x="644877" y="1336004"/>
                      <a:pt x="689461" y="1329476"/>
                      <a:pt x="725287" y="1310185"/>
                    </a:cubicBezTo>
                    <a:cubicBezTo>
                      <a:pt x="748643" y="1297609"/>
                      <a:pt x="770779" y="1282889"/>
                      <a:pt x="793525" y="1269241"/>
                    </a:cubicBezTo>
                    <a:cubicBezTo>
                      <a:pt x="784427" y="1282889"/>
                      <a:pt x="776731" y="1297584"/>
                      <a:pt x="766230" y="1310185"/>
                    </a:cubicBezTo>
                    <a:cubicBezTo>
                      <a:pt x="744831" y="1335864"/>
                      <a:pt x="698740" y="1376491"/>
                      <a:pt x="670696" y="1392071"/>
                    </a:cubicBezTo>
                    <a:cubicBezTo>
                      <a:pt x="649280" y="1403969"/>
                      <a:pt x="625203" y="1410268"/>
                      <a:pt x="602457" y="1419367"/>
                    </a:cubicBezTo>
                    <a:cubicBezTo>
                      <a:pt x="404788" y="1386422"/>
                      <a:pt x="613902" y="1440645"/>
                      <a:pt x="479627" y="1351128"/>
                    </a:cubicBezTo>
                    <a:cubicBezTo>
                      <a:pt x="455687" y="1335168"/>
                      <a:pt x="424454" y="1334518"/>
                      <a:pt x="397740" y="1323832"/>
                    </a:cubicBezTo>
                    <a:cubicBezTo>
                      <a:pt x="378850" y="1316276"/>
                      <a:pt x="361346" y="1305635"/>
                      <a:pt x="343149" y="1296537"/>
                    </a:cubicBezTo>
                    <a:cubicBezTo>
                      <a:pt x="242145" y="1309163"/>
                      <a:pt x="212826" y="1325260"/>
                      <a:pt x="111137" y="1282889"/>
                    </a:cubicBezTo>
                    <a:cubicBezTo>
                      <a:pt x="93321" y="1275466"/>
                      <a:pt x="83842" y="1255594"/>
                      <a:pt x="70194" y="1241946"/>
                    </a:cubicBezTo>
                    <a:cubicBezTo>
                      <a:pt x="165728" y="1237397"/>
                      <a:pt x="261485" y="1236241"/>
                      <a:pt x="356797" y="1228298"/>
                    </a:cubicBezTo>
                    <a:cubicBezTo>
                      <a:pt x="371133" y="1227103"/>
                      <a:pt x="383586" y="1217223"/>
                      <a:pt x="397740" y="1214650"/>
                    </a:cubicBezTo>
                    <a:cubicBezTo>
                      <a:pt x="433826" y="1208089"/>
                      <a:pt x="470528" y="1205552"/>
                      <a:pt x="506922" y="1201003"/>
                    </a:cubicBezTo>
                    <a:cubicBezTo>
                      <a:pt x="577389" y="1177514"/>
                      <a:pt x="575582" y="1184659"/>
                      <a:pt x="438684" y="1173707"/>
                    </a:cubicBezTo>
                    <a:cubicBezTo>
                      <a:pt x="361460" y="1167529"/>
                      <a:pt x="284009" y="1164608"/>
                      <a:pt x="206672" y="1160059"/>
                    </a:cubicBezTo>
                    <a:cubicBezTo>
                      <a:pt x="202123" y="1146411"/>
                      <a:pt x="191240" y="1133391"/>
                      <a:pt x="193024" y="1119116"/>
                    </a:cubicBezTo>
                    <a:cubicBezTo>
                      <a:pt x="204787" y="1025004"/>
                      <a:pt x="241670" y="1043100"/>
                      <a:pt x="329502" y="1023582"/>
                    </a:cubicBezTo>
                    <a:cubicBezTo>
                      <a:pt x="374791" y="1013518"/>
                      <a:pt x="465979" y="996286"/>
                      <a:pt x="465979" y="996286"/>
                    </a:cubicBezTo>
                    <a:cubicBezTo>
                      <a:pt x="492354" y="917162"/>
                      <a:pt x="496665" y="929463"/>
                      <a:pt x="438684" y="805217"/>
                    </a:cubicBezTo>
                    <a:cubicBezTo>
                      <a:pt x="427801" y="781897"/>
                      <a:pt x="400841" y="770165"/>
                      <a:pt x="384093" y="750626"/>
                    </a:cubicBezTo>
                    <a:cubicBezTo>
                      <a:pt x="373418" y="738172"/>
                      <a:pt x="365896" y="723331"/>
                      <a:pt x="356797" y="709683"/>
                    </a:cubicBezTo>
                    <a:cubicBezTo>
                      <a:pt x="494078" y="675362"/>
                      <a:pt x="333091" y="709683"/>
                      <a:pt x="616105" y="709683"/>
                    </a:cubicBezTo>
                    <a:cubicBezTo>
                      <a:pt x="643777" y="709683"/>
                      <a:pt x="670696" y="700584"/>
                      <a:pt x="697991" y="696035"/>
                    </a:cubicBezTo>
                    <a:cubicBezTo>
                      <a:pt x="667474" y="665518"/>
                      <a:pt x="604554" y="595460"/>
                      <a:pt x="561514" y="586853"/>
                    </a:cubicBezTo>
                    <a:cubicBezTo>
                      <a:pt x="479168" y="570385"/>
                      <a:pt x="515281" y="580541"/>
                      <a:pt x="452331" y="559558"/>
                    </a:cubicBezTo>
                    <a:cubicBezTo>
                      <a:pt x="443233" y="545910"/>
                      <a:pt x="433174" y="532856"/>
                      <a:pt x="425036" y="518614"/>
                    </a:cubicBezTo>
                    <a:cubicBezTo>
                      <a:pt x="414942" y="500950"/>
                      <a:pt x="412126" y="478409"/>
                      <a:pt x="397740" y="464023"/>
                    </a:cubicBezTo>
                    <a:cubicBezTo>
                      <a:pt x="387568" y="453851"/>
                      <a:pt x="370445" y="454925"/>
                      <a:pt x="356797" y="450376"/>
                    </a:cubicBezTo>
                    <a:cubicBezTo>
                      <a:pt x="343149" y="436728"/>
                      <a:pt x="302206" y="423080"/>
                      <a:pt x="315854" y="409432"/>
                    </a:cubicBezTo>
                    <a:cubicBezTo>
                      <a:pt x="336954" y="388332"/>
                      <a:pt x="409498" y="437057"/>
                      <a:pt x="425036" y="450376"/>
                    </a:cubicBezTo>
                    <a:cubicBezTo>
                      <a:pt x="472885" y="491389"/>
                      <a:pt x="494498" y="523556"/>
                      <a:pt x="534218" y="573206"/>
                    </a:cubicBezTo>
                    <a:cubicBezTo>
                      <a:pt x="520570" y="605051"/>
                      <a:pt x="517773" y="644242"/>
                      <a:pt x="493275" y="668740"/>
                    </a:cubicBezTo>
                    <a:cubicBezTo>
                      <a:pt x="472930" y="689085"/>
                      <a:pt x="411388" y="696035"/>
                      <a:pt x="411388" y="696035"/>
                    </a:cubicBezTo>
                    <a:cubicBezTo>
                      <a:pt x="248254" y="663410"/>
                      <a:pt x="456466" y="689513"/>
                      <a:pt x="247615" y="736979"/>
                    </a:cubicBezTo>
                    <a:cubicBezTo>
                      <a:pt x="180926" y="752136"/>
                      <a:pt x="111138" y="746077"/>
                      <a:pt x="42899" y="750626"/>
                    </a:cubicBezTo>
                    <a:cubicBezTo>
                      <a:pt x="29251" y="755175"/>
                      <a:pt x="8389" y="751407"/>
                      <a:pt x="1955" y="764274"/>
                    </a:cubicBezTo>
                    <a:cubicBezTo>
                      <a:pt x="-4479" y="777141"/>
                      <a:pt x="6241" y="794294"/>
                      <a:pt x="15603" y="805217"/>
                    </a:cubicBezTo>
                    <a:cubicBezTo>
                      <a:pt x="34560" y="827334"/>
                      <a:pt x="55974" y="851328"/>
                      <a:pt x="83842" y="859809"/>
                    </a:cubicBezTo>
                    <a:cubicBezTo>
                      <a:pt x="163261" y="883980"/>
                      <a:pt x="247615" y="887104"/>
                      <a:pt x="329502" y="900752"/>
                    </a:cubicBezTo>
                    <a:cubicBezTo>
                      <a:pt x="443233" y="887104"/>
                      <a:pt x="558876" y="884658"/>
                      <a:pt x="670696" y="859809"/>
                    </a:cubicBezTo>
                    <a:cubicBezTo>
                      <a:pt x="686708" y="856251"/>
                      <a:pt x="694554" y="834904"/>
                      <a:pt x="697991" y="818865"/>
                    </a:cubicBezTo>
                    <a:cubicBezTo>
                      <a:pt x="708519" y="769732"/>
                      <a:pt x="701111" y="717873"/>
                      <a:pt x="711639" y="668740"/>
                    </a:cubicBezTo>
                    <a:cubicBezTo>
                      <a:pt x="715076" y="652702"/>
                      <a:pt x="729836" y="641445"/>
                      <a:pt x="738934" y="627797"/>
                    </a:cubicBezTo>
                    <a:cubicBezTo>
                      <a:pt x="730755" y="578718"/>
                      <a:pt x="729966" y="547729"/>
                      <a:pt x="711639" y="504967"/>
                    </a:cubicBezTo>
                    <a:cubicBezTo>
                      <a:pt x="703625" y="486267"/>
                      <a:pt x="697367" y="466005"/>
                      <a:pt x="684343" y="450376"/>
                    </a:cubicBezTo>
                    <a:cubicBezTo>
                      <a:pt x="673842" y="437775"/>
                      <a:pt x="656001" y="433581"/>
                      <a:pt x="643400" y="423080"/>
                    </a:cubicBezTo>
                    <a:cubicBezTo>
                      <a:pt x="628573" y="410724"/>
                      <a:pt x="619215" y="391713"/>
                      <a:pt x="602457" y="382137"/>
                    </a:cubicBezTo>
                    <a:cubicBezTo>
                      <a:pt x="586171" y="372831"/>
                      <a:pt x="565661" y="374420"/>
                      <a:pt x="547866" y="368489"/>
                    </a:cubicBezTo>
                    <a:cubicBezTo>
                      <a:pt x="524625" y="360742"/>
                      <a:pt x="502566" y="349796"/>
                      <a:pt x="479627" y="341194"/>
                    </a:cubicBezTo>
                    <a:cubicBezTo>
                      <a:pt x="466157" y="336143"/>
                      <a:pt x="426108" y="320560"/>
                      <a:pt x="438684" y="327546"/>
                    </a:cubicBezTo>
                    <a:cubicBezTo>
                      <a:pt x="650069" y="444980"/>
                      <a:pt x="630401" y="416722"/>
                      <a:pt x="916355" y="491319"/>
                    </a:cubicBezTo>
                    <a:cubicBezTo>
                      <a:pt x="911806" y="514065"/>
                      <a:pt x="907740" y="536914"/>
                      <a:pt x="902708" y="559558"/>
                    </a:cubicBezTo>
                    <a:cubicBezTo>
                      <a:pt x="898639" y="577868"/>
                      <a:pt x="882094" y="596733"/>
                      <a:pt x="889060" y="614149"/>
                    </a:cubicBezTo>
                    <a:cubicBezTo>
                      <a:pt x="894403" y="627506"/>
                      <a:pt x="916355" y="623248"/>
                      <a:pt x="930003" y="627797"/>
                    </a:cubicBezTo>
                    <a:cubicBezTo>
                      <a:pt x="961848" y="614149"/>
                      <a:pt x="1015203" y="619922"/>
                      <a:pt x="1025537" y="586853"/>
                    </a:cubicBezTo>
                    <a:cubicBezTo>
                      <a:pt x="1043385" y="529741"/>
                      <a:pt x="1008641" y="468358"/>
                      <a:pt x="998242" y="409432"/>
                    </a:cubicBezTo>
                    <a:cubicBezTo>
                      <a:pt x="994982" y="390960"/>
                      <a:pt x="988273" y="373234"/>
                      <a:pt x="984594" y="354841"/>
                    </a:cubicBezTo>
                    <a:cubicBezTo>
                      <a:pt x="979167" y="327707"/>
                      <a:pt x="975896" y="300181"/>
                      <a:pt x="970946" y="272955"/>
                    </a:cubicBezTo>
                    <a:cubicBezTo>
                      <a:pt x="966797" y="250132"/>
                      <a:pt x="961848" y="227462"/>
                      <a:pt x="957299" y="204716"/>
                    </a:cubicBezTo>
                    <a:cubicBezTo>
                      <a:pt x="961848" y="191068"/>
                      <a:pt x="956686" y="165674"/>
                      <a:pt x="970946" y="163773"/>
                    </a:cubicBezTo>
                    <a:cubicBezTo>
                      <a:pt x="1034238" y="155334"/>
                      <a:pt x="1119968" y="129367"/>
                      <a:pt x="1162015" y="177420"/>
                    </a:cubicBezTo>
                    <a:cubicBezTo>
                      <a:pt x="1191671" y="211312"/>
                      <a:pt x="1066481" y="272955"/>
                      <a:pt x="1066481" y="272955"/>
                    </a:cubicBezTo>
                    <a:cubicBezTo>
                      <a:pt x="1061932" y="295701"/>
                      <a:pt x="1058459" y="318690"/>
                      <a:pt x="1052833" y="341194"/>
                    </a:cubicBezTo>
                    <a:cubicBezTo>
                      <a:pt x="1049344" y="355150"/>
                      <a:pt x="1025828" y="376794"/>
                      <a:pt x="1039185" y="382137"/>
                    </a:cubicBezTo>
                    <a:cubicBezTo>
                      <a:pt x="1064878" y="392414"/>
                      <a:pt x="1093776" y="373038"/>
                      <a:pt x="1121072" y="368489"/>
                    </a:cubicBezTo>
                    <a:cubicBezTo>
                      <a:pt x="1148367" y="350292"/>
                      <a:pt x="1172499" y="326081"/>
                      <a:pt x="1202958" y="313898"/>
                    </a:cubicBezTo>
                    <a:cubicBezTo>
                      <a:pt x="1295826" y="276751"/>
                      <a:pt x="1250190" y="299207"/>
                      <a:pt x="1339436" y="245659"/>
                    </a:cubicBezTo>
                    <a:cubicBezTo>
                      <a:pt x="1353084" y="254758"/>
                      <a:pt x="1371686" y="259046"/>
                      <a:pt x="1380379" y="272955"/>
                    </a:cubicBezTo>
                    <a:cubicBezTo>
                      <a:pt x="1395628" y="297353"/>
                      <a:pt x="1390412" y="331823"/>
                      <a:pt x="1407675" y="354841"/>
                    </a:cubicBezTo>
                    <a:lnTo>
                      <a:pt x="1448618" y="409432"/>
                    </a:lnTo>
                    <a:cubicBezTo>
                      <a:pt x="1494111" y="404883"/>
                      <a:pt x="1542040" y="411162"/>
                      <a:pt x="1585096" y="395785"/>
                    </a:cubicBezTo>
                    <a:cubicBezTo>
                      <a:pt x="1709288" y="351431"/>
                      <a:pt x="1582051" y="337923"/>
                      <a:pt x="1680630" y="327546"/>
                    </a:cubicBezTo>
                    <a:cubicBezTo>
                      <a:pt x="1753159" y="319911"/>
                      <a:pt x="1826206" y="318447"/>
                      <a:pt x="1898994" y="313898"/>
                    </a:cubicBezTo>
                    <a:cubicBezTo>
                      <a:pt x="1930839" y="318447"/>
                      <a:pt x="1969409" y="307451"/>
                      <a:pt x="1994528" y="327546"/>
                    </a:cubicBezTo>
                    <a:cubicBezTo>
                      <a:pt x="2007336" y="337792"/>
                      <a:pt x="1976767" y="355142"/>
                      <a:pt x="1967233" y="368489"/>
                    </a:cubicBezTo>
                    <a:cubicBezTo>
                      <a:pt x="1954012" y="386998"/>
                      <a:pt x="1946635" y="412908"/>
                      <a:pt x="1926290" y="423080"/>
                    </a:cubicBezTo>
                    <a:cubicBezTo>
                      <a:pt x="1870031" y="451209"/>
                      <a:pt x="1763009" y="466216"/>
                      <a:pt x="1694278" y="477671"/>
                    </a:cubicBezTo>
                    <a:cubicBezTo>
                      <a:pt x="1703376" y="504967"/>
                      <a:pt x="1704850" y="536145"/>
                      <a:pt x="1721573" y="559558"/>
                    </a:cubicBezTo>
                    <a:cubicBezTo>
                      <a:pt x="1729935" y="571264"/>
                      <a:pt x="1748256" y="571305"/>
                      <a:pt x="1762516" y="573206"/>
                    </a:cubicBezTo>
                    <a:cubicBezTo>
                      <a:pt x="1816816" y="580446"/>
                      <a:pt x="1871699" y="582304"/>
                      <a:pt x="1926290" y="586853"/>
                    </a:cubicBezTo>
                    <a:cubicBezTo>
                      <a:pt x="1939938" y="591402"/>
                      <a:pt x="1957061" y="590329"/>
                      <a:pt x="1967233" y="600501"/>
                    </a:cubicBezTo>
                    <a:cubicBezTo>
                      <a:pt x="2020169" y="653437"/>
                      <a:pt x="1987084" y="656747"/>
                      <a:pt x="1967233" y="709683"/>
                    </a:cubicBezTo>
                    <a:cubicBezTo>
                      <a:pt x="1960647" y="727246"/>
                      <a:pt x="1958134" y="746077"/>
                      <a:pt x="1953585" y="764274"/>
                    </a:cubicBezTo>
                    <a:cubicBezTo>
                      <a:pt x="2038605" y="815285"/>
                      <a:pt x="2034077" y="825766"/>
                      <a:pt x="2158302" y="818865"/>
                    </a:cubicBezTo>
                    <a:cubicBezTo>
                      <a:pt x="2195758" y="816784"/>
                      <a:pt x="2267484" y="791570"/>
                      <a:pt x="2267484" y="791570"/>
                    </a:cubicBezTo>
                    <a:cubicBezTo>
                      <a:pt x="2326624" y="800668"/>
                      <a:pt x="2394164" y="787152"/>
                      <a:pt x="2444905" y="818865"/>
                    </a:cubicBezTo>
                    <a:cubicBezTo>
                      <a:pt x="2467400" y="832924"/>
                      <a:pt x="2401596" y="850744"/>
                      <a:pt x="2376666" y="859809"/>
                    </a:cubicBezTo>
                    <a:cubicBezTo>
                      <a:pt x="2336262" y="874501"/>
                      <a:pt x="2133267" y="886916"/>
                      <a:pt x="2131006" y="887104"/>
                    </a:cubicBezTo>
                    <a:cubicBezTo>
                      <a:pt x="2093902" y="936576"/>
                      <a:pt x="2076415" y="943536"/>
                      <a:pt x="2076415" y="1009934"/>
                    </a:cubicBezTo>
                    <a:cubicBezTo>
                      <a:pt x="2076415" y="1024320"/>
                      <a:pt x="2085514" y="1037229"/>
                      <a:pt x="2090063" y="1050877"/>
                    </a:cubicBezTo>
                    <a:cubicBezTo>
                      <a:pt x="2094612" y="1078173"/>
                      <a:pt x="2087627" y="1110246"/>
                      <a:pt x="2103711" y="1132764"/>
                    </a:cubicBezTo>
                    <a:cubicBezTo>
                      <a:pt x="2114613" y="1148027"/>
                      <a:pt x="2139545" y="1146412"/>
                      <a:pt x="2158302" y="1146412"/>
                    </a:cubicBezTo>
                    <a:cubicBezTo>
                      <a:pt x="2194979" y="1146412"/>
                      <a:pt x="2231090" y="1137313"/>
                      <a:pt x="2267484" y="1132764"/>
                    </a:cubicBezTo>
                    <a:cubicBezTo>
                      <a:pt x="2294779" y="1123665"/>
                      <a:pt x="2322330" y="1115301"/>
                      <a:pt x="2349370" y="1105468"/>
                    </a:cubicBezTo>
                    <a:cubicBezTo>
                      <a:pt x="2372394" y="1097096"/>
                      <a:pt x="2426707" y="1100919"/>
                      <a:pt x="2417609" y="1078173"/>
                    </a:cubicBezTo>
                    <a:cubicBezTo>
                      <a:pt x="2404742" y="1046005"/>
                      <a:pt x="2352001" y="1054686"/>
                      <a:pt x="2322075" y="1037229"/>
                    </a:cubicBezTo>
                    <a:cubicBezTo>
                      <a:pt x="2296914" y="1022551"/>
                      <a:pt x="2276582" y="1000835"/>
                      <a:pt x="2253836" y="982638"/>
                    </a:cubicBezTo>
                    <a:cubicBezTo>
                      <a:pt x="2249287" y="964441"/>
                      <a:pt x="2237535" y="946616"/>
                      <a:pt x="2240188" y="928047"/>
                    </a:cubicBezTo>
                    <a:cubicBezTo>
                      <a:pt x="2246361" y="884835"/>
                      <a:pt x="2277448" y="883783"/>
                      <a:pt x="2308427" y="873456"/>
                    </a:cubicBezTo>
                    <a:cubicBezTo>
                      <a:pt x="2316792" y="876244"/>
                      <a:pt x="2423491" y="924279"/>
                      <a:pt x="2403961" y="846161"/>
                    </a:cubicBezTo>
                    <a:cubicBezTo>
                      <a:pt x="2398335" y="823657"/>
                      <a:pt x="2358468" y="837062"/>
                      <a:pt x="2335722" y="832513"/>
                    </a:cubicBezTo>
                    <a:cubicBezTo>
                      <a:pt x="2308427" y="818865"/>
                      <a:pt x="2277006" y="811430"/>
                      <a:pt x="2253836" y="791570"/>
                    </a:cubicBezTo>
                    <a:cubicBezTo>
                      <a:pt x="2242913" y="782208"/>
                      <a:pt x="2254232" y="753747"/>
                      <a:pt x="2240188" y="750626"/>
                    </a:cubicBezTo>
                    <a:cubicBezTo>
                      <a:pt x="2204384" y="742669"/>
                      <a:pt x="2167400" y="759725"/>
                      <a:pt x="2131006" y="764274"/>
                    </a:cubicBezTo>
                    <a:cubicBezTo>
                      <a:pt x="2094612" y="750626"/>
                      <a:pt x="2051335" y="748626"/>
                      <a:pt x="2021824" y="723331"/>
                    </a:cubicBezTo>
                    <a:cubicBezTo>
                      <a:pt x="2010901" y="713969"/>
                      <a:pt x="2030421" y="695858"/>
                      <a:pt x="2035472" y="682388"/>
                    </a:cubicBezTo>
                    <a:cubicBezTo>
                      <a:pt x="2047203" y="651106"/>
                      <a:pt x="2063677" y="599592"/>
                      <a:pt x="2090063" y="573206"/>
                    </a:cubicBezTo>
                    <a:cubicBezTo>
                      <a:pt x="2110661" y="552608"/>
                      <a:pt x="2135556" y="536811"/>
                      <a:pt x="2158302" y="518614"/>
                    </a:cubicBezTo>
                    <a:cubicBezTo>
                      <a:pt x="2140105" y="509516"/>
                      <a:pt x="2122760" y="498462"/>
                      <a:pt x="2103711" y="491319"/>
                    </a:cubicBezTo>
                    <a:cubicBezTo>
                      <a:pt x="2086148" y="484733"/>
                      <a:pt x="2055051" y="495466"/>
                      <a:pt x="2049119" y="477671"/>
                    </a:cubicBezTo>
                    <a:cubicBezTo>
                      <a:pt x="2037520" y="442876"/>
                      <a:pt x="2058218" y="404883"/>
                      <a:pt x="2062767" y="368489"/>
                    </a:cubicBezTo>
                    <a:cubicBezTo>
                      <a:pt x="2049119" y="359391"/>
                      <a:pt x="2038178" y="339936"/>
                      <a:pt x="2021824" y="341194"/>
                    </a:cubicBezTo>
                    <a:cubicBezTo>
                      <a:pt x="1883033" y="351870"/>
                      <a:pt x="1896892" y="347498"/>
                      <a:pt x="1871699" y="423080"/>
                    </a:cubicBezTo>
                    <a:cubicBezTo>
                      <a:pt x="1867150" y="400334"/>
                      <a:pt x="1874454" y="371244"/>
                      <a:pt x="1858051" y="354841"/>
                    </a:cubicBezTo>
                    <a:cubicBezTo>
                      <a:pt x="1837706" y="334496"/>
                      <a:pt x="1801899" y="340413"/>
                      <a:pt x="1776164" y="327546"/>
                    </a:cubicBezTo>
                    <a:cubicBezTo>
                      <a:pt x="1739770" y="309349"/>
                      <a:pt x="1704542" y="288605"/>
                      <a:pt x="1666982" y="272955"/>
                    </a:cubicBezTo>
                    <a:cubicBezTo>
                      <a:pt x="1649668" y="265741"/>
                      <a:pt x="1629954" y="265893"/>
                      <a:pt x="1612391" y="259307"/>
                    </a:cubicBezTo>
                    <a:cubicBezTo>
                      <a:pt x="1593342" y="252164"/>
                      <a:pt x="1577868" y="235357"/>
                      <a:pt x="1557800" y="232012"/>
                    </a:cubicBezTo>
                    <a:cubicBezTo>
                      <a:pt x="1494817" y="221515"/>
                      <a:pt x="1430421" y="222913"/>
                      <a:pt x="1366731" y="218364"/>
                    </a:cubicBezTo>
                    <a:cubicBezTo>
                      <a:pt x="1330337" y="209265"/>
                      <a:pt x="1292030" y="205846"/>
                      <a:pt x="1257549" y="191068"/>
                    </a:cubicBezTo>
                    <a:cubicBezTo>
                      <a:pt x="1227397" y="178145"/>
                      <a:pt x="1208138" y="141116"/>
                      <a:pt x="1175663" y="136477"/>
                    </a:cubicBezTo>
                    <a:cubicBezTo>
                      <a:pt x="1161422" y="134442"/>
                      <a:pt x="1165504" y="163464"/>
                      <a:pt x="1162015" y="177420"/>
                    </a:cubicBezTo>
                    <a:cubicBezTo>
                      <a:pt x="1156389" y="199924"/>
                      <a:pt x="1152916" y="222913"/>
                      <a:pt x="1148367" y="245659"/>
                    </a:cubicBezTo>
                    <a:cubicBezTo>
                      <a:pt x="1069747" y="219454"/>
                      <a:pt x="1067335" y="212677"/>
                      <a:pt x="943651" y="245659"/>
                    </a:cubicBezTo>
                    <a:cubicBezTo>
                      <a:pt x="925002" y="250632"/>
                      <a:pt x="917535" y="274247"/>
                      <a:pt x="902708" y="286603"/>
                    </a:cubicBezTo>
                    <a:cubicBezTo>
                      <a:pt x="890107" y="297104"/>
                      <a:pt x="875412" y="304800"/>
                      <a:pt x="861764" y="313898"/>
                    </a:cubicBezTo>
                    <a:cubicBezTo>
                      <a:pt x="779878" y="309349"/>
                      <a:pt x="697484" y="310422"/>
                      <a:pt x="616105" y="300250"/>
                    </a:cubicBezTo>
                    <a:cubicBezTo>
                      <a:pt x="587555" y="296681"/>
                      <a:pt x="562253" y="279425"/>
                      <a:pt x="534218" y="272955"/>
                    </a:cubicBezTo>
                    <a:cubicBezTo>
                      <a:pt x="502874" y="265722"/>
                      <a:pt x="470529" y="263856"/>
                      <a:pt x="438684" y="259307"/>
                    </a:cubicBezTo>
                    <a:cubicBezTo>
                      <a:pt x="498576" y="319199"/>
                      <a:pt x="495344" y="319827"/>
                      <a:pt x="588809" y="382137"/>
                    </a:cubicBezTo>
                    <a:cubicBezTo>
                      <a:pt x="628969" y="408910"/>
                      <a:pt x="680903" y="421933"/>
                      <a:pt x="725287" y="436728"/>
                    </a:cubicBezTo>
                    <a:cubicBezTo>
                      <a:pt x="753830" y="458135"/>
                      <a:pt x="862632" y="513179"/>
                      <a:pt x="752582" y="573206"/>
                    </a:cubicBezTo>
                    <a:cubicBezTo>
                      <a:pt x="716417" y="592932"/>
                      <a:pt x="670695" y="564107"/>
                      <a:pt x="629752" y="559558"/>
                    </a:cubicBezTo>
                    <a:cubicBezTo>
                      <a:pt x="607006" y="568656"/>
                      <a:pt x="584452" y="578251"/>
                      <a:pt x="561514" y="586853"/>
                    </a:cubicBezTo>
                    <a:cubicBezTo>
                      <a:pt x="548044" y="591904"/>
                      <a:pt x="533793" y="594834"/>
                      <a:pt x="520570" y="600501"/>
                    </a:cubicBezTo>
                    <a:cubicBezTo>
                      <a:pt x="402526" y="651092"/>
                      <a:pt x="521049" y="609441"/>
                      <a:pt x="425036" y="641444"/>
                    </a:cubicBezTo>
                    <a:cubicBezTo>
                      <a:pt x="381754" y="670300"/>
                      <a:pt x="347788" y="689078"/>
                      <a:pt x="315854" y="736979"/>
                    </a:cubicBezTo>
                    <a:cubicBezTo>
                      <a:pt x="305449" y="752586"/>
                      <a:pt x="308616" y="773942"/>
                      <a:pt x="302206" y="791570"/>
                    </a:cubicBezTo>
                    <a:cubicBezTo>
                      <a:pt x="290366" y="824130"/>
                      <a:pt x="276757" y="856116"/>
                      <a:pt x="261263" y="887104"/>
                    </a:cubicBezTo>
                    <a:cubicBezTo>
                      <a:pt x="229625" y="950379"/>
                      <a:pt x="219085" y="925143"/>
                      <a:pt x="165728" y="996286"/>
                    </a:cubicBezTo>
                    <a:cubicBezTo>
                      <a:pt x="143722" y="1025628"/>
                      <a:pt x="129334" y="1059975"/>
                      <a:pt x="111137" y="1091820"/>
                    </a:cubicBezTo>
                    <a:cubicBezTo>
                      <a:pt x="114624" y="1130181"/>
                      <a:pt x="112177" y="1230376"/>
                      <a:pt x="138433" y="1282889"/>
                    </a:cubicBezTo>
                    <a:cubicBezTo>
                      <a:pt x="145768" y="1297560"/>
                      <a:pt x="156630" y="1310184"/>
                      <a:pt x="165728" y="1323832"/>
                    </a:cubicBezTo>
                    <a:cubicBezTo>
                      <a:pt x="379543" y="1305635"/>
                      <a:pt x="595813" y="1306321"/>
                      <a:pt x="807173" y="1269241"/>
                    </a:cubicBezTo>
                    <a:cubicBezTo>
                      <a:pt x="859428" y="1260074"/>
                      <a:pt x="902590" y="1153760"/>
                      <a:pt x="943651" y="1187355"/>
                    </a:cubicBezTo>
                    <a:cubicBezTo>
                      <a:pt x="996582" y="1230662"/>
                      <a:pt x="942463" y="1325309"/>
                      <a:pt x="957299" y="1392071"/>
                    </a:cubicBezTo>
                    <a:cubicBezTo>
                      <a:pt x="961486" y="1410912"/>
                      <a:pt x="982801" y="1421434"/>
                      <a:pt x="998242" y="1433014"/>
                    </a:cubicBezTo>
                    <a:cubicBezTo>
                      <a:pt x="1106877" y="1514491"/>
                      <a:pt x="1132526" y="1477627"/>
                      <a:pt x="1312140" y="1487606"/>
                    </a:cubicBezTo>
                    <a:cubicBezTo>
                      <a:pt x="1339436" y="1492155"/>
                      <a:pt x="1366892" y="1495826"/>
                      <a:pt x="1394027" y="1501253"/>
                    </a:cubicBezTo>
                    <a:cubicBezTo>
                      <a:pt x="1412420" y="1504931"/>
                      <a:pt x="1433971" y="1503184"/>
                      <a:pt x="1448618" y="1514901"/>
                    </a:cubicBezTo>
                    <a:cubicBezTo>
                      <a:pt x="1459852" y="1523888"/>
                      <a:pt x="1457717" y="1542196"/>
                      <a:pt x="1462266" y="1555844"/>
                    </a:cubicBezTo>
                    <a:cubicBezTo>
                      <a:pt x="1477943" y="1532329"/>
                      <a:pt x="1504232" y="1487094"/>
                      <a:pt x="1530505" y="1473958"/>
                    </a:cubicBezTo>
                    <a:cubicBezTo>
                      <a:pt x="1605800" y="1436311"/>
                      <a:pt x="1731409" y="1438556"/>
                      <a:pt x="1803460" y="1433014"/>
                    </a:cubicBezTo>
                    <a:cubicBezTo>
                      <a:pt x="1817108" y="1410268"/>
                      <a:pt x="1818392" y="1359574"/>
                      <a:pt x="1844403" y="1364776"/>
                    </a:cubicBezTo>
                    <a:cubicBezTo>
                      <a:pt x="1872616" y="1370419"/>
                      <a:pt x="1847760" y="1430702"/>
                      <a:pt x="1871699" y="1446662"/>
                    </a:cubicBezTo>
                    <a:cubicBezTo>
                      <a:pt x="1885347" y="1455761"/>
                      <a:pt x="1929045" y="1473958"/>
                      <a:pt x="1912642" y="1473958"/>
                    </a:cubicBezTo>
                    <a:cubicBezTo>
                      <a:pt x="1892297" y="1473958"/>
                      <a:pt x="1874505" y="1458628"/>
                      <a:pt x="1858051" y="1446662"/>
                    </a:cubicBezTo>
                    <a:cubicBezTo>
                      <a:pt x="1824131" y="1421993"/>
                      <a:pt x="1794361" y="1392071"/>
                      <a:pt x="1762516" y="1364776"/>
                    </a:cubicBezTo>
                    <a:cubicBezTo>
                      <a:pt x="1803459" y="1342030"/>
                      <a:pt x="1840311" y="1309404"/>
                      <a:pt x="1885346" y="1296537"/>
                    </a:cubicBezTo>
                    <a:cubicBezTo>
                      <a:pt x="1907650" y="1290164"/>
                      <a:pt x="1932173" y="1301263"/>
                      <a:pt x="1953585" y="1310185"/>
                    </a:cubicBezTo>
                    <a:cubicBezTo>
                      <a:pt x="1987441" y="1324292"/>
                      <a:pt x="2016314" y="1348374"/>
                      <a:pt x="2049119" y="1364776"/>
                    </a:cubicBezTo>
                    <a:cubicBezTo>
                      <a:pt x="2071031" y="1375732"/>
                      <a:pt x="2094612" y="1382973"/>
                      <a:pt x="2117358" y="1392071"/>
                    </a:cubicBezTo>
                    <a:cubicBezTo>
                      <a:pt x="2181048" y="1382973"/>
                      <a:pt x="2251660" y="1395052"/>
                      <a:pt x="2308427" y="1364776"/>
                    </a:cubicBezTo>
                    <a:cubicBezTo>
                      <a:pt x="2332844" y="1351754"/>
                      <a:pt x="2322075" y="1310561"/>
                      <a:pt x="2322075" y="1282889"/>
                    </a:cubicBezTo>
                    <a:cubicBezTo>
                      <a:pt x="2322075" y="1241694"/>
                      <a:pt x="2312976" y="1201002"/>
                      <a:pt x="2308427" y="1160059"/>
                    </a:cubicBezTo>
                    <a:cubicBezTo>
                      <a:pt x="2267484" y="1164608"/>
                      <a:pt x="2226232" y="1166934"/>
                      <a:pt x="2185597" y="1173707"/>
                    </a:cubicBezTo>
                    <a:cubicBezTo>
                      <a:pt x="2171407" y="1176072"/>
                      <a:pt x="2154826" y="1177183"/>
                      <a:pt x="2144654" y="1187355"/>
                    </a:cubicBezTo>
                    <a:cubicBezTo>
                      <a:pt x="2121457" y="1210552"/>
                      <a:pt x="2108260" y="1241946"/>
                      <a:pt x="2090063" y="1269241"/>
                    </a:cubicBezTo>
                    <a:cubicBezTo>
                      <a:pt x="2085514" y="1282889"/>
                      <a:pt x="2090801" y="1310185"/>
                      <a:pt x="2076415" y="1310185"/>
                    </a:cubicBezTo>
                    <a:cubicBezTo>
                      <a:pt x="2021825" y="1310185"/>
                      <a:pt x="2023037" y="1182198"/>
                      <a:pt x="2021824" y="1173707"/>
                    </a:cubicBezTo>
                    <a:cubicBezTo>
                      <a:pt x="2035472" y="1146411"/>
                      <a:pt x="2041188" y="1113399"/>
                      <a:pt x="2062767" y="1091820"/>
                    </a:cubicBezTo>
                    <a:cubicBezTo>
                      <a:pt x="2076030" y="1078557"/>
                      <a:pt x="2099392" y="1083563"/>
                      <a:pt x="2117358" y="1078173"/>
                    </a:cubicBezTo>
                    <a:cubicBezTo>
                      <a:pt x="2144917" y="1069905"/>
                      <a:pt x="2171949" y="1059976"/>
                      <a:pt x="2199245" y="1050877"/>
                    </a:cubicBezTo>
                    <a:cubicBezTo>
                      <a:pt x="2217442" y="1019032"/>
                      <a:pt x="2253836" y="992020"/>
                      <a:pt x="2253836" y="955343"/>
                    </a:cubicBezTo>
                    <a:cubicBezTo>
                      <a:pt x="2253836" y="934998"/>
                      <a:pt x="2219571" y="928931"/>
                      <a:pt x="2199245" y="928047"/>
                    </a:cubicBezTo>
                    <a:lnTo>
                      <a:pt x="1939937" y="941695"/>
                    </a:lnTo>
                    <a:cubicBezTo>
                      <a:pt x="1958134" y="982638"/>
                      <a:pt x="1964761" y="1031037"/>
                      <a:pt x="1994528" y="1064525"/>
                    </a:cubicBezTo>
                    <a:cubicBezTo>
                      <a:pt x="2039864" y="1115527"/>
                      <a:pt x="2106734" y="1142663"/>
                      <a:pt x="2158302" y="1187355"/>
                    </a:cubicBezTo>
                    <a:cubicBezTo>
                      <a:pt x="2175491" y="1202252"/>
                      <a:pt x="2185597" y="1223749"/>
                      <a:pt x="2199245" y="1241946"/>
                    </a:cubicBezTo>
                    <a:cubicBezTo>
                      <a:pt x="2181048" y="1264692"/>
                      <a:pt x="2166576" y="1291003"/>
                      <a:pt x="2144654" y="1310185"/>
                    </a:cubicBezTo>
                    <a:cubicBezTo>
                      <a:pt x="2129343" y="1323582"/>
                      <a:pt x="2107509" y="1327013"/>
                      <a:pt x="2090063" y="1337480"/>
                    </a:cubicBezTo>
                    <a:cubicBezTo>
                      <a:pt x="2061933" y="1354358"/>
                      <a:pt x="2037904" y="1378198"/>
                      <a:pt x="2008176" y="1392071"/>
                    </a:cubicBezTo>
                    <a:cubicBezTo>
                      <a:pt x="1969067" y="1410322"/>
                      <a:pt x="1885346" y="1433014"/>
                      <a:pt x="1885346" y="1433014"/>
                    </a:cubicBezTo>
                    <a:cubicBezTo>
                      <a:pt x="1879599" y="1441634"/>
                      <a:pt x="1837341" y="1497245"/>
                      <a:pt x="1844403" y="1514901"/>
                    </a:cubicBezTo>
                    <a:cubicBezTo>
                      <a:pt x="1852544" y="1535254"/>
                      <a:pt x="1909053" y="1550099"/>
                      <a:pt x="1926290" y="1555844"/>
                    </a:cubicBezTo>
                    <a:cubicBezTo>
                      <a:pt x="1939938" y="1564943"/>
                      <a:pt x="1951556" y="1578316"/>
                      <a:pt x="1967233" y="1583140"/>
                    </a:cubicBezTo>
                    <a:cubicBezTo>
                      <a:pt x="2132106" y="1633870"/>
                      <a:pt x="2111296" y="1608268"/>
                      <a:pt x="2294779" y="1555844"/>
                    </a:cubicBezTo>
                    <a:cubicBezTo>
                      <a:pt x="2308427" y="1528549"/>
                      <a:pt x="2324103" y="1502176"/>
                      <a:pt x="2335722" y="1473958"/>
                    </a:cubicBezTo>
                    <a:cubicBezTo>
                      <a:pt x="2355996" y="1424721"/>
                      <a:pt x="2366501" y="1371458"/>
                      <a:pt x="2390314" y="1323832"/>
                    </a:cubicBezTo>
                    <a:cubicBezTo>
                      <a:pt x="2403450" y="1297561"/>
                      <a:pt x="2448686" y="1271270"/>
                      <a:pt x="2472200" y="1255594"/>
                    </a:cubicBezTo>
                    <a:cubicBezTo>
                      <a:pt x="2513054" y="1133033"/>
                      <a:pt x="2449796" y="1343151"/>
                      <a:pt x="2472200" y="1119116"/>
                    </a:cubicBezTo>
                    <a:cubicBezTo>
                      <a:pt x="2473832" y="1102795"/>
                      <a:pt x="2490397" y="1091821"/>
                      <a:pt x="2499496" y="1078173"/>
                    </a:cubicBezTo>
                    <a:cubicBezTo>
                      <a:pt x="2463102" y="1069074"/>
                      <a:pt x="2402177" y="1086466"/>
                      <a:pt x="2390314" y="1050877"/>
                    </a:cubicBezTo>
                    <a:cubicBezTo>
                      <a:pt x="2379940" y="1019756"/>
                      <a:pt x="2472200" y="996286"/>
                      <a:pt x="2472200" y="996286"/>
                    </a:cubicBezTo>
                    <a:cubicBezTo>
                      <a:pt x="2476749" y="955343"/>
                      <a:pt x="2480022" y="914237"/>
                      <a:pt x="2485848" y="873456"/>
                    </a:cubicBezTo>
                    <a:cubicBezTo>
                      <a:pt x="2489129" y="850492"/>
                      <a:pt x="2499496" y="828414"/>
                      <a:pt x="2499496" y="805217"/>
                    </a:cubicBezTo>
                    <a:cubicBezTo>
                      <a:pt x="2499496" y="732287"/>
                      <a:pt x="2490397" y="659641"/>
                      <a:pt x="2485848" y="586853"/>
                    </a:cubicBezTo>
                    <a:cubicBezTo>
                      <a:pt x="2454003" y="605050"/>
                      <a:pt x="2420159" y="620126"/>
                      <a:pt x="2390314" y="641444"/>
                    </a:cubicBezTo>
                    <a:cubicBezTo>
                      <a:pt x="2356184" y="665822"/>
                      <a:pt x="2327241" y="696772"/>
                      <a:pt x="2294779" y="723331"/>
                    </a:cubicBezTo>
                    <a:cubicBezTo>
                      <a:pt x="2277174" y="737735"/>
                      <a:pt x="2258385" y="750626"/>
                      <a:pt x="2240188" y="764274"/>
                    </a:cubicBezTo>
                    <a:cubicBezTo>
                      <a:pt x="2231090" y="805217"/>
                      <a:pt x="2237450" y="853102"/>
                      <a:pt x="2212893" y="887104"/>
                    </a:cubicBezTo>
                    <a:cubicBezTo>
                      <a:pt x="2072874" y="1080977"/>
                      <a:pt x="1941159" y="1014611"/>
                      <a:pt x="1707925" y="1023582"/>
                    </a:cubicBezTo>
                    <a:cubicBezTo>
                      <a:pt x="1609678" y="999020"/>
                      <a:pt x="1658373" y="1008222"/>
                      <a:pt x="1503209" y="996286"/>
                    </a:cubicBezTo>
                    <a:cubicBezTo>
                      <a:pt x="1435020" y="991041"/>
                      <a:pt x="1366732" y="987187"/>
                      <a:pt x="1298493" y="982638"/>
                    </a:cubicBezTo>
                    <a:cubicBezTo>
                      <a:pt x="1290923" y="952357"/>
                      <a:pt x="1262894" y="871080"/>
                      <a:pt x="1298493" y="846161"/>
                    </a:cubicBezTo>
                    <a:cubicBezTo>
                      <a:pt x="1332241" y="822537"/>
                      <a:pt x="1380379" y="837062"/>
                      <a:pt x="1421322" y="832513"/>
                    </a:cubicBezTo>
                    <a:cubicBezTo>
                      <a:pt x="1439519" y="823414"/>
                      <a:pt x="1455652" y="803375"/>
                      <a:pt x="1475914" y="805217"/>
                    </a:cubicBezTo>
                    <a:cubicBezTo>
                      <a:pt x="1611219" y="817518"/>
                      <a:pt x="1549426" y="912229"/>
                      <a:pt x="1598743" y="764274"/>
                    </a:cubicBezTo>
                    <a:cubicBezTo>
                      <a:pt x="1594194" y="746077"/>
                      <a:pt x="1601873" y="718071"/>
                      <a:pt x="1585096" y="709683"/>
                    </a:cubicBezTo>
                    <a:cubicBezTo>
                      <a:pt x="1564348" y="699309"/>
                      <a:pt x="1495417" y="714475"/>
                      <a:pt x="1516857" y="723331"/>
                    </a:cubicBezTo>
                    <a:cubicBezTo>
                      <a:pt x="2067991" y="950974"/>
                      <a:pt x="2219512" y="970646"/>
                      <a:pt x="2758803" y="1105468"/>
                    </a:cubicBezTo>
                    <a:cubicBezTo>
                      <a:pt x="2816076" y="1025286"/>
                      <a:pt x="2830696" y="999809"/>
                      <a:pt x="2895281" y="928047"/>
                    </a:cubicBezTo>
                    <a:cubicBezTo>
                      <a:pt x="2912496" y="908919"/>
                      <a:pt x="2931675" y="891653"/>
                      <a:pt x="2949872" y="873456"/>
                    </a:cubicBezTo>
                    <a:cubicBezTo>
                      <a:pt x="2958970" y="846161"/>
                      <a:pt x="2969597" y="819328"/>
                      <a:pt x="2977167" y="791570"/>
                    </a:cubicBezTo>
                    <a:cubicBezTo>
                      <a:pt x="2983270" y="769191"/>
                      <a:pt x="3006333" y="740573"/>
                      <a:pt x="2990815" y="723331"/>
                    </a:cubicBezTo>
                    <a:cubicBezTo>
                      <a:pt x="2956790" y="685525"/>
                      <a:pt x="2901562" y="673982"/>
                      <a:pt x="2854337" y="655092"/>
                    </a:cubicBezTo>
                    <a:cubicBezTo>
                      <a:pt x="2810239" y="637453"/>
                      <a:pt x="2764093" y="625027"/>
                      <a:pt x="2717860" y="614149"/>
                    </a:cubicBezTo>
                    <a:cubicBezTo>
                      <a:pt x="2683013" y="605950"/>
                      <a:pt x="2524355" y="589615"/>
                      <a:pt x="2499496" y="586853"/>
                    </a:cubicBezTo>
                    <a:cubicBezTo>
                      <a:pt x="2490397" y="573205"/>
                      <a:pt x="2488535" y="547395"/>
                      <a:pt x="2472200" y="545910"/>
                    </a:cubicBezTo>
                    <a:cubicBezTo>
                      <a:pt x="2400456" y="539388"/>
                      <a:pt x="2328039" y="583872"/>
                      <a:pt x="2267484" y="614149"/>
                    </a:cubicBezTo>
                    <a:cubicBezTo>
                      <a:pt x="2299329" y="618698"/>
                      <a:pt x="2333151" y="615850"/>
                      <a:pt x="2363018" y="627797"/>
                    </a:cubicBezTo>
                    <a:cubicBezTo>
                      <a:pt x="2430295" y="654708"/>
                      <a:pt x="2438510" y="806933"/>
                      <a:pt x="2444905" y="832513"/>
                    </a:cubicBezTo>
                    <a:cubicBezTo>
                      <a:pt x="2440356" y="882555"/>
                      <a:pt x="2413219" y="935739"/>
                      <a:pt x="2431257" y="982638"/>
                    </a:cubicBezTo>
                    <a:cubicBezTo>
                      <a:pt x="2441585" y="1009492"/>
                      <a:pt x="2491298" y="991209"/>
                      <a:pt x="2513143" y="1009934"/>
                    </a:cubicBezTo>
                    <a:cubicBezTo>
                      <a:pt x="2527384" y="1022141"/>
                      <a:pt x="2522242" y="1046328"/>
                      <a:pt x="2526791" y="1064525"/>
                    </a:cubicBezTo>
                    <a:cubicBezTo>
                      <a:pt x="2490397" y="1069074"/>
                      <a:pt x="2448126" y="1057828"/>
                      <a:pt x="2417609" y="1078173"/>
                    </a:cubicBezTo>
                    <a:cubicBezTo>
                      <a:pt x="2398308" y="1091040"/>
                      <a:pt x="2462720" y="1093599"/>
                      <a:pt x="2485848" y="1091820"/>
                    </a:cubicBezTo>
                    <a:cubicBezTo>
                      <a:pt x="2523252" y="1088943"/>
                      <a:pt x="2558636" y="1073623"/>
                      <a:pt x="2595030" y="1064525"/>
                    </a:cubicBezTo>
                    <a:cubicBezTo>
                      <a:pt x="2604128" y="1032680"/>
                      <a:pt x="2603473" y="996221"/>
                      <a:pt x="2622325" y="968991"/>
                    </a:cubicBezTo>
                    <a:cubicBezTo>
                      <a:pt x="2657550" y="918111"/>
                      <a:pt x="2732776" y="878155"/>
                      <a:pt x="2786099" y="846161"/>
                    </a:cubicBezTo>
                    <a:cubicBezTo>
                      <a:pt x="2790648" y="827964"/>
                      <a:pt x="2817943" y="796119"/>
                      <a:pt x="2799746" y="791570"/>
                    </a:cubicBezTo>
                    <a:cubicBezTo>
                      <a:pt x="2773672" y="785052"/>
                      <a:pt x="2678702" y="818270"/>
                      <a:pt x="2635973" y="832513"/>
                    </a:cubicBezTo>
                    <a:cubicBezTo>
                      <a:pt x="2626875" y="814316"/>
                      <a:pt x="2611555" y="798062"/>
                      <a:pt x="2608678" y="777922"/>
                    </a:cubicBezTo>
                    <a:cubicBezTo>
                      <a:pt x="2606643" y="763681"/>
                      <a:pt x="2634295" y="744959"/>
                      <a:pt x="2622325" y="736979"/>
                    </a:cubicBezTo>
                    <a:cubicBezTo>
                      <a:pt x="2556219" y="692908"/>
                      <a:pt x="2476749" y="673289"/>
                      <a:pt x="2403961" y="641444"/>
                    </a:cubicBezTo>
                    <a:cubicBezTo>
                      <a:pt x="2413060" y="618698"/>
                      <a:pt x="2437987" y="596762"/>
                      <a:pt x="2431257" y="573206"/>
                    </a:cubicBezTo>
                    <a:cubicBezTo>
                      <a:pt x="2425668" y="553644"/>
                      <a:pt x="2396988" y="546878"/>
                      <a:pt x="2376666" y="545910"/>
                    </a:cubicBezTo>
                    <a:cubicBezTo>
                      <a:pt x="2299283" y="542225"/>
                      <a:pt x="2221991" y="555009"/>
                      <a:pt x="2144654" y="559558"/>
                    </a:cubicBezTo>
                    <a:cubicBezTo>
                      <a:pt x="2171949" y="564107"/>
                      <a:pt x="2199843" y="580487"/>
                      <a:pt x="2226540" y="573206"/>
                    </a:cubicBezTo>
                    <a:cubicBezTo>
                      <a:pt x="2344899" y="540926"/>
                      <a:pt x="2302541" y="406223"/>
                      <a:pt x="2253836" y="327546"/>
                    </a:cubicBezTo>
                    <a:cubicBezTo>
                      <a:pt x="2203792" y="246706"/>
                      <a:pt x="2136845" y="236884"/>
                      <a:pt x="2062767" y="218364"/>
                    </a:cubicBezTo>
                    <a:cubicBezTo>
                      <a:pt x="1883600" y="367672"/>
                      <a:pt x="2063784" y="261838"/>
                      <a:pt x="1939937" y="191068"/>
                    </a:cubicBezTo>
                    <a:cubicBezTo>
                      <a:pt x="1896310" y="166138"/>
                      <a:pt x="1839854" y="181969"/>
                      <a:pt x="1789812" y="177420"/>
                    </a:cubicBezTo>
                    <a:cubicBezTo>
                      <a:pt x="1680099" y="104279"/>
                      <a:pt x="1842543" y="221390"/>
                      <a:pt x="1694278" y="54591"/>
                    </a:cubicBezTo>
                    <a:cubicBezTo>
                      <a:pt x="1660514" y="16606"/>
                      <a:pt x="1493906" y="790"/>
                      <a:pt x="1489561" y="0"/>
                    </a:cubicBezTo>
                    <a:cubicBezTo>
                      <a:pt x="1407675" y="4549"/>
                      <a:pt x="1325090" y="2049"/>
                      <a:pt x="1243902" y="13647"/>
                    </a:cubicBezTo>
                    <a:cubicBezTo>
                      <a:pt x="1227664" y="15967"/>
                      <a:pt x="1209620" y="25954"/>
                      <a:pt x="1202958" y="40943"/>
                    </a:cubicBezTo>
                    <a:cubicBezTo>
                      <a:pt x="1189893" y="70338"/>
                      <a:pt x="1193860" y="104632"/>
                      <a:pt x="1189311" y="136477"/>
                    </a:cubicBezTo>
                    <a:cubicBezTo>
                      <a:pt x="1107424" y="131928"/>
                      <a:pt x="1025422" y="129119"/>
                      <a:pt x="943651" y="122829"/>
                    </a:cubicBezTo>
                    <a:cubicBezTo>
                      <a:pt x="805727" y="112220"/>
                      <a:pt x="874939" y="95693"/>
                      <a:pt x="793525" y="122829"/>
                    </a:cubicBezTo>
                    <a:cubicBezTo>
                      <a:pt x="788976" y="172871"/>
                      <a:pt x="800286" y="227037"/>
                      <a:pt x="779878" y="272955"/>
                    </a:cubicBezTo>
                    <a:cubicBezTo>
                      <a:pt x="773216" y="287944"/>
                      <a:pt x="754164" y="251751"/>
                      <a:pt x="738934" y="245659"/>
                    </a:cubicBezTo>
                    <a:cubicBezTo>
                      <a:pt x="685506" y="224288"/>
                      <a:pt x="629752" y="209265"/>
                      <a:pt x="575161" y="191068"/>
                    </a:cubicBezTo>
                    <a:cubicBezTo>
                      <a:pt x="556964" y="195617"/>
                      <a:pt x="528958" y="187939"/>
                      <a:pt x="520570" y="204716"/>
                    </a:cubicBezTo>
                    <a:cubicBezTo>
                      <a:pt x="481240" y="283377"/>
                      <a:pt x="513312" y="349909"/>
                      <a:pt x="534218" y="423080"/>
                    </a:cubicBezTo>
                    <a:cubicBezTo>
                      <a:pt x="352657" y="544120"/>
                      <a:pt x="542002" y="426012"/>
                      <a:pt x="384093" y="504967"/>
                    </a:cubicBezTo>
                    <a:cubicBezTo>
                      <a:pt x="357003" y="518512"/>
                      <a:pt x="288311" y="575128"/>
                      <a:pt x="274911" y="586853"/>
                    </a:cubicBezTo>
                    <a:cubicBezTo>
                      <a:pt x="260385" y="599563"/>
                      <a:pt x="246323" y="612969"/>
                      <a:pt x="233967" y="627797"/>
                    </a:cubicBezTo>
                    <a:cubicBezTo>
                      <a:pt x="169419" y="705255"/>
                      <a:pt x="243562" y="676802"/>
                      <a:pt x="111137" y="791570"/>
                    </a:cubicBezTo>
                    <a:cubicBezTo>
                      <a:pt x="80388" y="818219"/>
                      <a:pt x="38349" y="827964"/>
                      <a:pt x="1955" y="846161"/>
                    </a:cubicBezTo>
                    <a:cubicBezTo>
                      <a:pt x="265053" y="944822"/>
                      <a:pt x="559095" y="1058319"/>
                      <a:pt x="820821" y="1091820"/>
                    </a:cubicBezTo>
                    <a:cubicBezTo>
                      <a:pt x="1150260" y="1133988"/>
                      <a:pt x="1485012" y="1100919"/>
                      <a:pt x="1817108" y="1105468"/>
                    </a:cubicBezTo>
                    <a:cubicBezTo>
                      <a:pt x="1516857" y="1110017"/>
                      <a:pt x="1208879" y="1051284"/>
                      <a:pt x="916355" y="1119116"/>
                    </a:cubicBezTo>
                    <a:cubicBezTo>
                      <a:pt x="848564" y="1134836"/>
                      <a:pt x="885254" y="1254941"/>
                      <a:pt x="875412" y="1323832"/>
                    </a:cubicBezTo>
                    <a:cubicBezTo>
                      <a:pt x="857125" y="1451842"/>
                      <a:pt x="888530" y="1401523"/>
                      <a:pt x="779878" y="1473958"/>
                    </a:cubicBezTo>
                    <a:cubicBezTo>
                      <a:pt x="716188" y="1464859"/>
                      <a:pt x="650531" y="1464816"/>
                      <a:pt x="588809" y="1446662"/>
                    </a:cubicBezTo>
                    <a:cubicBezTo>
                      <a:pt x="570293" y="1441216"/>
                      <a:pt x="566005" y="1412315"/>
                      <a:pt x="547866" y="1405719"/>
                    </a:cubicBezTo>
                    <a:cubicBezTo>
                      <a:pt x="513397" y="1393185"/>
                      <a:pt x="475078" y="1396620"/>
                      <a:pt x="438684" y="1392071"/>
                    </a:cubicBezTo>
                    <a:cubicBezTo>
                      <a:pt x="415938" y="1396620"/>
                      <a:pt x="392451" y="1398384"/>
                      <a:pt x="370445" y="1405719"/>
                    </a:cubicBezTo>
                    <a:cubicBezTo>
                      <a:pt x="351144" y="1412153"/>
                      <a:pt x="310920" y="1413277"/>
                      <a:pt x="315854" y="1433014"/>
                    </a:cubicBezTo>
                    <a:cubicBezTo>
                      <a:pt x="325216" y="1470463"/>
                      <a:pt x="362163" y="1499921"/>
                      <a:pt x="397740" y="1514901"/>
                    </a:cubicBezTo>
                    <a:cubicBezTo>
                      <a:pt x="452887" y="1538121"/>
                      <a:pt x="516139" y="1532360"/>
                      <a:pt x="575161" y="1542197"/>
                    </a:cubicBezTo>
                    <a:cubicBezTo>
                      <a:pt x="598042" y="1546010"/>
                      <a:pt x="620654" y="1551295"/>
                      <a:pt x="643400" y="1555844"/>
                    </a:cubicBezTo>
                    <a:cubicBezTo>
                      <a:pt x="670199" y="1636240"/>
                      <a:pt x="638816" y="1583132"/>
                      <a:pt x="766230" y="1610435"/>
                    </a:cubicBezTo>
                    <a:cubicBezTo>
                      <a:pt x="794363" y="1616464"/>
                      <a:pt x="820821" y="1628632"/>
                      <a:pt x="848116" y="1637731"/>
                    </a:cubicBezTo>
                    <a:cubicBezTo>
                      <a:pt x="916857" y="1609089"/>
                      <a:pt x="1062041" y="1536031"/>
                      <a:pt x="1148367" y="1542197"/>
                    </a:cubicBezTo>
                    <a:cubicBezTo>
                      <a:pt x="1171055" y="1543818"/>
                      <a:pt x="1184761" y="1569492"/>
                      <a:pt x="1202958" y="1583140"/>
                    </a:cubicBezTo>
                    <a:cubicBezTo>
                      <a:pt x="1207507" y="1619534"/>
                      <a:pt x="1181103" y="1683117"/>
                      <a:pt x="1216606" y="1692322"/>
                    </a:cubicBezTo>
                    <a:cubicBezTo>
                      <a:pt x="1379571" y="1734572"/>
                      <a:pt x="1529305" y="1689209"/>
                      <a:pt x="1680630" y="1651379"/>
                    </a:cubicBezTo>
                    <a:cubicBezTo>
                      <a:pt x="1666982" y="1665027"/>
                      <a:pt x="1656950" y="1683690"/>
                      <a:pt x="1639687" y="1692322"/>
                    </a:cubicBezTo>
                    <a:cubicBezTo>
                      <a:pt x="1543951" y="1740190"/>
                      <a:pt x="1516640" y="1729582"/>
                      <a:pt x="1421322" y="1746913"/>
                    </a:cubicBezTo>
                    <a:cubicBezTo>
                      <a:pt x="1402868" y="1750268"/>
                      <a:pt x="1347974" y="1760561"/>
                      <a:pt x="1366731" y="1760561"/>
                    </a:cubicBezTo>
                    <a:cubicBezTo>
                      <a:pt x="1516926" y="1760561"/>
                      <a:pt x="1666982" y="1751462"/>
                      <a:pt x="1817108" y="1746913"/>
                    </a:cubicBezTo>
                    <a:cubicBezTo>
                      <a:pt x="1830756" y="1719617"/>
                      <a:pt x="1839741" y="1689440"/>
                      <a:pt x="1858051" y="1665026"/>
                    </a:cubicBezTo>
                    <a:cubicBezTo>
                      <a:pt x="1867892" y="1651904"/>
                      <a:pt x="1890555" y="1651796"/>
                      <a:pt x="1898994" y="1637731"/>
                    </a:cubicBezTo>
                    <a:cubicBezTo>
                      <a:pt x="1918992" y="1604401"/>
                      <a:pt x="1926289" y="1564943"/>
                      <a:pt x="1939937" y="1528549"/>
                    </a:cubicBezTo>
                    <a:cubicBezTo>
                      <a:pt x="2030808" y="1589127"/>
                      <a:pt x="1932616" y="1543230"/>
                      <a:pt x="2008176" y="1501253"/>
                    </a:cubicBezTo>
                    <a:cubicBezTo>
                      <a:pt x="2036296" y="1485631"/>
                      <a:pt x="2071866" y="1492155"/>
                      <a:pt x="2103711" y="1487606"/>
                    </a:cubicBezTo>
                    <a:cubicBezTo>
                      <a:pt x="2117359" y="1483057"/>
                      <a:pt x="2131431" y="1479625"/>
                      <a:pt x="2144654" y="1473958"/>
                    </a:cubicBezTo>
                    <a:cubicBezTo>
                      <a:pt x="2163354" y="1465944"/>
                      <a:pt x="2179057" y="1449186"/>
                      <a:pt x="2199245" y="1446662"/>
                    </a:cubicBezTo>
                    <a:cubicBezTo>
                      <a:pt x="2228976" y="1442946"/>
                      <a:pt x="2285432" y="1476108"/>
                      <a:pt x="2308427" y="1487606"/>
                    </a:cubicBezTo>
                    <a:cubicBezTo>
                      <a:pt x="2326624" y="1460310"/>
                      <a:pt x="2341416" y="1430408"/>
                      <a:pt x="2363018" y="1405719"/>
                    </a:cubicBezTo>
                    <a:cubicBezTo>
                      <a:pt x="2373819" y="1393375"/>
                      <a:pt x="2389561" y="1386277"/>
                      <a:pt x="2403961" y="1378423"/>
                    </a:cubicBezTo>
                    <a:cubicBezTo>
                      <a:pt x="2439682" y="1358939"/>
                      <a:pt x="2476749" y="1342029"/>
                      <a:pt x="2513143" y="1323832"/>
                    </a:cubicBezTo>
                    <a:cubicBezTo>
                      <a:pt x="2499495" y="1287438"/>
                      <a:pt x="2493761" y="1246991"/>
                      <a:pt x="2472200" y="1214650"/>
                    </a:cubicBezTo>
                    <a:cubicBezTo>
                      <a:pt x="2431151" y="1153077"/>
                      <a:pt x="2410544" y="1246817"/>
                      <a:pt x="2403961" y="1255594"/>
                    </a:cubicBezTo>
                    <a:cubicBezTo>
                      <a:pt x="2388520" y="1276182"/>
                      <a:pt x="2367567" y="1291988"/>
                      <a:pt x="2349370" y="1310185"/>
                    </a:cubicBezTo>
                    <a:cubicBezTo>
                      <a:pt x="2344821" y="1364776"/>
                      <a:pt x="2366903" y="1428918"/>
                      <a:pt x="2335722" y="1473958"/>
                    </a:cubicBezTo>
                    <a:cubicBezTo>
                      <a:pt x="2290894" y="1538710"/>
                      <a:pt x="2180604" y="1464637"/>
                      <a:pt x="2144654" y="1446662"/>
                    </a:cubicBezTo>
                    <a:cubicBezTo>
                      <a:pt x="2131006" y="1414817"/>
                      <a:pt x="2108290" y="1385470"/>
                      <a:pt x="2103711" y="1351128"/>
                    </a:cubicBezTo>
                    <a:cubicBezTo>
                      <a:pt x="2088124" y="1234225"/>
                      <a:pt x="2139660" y="1216458"/>
                      <a:pt x="2212893" y="1132764"/>
                    </a:cubicBezTo>
                    <a:cubicBezTo>
                      <a:pt x="2217442" y="1119116"/>
                      <a:pt x="2223419" y="1105864"/>
                      <a:pt x="2226540" y="1091820"/>
                    </a:cubicBezTo>
                    <a:cubicBezTo>
                      <a:pt x="2232543" y="1064807"/>
                      <a:pt x="2218345" y="1026923"/>
                      <a:pt x="2240188" y="1009934"/>
                    </a:cubicBezTo>
                    <a:cubicBezTo>
                      <a:pt x="2269139" y="987416"/>
                      <a:pt x="2312976" y="1000835"/>
                      <a:pt x="2349370" y="996286"/>
                    </a:cubicBezTo>
                    <a:cubicBezTo>
                      <a:pt x="2372116" y="1005385"/>
                      <a:pt x="2393444" y="1027610"/>
                      <a:pt x="2417609" y="1023582"/>
                    </a:cubicBezTo>
                    <a:cubicBezTo>
                      <a:pt x="2431800" y="1021217"/>
                      <a:pt x="2424270" y="995214"/>
                      <a:pt x="2431257" y="982638"/>
                    </a:cubicBezTo>
                    <a:cubicBezTo>
                      <a:pt x="2509472" y="841851"/>
                      <a:pt x="2468614" y="952454"/>
                      <a:pt x="2499496" y="859809"/>
                    </a:cubicBezTo>
                    <a:cubicBezTo>
                      <a:pt x="2476750" y="818866"/>
                      <a:pt x="2469227" y="764402"/>
                      <a:pt x="2431257" y="736979"/>
                    </a:cubicBezTo>
                    <a:cubicBezTo>
                      <a:pt x="2381095" y="700751"/>
                      <a:pt x="2314871" y="692561"/>
                      <a:pt x="2253836" y="682388"/>
                    </a:cubicBezTo>
                    <a:cubicBezTo>
                      <a:pt x="2219661" y="676692"/>
                      <a:pt x="2317525" y="709683"/>
                      <a:pt x="2349370" y="723331"/>
                    </a:cubicBezTo>
                    <a:cubicBezTo>
                      <a:pt x="2376666" y="686937"/>
                      <a:pt x="2416871" y="657307"/>
                      <a:pt x="2431257" y="614149"/>
                    </a:cubicBezTo>
                    <a:cubicBezTo>
                      <a:pt x="2435806" y="600501"/>
                      <a:pt x="2376482" y="604453"/>
                      <a:pt x="2390314" y="600501"/>
                    </a:cubicBezTo>
                    <a:cubicBezTo>
                      <a:pt x="2434274" y="587941"/>
                      <a:pt x="2567684" y="566407"/>
                      <a:pt x="2526791" y="586853"/>
                    </a:cubicBezTo>
                    <a:cubicBezTo>
                      <a:pt x="2477290" y="611604"/>
                      <a:pt x="2417609" y="605050"/>
                      <a:pt x="2363018" y="614149"/>
                    </a:cubicBezTo>
                    <a:cubicBezTo>
                      <a:pt x="2344821" y="582304"/>
                      <a:pt x="2331907" y="546790"/>
                      <a:pt x="2308427" y="518614"/>
                    </a:cubicBezTo>
                    <a:cubicBezTo>
                      <a:pt x="2304308" y="513671"/>
                      <a:pt x="2294779" y="532262"/>
                      <a:pt x="2294779" y="532262"/>
                    </a:cubicBezTo>
                    <a:cubicBezTo>
                      <a:pt x="2276582" y="486770"/>
                      <a:pt x="2284468" y="416760"/>
                      <a:pt x="2240188" y="395785"/>
                    </a:cubicBezTo>
                    <a:cubicBezTo>
                      <a:pt x="2178381" y="366508"/>
                      <a:pt x="2102932" y="398189"/>
                      <a:pt x="2035472" y="409432"/>
                    </a:cubicBezTo>
                    <a:cubicBezTo>
                      <a:pt x="2021282" y="411797"/>
                      <a:pt x="2062767" y="418531"/>
                      <a:pt x="2076415" y="423080"/>
                    </a:cubicBezTo>
                    <a:cubicBezTo>
                      <a:pt x="2099161" y="413982"/>
                      <a:pt x="2144654" y="420283"/>
                      <a:pt x="2144654" y="395785"/>
                    </a:cubicBezTo>
                    <a:cubicBezTo>
                      <a:pt x="2144654" y="271509"/>
                      <a:pt x="2054975" y="283540"/>
                      <a:pt x="1980881" y="272955"/>
                    </a:cubicBezTo>
                    <a:cubicBezTo>
                      <a:pt x="1967233" y="263856"/>
                      <a:pt x="1956117" y="248356"/>
                      <a:pt x="1939937" y="245659"/>
                    </a:cubicBezTo>
                    <a:cubicBezTo>
                      <a:pt x="1925747" y="243294"/>
                      <a:pt x="1910503" y="267939"/>
                      <a:pt x="1898994" y="259307"/>
                    </a:cubicBezTo>
                    <a:cubicBezTo>
                      <a:pt x="1883988" y="248053"/>
                      <a:pt x="1899756" y="216724"/>
                      <a:pt x="1885346" y="204716"/>
                    </a:cubicBezTo>
                    <a:cubicBezTo>
                      <a:pt x="1867526" y="189866"/>
                      <a:pt x="1839930" y="195218"/>
                      <a:pt x="1817108" y="191068"/>
                    </a:cubicBezTo>
                    <a:cubicBezTo>
                      <a:pt x="1789882" y="186118"/>
                      <a:pt x="1762517" y="181969"/>
                      <a:pt x="1735221" y="177420"/>
                    </a:cubicBezTo>
                    <a:cubicBezTo>
                      <a:pt x="1645147" y="185609"/>
                      <a:pt x="1507811" y="194339"/>
                      <a:pt x="1421322" y="218364"/>
                    </a:cubicBezTo>
                    <a:cubicBezTo>
                      <a:pt x="1391918" y="226532"/>
                      <a:pt x="1366731" y="245659"/>
                      <a:pt x="1339436" y="259307"/>
                    </a:cubicBezTo>
                    <a:cubicBezTo>
                      <a:pt x="1177081" y="73757"/>
                      <a:pt x="1255749" y="104975"/>
                      <a:pt x="875412" y="177420"/>
                    </a:cubicBezTo>
                    <a:cubicBezTo>
                      <a:pt x="847148" y="182804"/>
                      <a:pt x="986022" y="206406"/>
                      <a:pt x="957299" y="204716"/>
                    </a:cubicBezTo>
                    <a:cubicBezTo>
                      <a:pt x="774737" y="193977"/>
                      <a:pt x="593358" y="168322"/>
                      <a:pt x="411388" y="150125"/>
                    </a:cubicBezTo>
                    <a:cubicBezTo>
                      <a:pt x="60711" y="305981"/>
                      <a:pt x="117190" y="201842"/>
                      <a:pt x="261263" y="313898"/>
                    </a:cubicBezTo>
                    <a:cubicBezTo>
                      <a:pt x="274210" y="323968"/>
                      <a:pt x="279460" y="341193"/>
                      <a:pt x="288558" y="354841"/>
                    </a:cubicBezTo>
                    <a:cubicBezTo>
                      <a:pt x="315854" y="445826"/>
                      <a:pt x="306714" y="557357"/>
                      <a:pt x="370445" y="627797"/>
                    </a:cubicBezTo>
                    <a:cubicBezTo>
                      <a:pt x="404221" y="665128"/>
                      <a:pt x="735109" y="620639"/>
                      <a:pt x="425036" y="655092"/>
                    </a:cubicBezTo>
                    <a:cubicBezTo>
                      <a:pt x="523325" y="556803"/>
                      <a:pt x="514492" y="611058"/>
                      <a:pt x="493275" y="504967"/>
                    </a:cubicBezTo>
                    <a:cubicBezTo>
                      <a:pt x="275569" y="655686"/>
                      <a:pt x="342568" y="561012"/>
                      <a:pt x="261263" y="764274"/>
                    </a:cubicBezTo>
                    <a:cubicBezTo>
                      <a:pt x="202123" y="759725"/>
                      <a:pt x="140457" y="732934"/>
                      <a:pt x="83842" y="750626"/>
                    </a:cubicBezTo>
                    <a:cubicBezTo>
                      <a:pt x="54714" y="759729"/>
                      <a:pt x="44285" y="802027"/>
                      <a:pt x="42899" y="832513"/>
                    </a:cubicBezTo>
                    <a:cubicBezTo>
                      <a:pt x="39568" y="905792"/>
                      <a:pt x="61096" y="978089"/>
                      <a:pt x="70194" y="1050877"/>
                    </a:cubicBezTo>
                    <a:cubicBezTo>
                      <a:pt x="92940" y="1046328"/>
                      <a:pt x="115929" y="1042855"/>
                      <a:pt x="138433" y="1037229"/>
                    </a:cubicBezTo>
                    <a:cubicBezTo>
                      <a:pt x="389349" y="974500"/>
                      <a:pt x="202629" y="1013472"/>
                      <a:pt x="356797" y="982638"/>
                    </a:cubicBezTo>
                    <a:cubicBezTo>
                      <a:pt x="425036" y="996286"/>
                      <a:pt x="514702" y="972089"/>
                      <a:pt x="561514" y="1023582"/>
                    </a:cubicBezTo>
                    <a:cubicBezTo>
                      <a:pt x="590383" y="1055338"/>
                      <a:pt x="524650" y="1103481"/>
                      <a:pt x="493275" y="1132764"/>
                    </a:cubicBezTo>
                    <a:cubicBezTo>
                      <a:pt x="454490" y="1168963"/>
                      <a:pt x="399968" y="1183814"/>
                      <a:pt x="356797" y="1214650"/>
                    </a:cubicBezTo>
                    <a:cubicBezTo>
                      <a:pt x="335856" y="1229608"/>
                      <a:pt x="320403" y="1251044"/>
                      <a:pt x="302206" y="1269241"/>
                    </a:cubicBezTo>
                    <a:cubicBezTo>
                      <a:pt x="338600" y="1305635"/>
                      <a:pt x="365353" y="1355405"/>
                      <a:pt x="411388" y="1378423"/>
                    </a:cubicBezTo>
                    <a:cubicBezTo>
                      <a:pt x="716080" y="1530769"/>
                      <a:pt x="493521" y="1324081"/>
                      <a:pt x="616105" y="1446662"/>
                    </a:cubicBezTo>
                    <a:cubicBezTo>
                      <a:pt x="629753" y="1505802"/>
                      <a:pt x="635050" y="1567515"/>
                      <a:pt x="657048" y="1624083"/>
                    </a:cubicBezTo>
                    <a:cubicBezTo>
                      <a:pt x="729690" y="1810878"/>
                      <a:pt x="942526" y="1612400"/>
                      <a:pt x="1066481" y="1569492"/>
                    </a:cubicBezTo>
                    <a:cubicBezTo>
                      <a:pt x="1084678" y="1605886"/>
                      <a:pt x="1086567" y="1657108"/>
                      <a:pt x="1121072" y="1678674"/>
                    </a:cubicBezTo>
                    <a:cubicBezTo>
                      <a:pt x="1140361" y="1690729"/>
                      <a:pt x="1154463" y="1645975"/>
                      <a:pt x="1175663" y="1637731"/>
                    </a:cubicBezTo>
                    <a:cubicBezTo>
                      <a:pt x="1319133" y="1581937"/>
                      <a:pt x="1612391" y="1487606"/>
                      <a:pt x="1612391" y="1487606"/>
                    </a:cubicBezTo>
                    <a:cubicBezTo>
                      <a:pt x="1718475" y="1508822"/>
                      <a:pt x="1683948" y="1484287"/>
                      <a:pt x="1626039" y="1542197"/>
                    </a:cubicBezTo>
                    <a:cubicBezTo>
                      <a:pt x="1609955" y="1558281"/>
                      <a:pt x="1598744" y="1578591"/>
                      <a:pt x="1585096" y="1596788"/>
                    </a:cubicBezTo>
                    <a:cubicBezTo>
                      <a:pt x="1689729" y="1601337"/>
                      <a:pt x="1795071" y="1623426"/>
                      <a:pt x="1898994" y="1610435"/>
                    </a:cubicBezTo>
                    <a:cubicBezTo>
                      <a:pt x="1917606" y="1608108"/>
                      <a:pt x="1904254" y="1572621"/>
                      <a:pt x="1912642" y="1555844"/>
                    </a:cubicBezTo>
                    <a:cubicBezTo>
                      <a:pt x="1947566" y="1485996"/>
                      <a:pt x="1961456" y="1498629"/>
                      <a:pt x="2035472" y="1473958"/>
                    </a:cubicBezTo>
                    <a:cubicBezTo>
                      <a:pt x="2080964" y="1437564"/>
                      <a:pt x="2134317" y="1409250"/>
                      <a:pt x="2171949" y="1364776"/>
                    </a:cubicBezTo>
                    <a:cubicBezTo>
                      <a:pt x="2208520" y="1321556"/>
                      <a:pt x="2155770" y="1192145"/>
                      <a:pt x="2212893" y="1392071"/>
                    </a:cubicBezTo>
                    <a:cubicBezTo>
                      <a:pt x="2203794" y="1446662"/>
                      <a:pt x="2185597" y="1500500"/>
                      <a:pt x="2185597" y="1555844"/>
                    </a:cubicBezTo>
                    <a:cubicBezTo>
                      <a:pt x="2185597" y="1576189"/>
                      <a:pt x="2192825" y="1607090"/>
                      <a:pt x="2212893" y="1610435"/>
                    </a:cubicBezTo>
                    <a:cubicBezTo>
                      <a:pt x="2235330" y="1614174"/>
                      <a:pt x="2249287" y="1583140"/>
                      <a:pt x="2267484" y="1569492"/>
                    </a:cubicBezTo>
                    <a:cubicBezTo>
                      <a:pt x="2272033" y="1542197"/>
                      <a:pt x="2274909" y="1514569"/>
                      <a:pt x="2281131" y="1487606"/>
                    </a:cubicBezTo>
                    <a:cubicBezTo>
                      <a:pt x="2288578" y="1455335"/>
                      <a:pt x="2311177" y="1425076"/>
                      <a:pt x="2308427" y="1392071"/>
                    </a:cubicBezTo>
                    <a:cubicBezTo>
                      <a:pt x="2306224" y="1365636"/>
                      <a:pt x="2281132" y="1346578"/>
                      <a:pt x="2267484" y="1323832"/>
                    </a:cubicBezTo>
                    <a:cubicBezTo>
                      <a:pt x="2629500" y="1233329"/>
                      <a:pt x="2508573" y="1313994"/>
                      <a:pt x="2676916" y="1173707"/>
                    </a:cubicBezTo>
                    <a:cubicBezTo>
                      <a:pt x="2720007" y="958255"/>
                      <a:pt x="2726337" y="1041077"/>
                      <a:pt x="2212893" y="1132764"/>
                    </a:cubicBezTo>
                    <a:cubicBezTo>
                      <a:pt x="2178787" y="1138854"/>
                      <a:pt x="2276582" y="1160059"/>
                      <a:pt x="2308427" y="1173707"/>
                    </a:cubicBezTo>
                    <a:cubicBezTo>
                      <a:pt x="2335723" y="1169158"/>
                      <a:pt x="2365563" y="1172434"/>
                      <a:pt x="2390314" y="1160059"/>
                    </a:cubicBezTo>
                    <a:cubicBezTo>
                      <a:pt x="2445006" y="1132713"/>
                      <a:pt x="2524114" y="1087809"/>
                      <a:pt x="2554087" y="1023582"/>
                    </a:cubicBezTo>
                    <a:cubicBezTo>
                      <a:pt x="2579096" y="969990"/>
                      <a:pt x="2622325" y="859809"/>
                      <a:pt x="2622325" y="859809"/>
                    </a:cubicBezTo>
                    <a:cubicBezTo>
                      <a:pt x="2626874" y="823415"/>
                      <a:pt x="2608711" y="775162"/>
                      <a:pt x="2635973" y="750626"/>
                    </a:cubicBezTo>
                    <a:cubicBezTo>
                      <a:pt x="2666593" y="723068"/>
                      <a:pt x="2718168" y="743751"/>
                      <a:pt x="2758803" y="736979"/>
                    </a:cubicBezTo>
                    <a:cubicBezTo>
                      <a:pt x="2800174" y="730084"/>
                      <a:pt x="2840690" y="718782"/>
                      <a:pt x="2881633" y="709683"/>
                    </a:cubicBezTo>
                    <a:cubicBezTo>
                      <a:pt x="2786099" y="691486"/>
                      <a:pt x="2683900" y="694590"/>
                      <a:pt x="2595030" y="655092"/>
                    </a:cubicBezTo>
                    <a:cubicBezTo>
                      <a:pt x="2459054" y="594658"/>
                      <a:pt x="2514706" y="614670"/>
                      <a:pt x="2431257" y="586853"/>
                    </a:cubicBezTo>
                    <a:cubicBezTo>
                      <a:pt x="2444905" y="568656"/>
                      <a:pt x="2472200" y="555008"/>
                      <a:pt x="2472200" y="532262"/>
                    </a:cubicBezTo>
                    <a:cubicBezTo>
                      <a:pt x="2472200" y="509516"/>
                      <a:pt x="2452253" y="486420"/>
                      <a:pt x="2431257" y="477671"/>
                    </a:cubicBezTo>
                    <a:cubicBezTo>
                      <a:pt x="2393231" y="461827"/>
                      <a:pt x="2349208" y="469849"/>
                      <a:pt x="2308427" y="464023"/>
                    </a:cubicBezTo>
                    <a:cubicBezTo>
                      <a:pt x="2285463" y="460743"/>
                      <a:pt x="2262934" y="454925"/>
                      <a:pt x="2240188" y="450376"/>
                    </a:cubicBezTo>
                    <a:cubicBezTo>
                      <a:pt x="2199245" y="427630"/>
                      <a:pt x="2147343" y="418119"/>
                      <a:pt x="2117358" y="382137"/>
                    </a:cubicBezTo>
                    <a:cubicBezTo>
                      <a:pt x="2096765" y="357425"/>
                      <a:pt x="2112954" y="317414"/>
                      <a:pt x="2103711" y="286603"/>
                    </a:cubicBezTo>
                    <a:cubicBezTo>
                      <a:pt x="2091686" y="246521"/>
                      <a:pt x="2041988" y="217011"/>
                      <a:pt x="2008176" y="204716"/>
                    </a:cubicBezTo>
                    <a:cubicBezTo>
                      <a:pt x="1982170" y="195259"/>
                      <a:pt x="1953585" y="195617"/>
                      <a:pt x="1926290" y="191068"/>
                    </a:cubicBezTo>
                    <a:cubicBezTo>
                      <a:pt x="1912642" y="195617"/>
                      <a:pt x="1898994" y="209265"/>
                      <a:pt x="1885346" y="204716"/>
                    </a:cubicBezTo>
                    <a:cubicBezTo>
                      <a:pt x="1867036" y="198613"/>
                      <a:pt x="1857113" y="178298"/>
                      <a:pt x="1844403" y="163773"/>
                    </a:cubicBezTo>
                    <a:cubicBezTo>
                      <a:pt x="1825221" y="141851"/>
                      <a:pt x="1808009" y="118280"/>
                      <a:pt x="1789812" y="95534"/>
                    </a:cubicBezTo>
                    <a:cubicBezTo>
                      <a:pt x="1721573" y="100083"/>
                      <a:pt x="1652649" y="98516"/>
                      <a:pt x="1585096" y="109182"/>
                    </a:cubicBezTo>
                    <a:cubicBezTo>
                      <a:pt x="1565000" y="112355"/>
                      <a:pt x="1537348" y="117317"/>
                      <a:pt x="1530505" y="136477"/>
                    </a:cubicBezTo>
                    <a:cubicBezTo>
                      <a:pt x="1512080" y="188066"/>
                      <a:pt x="1521406" y="245659"/>
                      <a:pt x="1516857" y="300250"/>
                    </a:cubicBezTo>
                    <a:cubicBezTo>
                      <a:pt x="1601981" y="357001"/>
                      <a:pt x="1524361" y="324272"/>
                      <a:pt x="1571448" y="286603"/>
                    </a:cubicBezTo>
                    <a:cubicBezTo>
                      <a:pt x="1586095" y="274886"/>
                      <a:pt x="1607842" y="277504"/>
                      <a:pt x="1626039" y="272955"/>
                    </a:cubicBezTo>
                    <a:cubicBezTo>
                      <a:pt x="1762517" y="282053"/>
                      <a:pt x="1901034" y="275043"/>
                      <a:pt x="2035472" y="300250"/>
                    </a:cubicBezTo>
                    <a:cubicBezTo>
                      <a:pt x="2055468" y="303999"/>
                      <a:pt x="2060743" y="334597"/>
                      <a:pt x="2062767" y="354841"/>
                    </a:cubicBezTo>
                    <a:cubicBezTo>
                      <a:pt x="2065520" y="382376"/>
                      <a:pt x="2053668" y="409432"/>
                      <a:pt x="2049119" y="436728"/>
                    </a:cubicBezTo>
                    <a:cubicBezTo>
                      <a:pt x="2058218" y="450376"/>
                      <a:pt x="2061186" y="471579"/>
                      <a:pt x="2076415" y="477671"/>
                    </a:cubicBezTo>
                    <a:cubicBezTo>
                      <a:pt x="2089772" y="483014"/>
                      <a:pt x="2103315" y="467144"/>
                      <a:pt x="2117358" y="464023"/>
                    </a:cubicBezTo>
                    <a:cubicBezTo>
                      <a:pt x="2144371" y="458020"/>
                      <a:pt x="2171949" y="454925"/>
                      <a:pt x="2199245" y="450376"/>
                    </a:cubicBezTo>
                    <a:cubicBezTo>
                      <a:pt x="2217442" y="427630"/>
                      <a:pt x="2225103" y="386926"/>
                      <a:pt x="2253836" y="382137"/>
                    </a:cubicBezTo>
                    <a:cubicBezTo>
                      <a:pt x="2273904" y="378792"/>
                      <a:pt x="2275285" y="417241"/>
                      <a:pt x="2281131" y="436728"/>
                    </a:cubicBezTo>
                    <a:cubicBezTo>
                      <a:pt x="2321701" y="571962"/>
                      <a:pt x="2259120" y="471068"/>
                      <a:pt x="2335722" y="573206"/>
                    </a:cubicBezTo>
                    <a:cubicBezTo>
                      <a:pt x="2344821" y="600501"/>
                      <a:pt x="2346295" y="631679"/>
                      <a:pt x="2363018" y="655092"/>
                    </a:cubicBezTo>
                    <a:cubicBezTo>
                      <a:pt x="2371380" y="666798"/>
                      <a:pt x="2391991" y="676720"/>
                      <a:pt x="2403961" y="668740"/>
                    </a:cubicBezTo>
                    <a:cubicBezTo>
                      <a:pt x="2426033" y="654026"/>
                      <a:pt x="2429693" y="622232"/>
                      <a:pt x="2444905" y="600501"/>
                    </a:cubicBezTo>
                    <a:cubicBezTo>
                      <a:pt x="2461610" y="576637"/>
                      <a:pt x="2481299" y="555008"/>
                      <a:pt x="2499496" y="532262"/>
                    </a:cubicBezTo>
                    <a:cubicBezTo>
                      <a:pt x="2504045" y="500417"/>
                      <a:pt x="2513143" y="468896"/>
                      <a:pt x="2513143" y="436728"/>
                    </a:cubicBezTo>
                    <a:cubicBezTo>
                      <a:pt x="2513143" y="413531"/>
                      <a:pt x="2513414" y="387046"/>
                      <a:pt x="2499496" y="368489"/>
                    </a:cubicBezTo>
                    <a:cubicBezTo>
                      <a:pt x="2454351" y="308296"/>
                      <a:pt x="2240133" y="289322"/>
                      <a:pt x="2226540" y="286603"/>
                    </a:cubicBezTo>
                    <a:cubicBezTo>
                      <a:pt x="2190146" y="291152"/>
                      <a:pt x="2153096" y="292003"/>
                      <a:pt x="2117358" y="300250"/>
                    </a:cubicBezTo>
                    <a:cubicBezTo>
                      <a:pt x="2093487" y="305759"/>
                      <a:pt x="2073618" y="327546"/>
                      <a:pt x="2049119" y="327546"/>
                    </a:cubicBezTo>
                    <a:cubicBezTo>
                      <a:pt x="2016000" y="327546"/>
                      <a:pt x="1985430" y="309349"/>
                      <a:pt x="1953585" y="300250"/>
                    </a:cubicBezTo>
                    <a:cubicBezTo>
                      <a:pt x="1939937" y="286602"/>
                      <a:pt x="1930818" y="265798"/>
                      <a:pt x="1912642" y="259307"/>
                    </a:cubicBezTo>
                    <a:cubicBezTo>
                      <a:pt x="1772660" y="209314"/>
                      <a:pt x="1707527" y="239344"/>
                      <a:pt x="1557800" y="259307"/>
                    </a:cubicBezTo>
                    <a:cubicBezTo>
                      <a:pt x="1525955" y="268406"/>
                      <a:pt x="1495182" y="290260"/>
                      <a:pt x="1462266" y="286603"/>
                    </a:cubicBezTo>
                    <a:cubicBezTo>
                      <a:pt x="1445963" y="284792"/>
                      <a:pt x="1447424" y="256334"/>
                      <a:pt x="1434970" y="245659"/>
                    </a:cubicBezTo>
                    <a:cubicBezTo>
                      <a:pt x="1373644" y="193094"/>
                      <a:pt x="1351157" y="202491"/>
                      <a:pt x="1271197" y="191068"/>
                    </a:cubicBezTo>
                    <a:cubicBezTo>
                      <a:pt x="1221155" y="209265"/>
                      <a:pt x="1166226" y="217438"/>
                      <a:pt x="1121072" y="245659"/>
                    </a:cubicBezTo>
                    <a:cubicBezTo>
                      <a:pt x="1108873" y="253284"/>
                      <a:pt x="1148658" y="264650"/>
                      <a:pt x="1162015" y="259307"/>
                    </a:cubicBezTo>
                    <a:cubicBezTo>
                      <a:pt x="1198350" y="244773"/>
                      <a:pt x="1225704" y="213814"/>
                      <a:pt x="1257549" y="191068"/>
                    </a:cubicBezTo>
                    <a:cubicBezTo>
                      <a:pt x="1260790" y="171625"/>
                      <a:pt x="1280459" y="13647"/>
                      <a:pt x="1312140" y="13647"/>
                    </a:cubicBezTo>
                    <a:cubicBezTo>
                      <a:pt x="1344308" y="13647"/>
                      <a:pt x="1315615" y="78664"/>
                      <a:pt x="1325788" y="109182"/>
                    </a:cubicBezTo>
                    <a:cubicBezTo>
                      <a:pt x="1334176" y="134347"/>
                      <a:pt x="1353083" y="154674"/>
                      <a:pt x="1366731" y="177420"/>
                    </a:cubicBezTo>
                    <a:cubicBezTo>
                      <a:pt x="1330337" y="250208"/>
                      <a:pt x="1317042" y="340258"/>
                      <a:pt x="1257549" y="395785"/>
                    </a:cubicBezTo>
                    <a:cubicBezTo>
                      <a:pt x="1233337" y="418383"/>
                      <a:pt x="1162015" y="368489"/>
                      <a:pt x="1162015" y="368489"/>
                    </a:cubicBezTo>
                  </a:path>
                </a:pathLst>
              </a:custGeom>
              <a:ln w="190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5486400" y="1066800"/>
                <a:ext cx="2057400" cy="1524000"/>
              </a:xfrm>
              <a:prstGeom prst="ellipse">
                <a:avLst/>
              </a:prstGeom>
              <a:noFill/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Freeform 22"/>
              <p:cNvSpPr/>
              <p:nvPr/>
            </p:nvSpPr>
            <p:spPr>
              <a:xfrm>
                <a:off x="5547065" y="1450438"/>
                <a:ext cx="385438" cy="292223"/>
              </a:xfrm>
              <a:custGeom>
                <a:avLst/>
                <a:gdLst>
                  <a:gd name="connsiteX0" fmla="*/ 0 w 852256"/>
                  <a:gd name="connsiteY0" fmla="*/ 346229 h 665825"/>
                  <a:gd name="connsiteX1" fmla="*/ 390617 w 852256"/>
                  <a:gd name="connsiteY1" fmla="*/ 0 h 665825"/>
                  <a:gd name="connsiteX2" fmla="*/ 852256 w 852256"/>
                  <a:gd name="connsiteY2" fmla="*/ 71021 h 665825"/>
                  <a:gd name="connsiteX3" fmla="*/ 843378 w 852256"/>
                  <a:gd name="connsiteY3" fmla="*/ 337351 h 665825"/>
                  <a:gd name="connsiteX4" fmla="*/ 692458 w 852256"/>
                  <a:gd name="connsiteY4" fmla="*/ 337351 h 665825"/>
                  <a:gd name="connsiteX5" fmla="*/ 719091 w 852256"/>
                  <a:gd name="connsiteY5" fmla="*/ 665825 h 665825"/>
                  <a:gd name="connsiteX6" fmla="*/ 719091 w 852256"/>
                  <a:gd name="connsiteY6" fmla="*/ 665825 h 665825"/>
                  <a:gd name="connsiteX7" fmla="*/ 514904 w 852256"/>
                  <a:gd name="connsiteY7" fmla="*/ 577048 h 665825"/>
                  <a:gd name="connsiteX8" fmla="*/ 230819 w 852256"/>
                  <a:gd name="connsiteY8" fmla="*/ 523782 h 665825"/>
                  <a:gd name="connsiteX9" fmla="*/ 133165 w 852256"/>
                  <a:gd name="connsiteY9" fmla="*/ 612559 h 665825"/>
                  <a:gd name="connsiteX10" fmla="*/ 97654 w 852256"/>
                  <a:gd name="connsiteY10" fmla="*/ 372862 h 665825"/>
                  <a:gd name="connsiteX11" fmla="*/ 62143 w 852256"/>
                  <a:gd name="connsiteY11" fmla="*/ 284085 h 665825"/>
                  <a:gd name="connsiteX12" fmla="*/ 0 w 852256"/>
                  <a:gd name="connsiteY12" fmla="*/ 346229 h 665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852256" h="665825">
                    <a:moveTo>
                      <a:pt x="0" y="346229"/>
                    </a:moveTo>
                    <a:lnTo>
                      <a:pt x="390617" y="0"/>
                    </a:lnTo>
                    <a:lnTo>
                      <a:pt x="852256" y="71021"/>
                    </a:lnTo>
                    <a:lnTo>
                      <a:pt x="843378" y="337351"/>
                    </a:lnTo>
                    <a:lnTo>
                      <a:pt x="692458" y="337351"/>
                    </a:lnTo>
                    <a:lnTo>
                      <a:pt x="719091" y="665825"/>
                    </a:lnTo>
                    <a:lnTo>
                      <a:pt x="719091" y="665825"/>
                    </a:lnTo>
                    <a:lnTo>
                      <a:pt x="514904" y="577048"/>
                    </a:lnTo>
                    <a:lnTo>
                      <a:pt x="230819" y="523782"/>
                    </a:lnTo>
                    <a:lnTo>
                      <a:pt x="133165" y="612559"/>
                    </a:lnTo>
                    <a:lnTo>
                      <a:pt x="97654" y="372862"/>
                    </a:lnTo>
                    <a:lnTo>
                      <a:pt x="62143" y="284085"/>
                    </a:lnTo>
                    <a:lnTo>
                      <a:pt x="0" y="346229"/>
                    </a:lnTo>
                    <a:close/>
                  </a:path>
                </a:pathLst>
              </a:custGeom>
              <a:solidFill>
                <a:srgbClr val="92D050"/>
              </a:solidFill>
              <a:ln w="127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Freeform 23"/>
              <p:cNvSpPr/>
              <p:nvPr/>
            </p:nvSpPr>
            <p:spPr>
              <a:xfrm>
                <a:off x="5795638" y="1139349"/>
                <a:ext cx="385438" cy="292223"/>
              </a:xfrm>
              <a:custGeom>
                <a:avLst/>
                <a:gdLst>
                  <a:gd name="connsiteX0" fmla="*/ 0 w 852256"/>
                  <a:gd name="connsiteY0" fmla="*/ 346229 h 665825"/>
                  <a:gd name="connsiteX1" fmla="*/ 390617 w 852256"/>
                  <a:gd name="connsiteY1" fmla="*/ 0 h 665825"/>
                  <a:gd name="connsiteX2" fmla="*/ 852256 w 852256"/>
                  <a:gd name="connsiteY2" fmla="*/ 71021 h 665825"/>
                  <a:gd name="connsiteX3" fmla="*/ 843378 w 852256"/>
                  <a:gd name="connsiteY3" fmla="*/ 337351 h 665825"/>
                  <a:gd name="connsiteX4" fmla="*/ 692458 w 852256"/>
                  <a:gd name="connsiteY4" fmla="*/ 337351 h 665825"/>
                  <a:gd name="connsiteX5" fmla="*/ 719091 w 852256"/>
                  <a:gd name="connsiteY5" fmla="*/ 665825 h 665825"/>
                  <a:gd name="connsiteX6" fmla="*/ 719091 w 852256"/>
                  <a:gd name="connsiteY6" fmla="*/ 665825 h 665825"/>
                  <a:gd name="connsiteX7" fmla="*/ 514904 w 852256"/>
                  <a:gd name="connsiteY7" fmla="*/ 577048 h 665825"/>
                  <a:gd name="connsiteX8" fmla="*/ 230819 w 852256"/>
                  <a:gd name="connsiteY8" fmla="*/ 523782 h 665825"/>
                  <a:gd name="connsiteX9" fmla="*/ 133165 w 852256"/>
                  <a:gd name="connsiteY9" fmla="*/ 612559 h 665825"/>
                  <a:gd name="connsiteX10" fmla="*/ 97654 w 852256"/>
                  <a:gd name="connsiteY10" fmla="*/ 372862 h 665825"/>
                  <a:gd name="connsiteX11" fmla="*/ 62143 w 852256"/>
                  <a:gd name="connsiteY11" fmla="*/ 284085 h 665825"/>
                  <a:gd name="connsiteX12" fmla="*/ 0 w 852256"/>
                  <a:gd name="connsiteY12" fmla="*/ 346229 h 665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852256" h="665825">
                    <a:moveTo>
                      <a:pt x="0" y="346229"/>
                    </a:moveTo>
                    <a:lnTo>
                      <a:pt x="390617" y="0"/>
                    </a:lnTo>
                    <a:lnTo>
                      <a:pt x="852256" y="71021"/>
                    </a:lnTo>
                    <a:lnTo>
                      <a:pt x="843378" y="337351"/>
                    </a:lnTo>
                    <a:lnTo>
                      <a:pt x="692458" y="337351"/>
                    </a:lnTo>
                    <a:lnTo>
                      <a:pt x="719091" y="665825"/>
                    </a:lnTo>
                    <a:lnTo>
                      <a:pt x="719091" y="665825"/>
                    </a:lnTo>
                    <a:lnTo>
                      <a:pt x="514904" y="577048"/>
                    </a:lnTo>
                    <a:lnTo>
                      <a:pt x="230819" y="523782"/>
                    </a:lnTo>
                    <a:lnTo>
                      <a:pt x="133165" y="612559"/>
                    </a:lnTo>
                    <a:lnTo>
                      <a:pt x="97654" y="372862"/>
                    </a:lnTo>
                    <a:lnTo>
                      <a:pt x="62143" y="284085"/>
                    </a:lnTo>
                    <a:lnTo>
                      <a:pt x="0" y="346229"/>
                    </a:lnTo>
                    <a:close/>
                  </a:path>
                </a:pathLst>
              </a:custGeom>
              <a:solidFill>
                <a:srgbClr val="92D050"/>
              </a:solidFill>
              <a:ln w="127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Freeform 24"/>
              <p:cNvSpPr/>
              <p:nvPr/>
            </p:nvSpPr>
            <p:spPr>
              <a:xfrm>
                <a:off x="6181076" y="1091583"/>
                <a:ext cx="385438" cy="292223"/>
              </a:xfrm>
              <a:custGeom>
                <a:avLst/>
                <a:gdLst>
                  <a:gd name="connsiteX0" fmla="*/ 0 w 852256"/>
                  <a:gd name="connsiteY0" fmla="*/ 346229 h 665825"/>
                  <a:gd name="connsiteX1" fmla="*/ 390617 w 852256"/>
                  <a:gd name="connsiteY1" fmla="*/ 0 h 665825"/>
                  <a:gd name="connsiteX2" fmla="*/ 852256 w 852256"/>
                  <a:gd name="connsiteY2" fmla="*/ 71021 h 665825"/>
                  <a:gd name="connsiteX3" fmla="*/ 843378 w 852256"/>
                  <a:gd name="connsiteY3" fmla="*/ 337351 h 665825"/>
                  <a:gd name="connsiteX4" fmla="*/ 692458 w 852256"/>
                  <a:gd name="connsiteY4" fmla="*/ 337351 h 665825"/>
                  <a:gd name="connsiteX5" fmla="*/ 719091 w 852256"/>
                  <a:gd name="connsiteY5" fmla="*/ 665825 h 665825"/>
                  <a:gd name="connsiteX6" fmla="*/ 719091 w 852256"/>
                  <a:gd name="connsiteY6" fmla="*/ 665825 h 665825"/>
                  <a:gd name="connsiteX7" fmla="*/ 514904 w 852256"/>
                  <a:gd name="connsiteY7" fmla="*/ 577048 h 665825"/>
                  <a:gd name="connsiteX8" fmla="*/ 230819 w 852256"/>
                  <a:gd name="connsiteY8" fmla="*/ 523782 h 665825"/>
                  <a:gd name="connsiteX9" fmla="*/ 133165 w 852256"/>
                  <a:gd name="connsiteY9" fmla="*/ 612559 h 665825"/>
                  <a:gd name="connsiteX10" fmla="*/ 97654 w 852256"/>
                  <a:gd name="connsiteY10" fmla="*/ 372862 h 665825"/>
                  <a:gd name="connsiteX11" fmla="*/ 62143 w 852256"/>
                  <a:gd name="connsiteY11" fmla="*/ 284085 h 665825"/>
                  <a:gd name="connsiteX12" fmla="*/ 0 w 852256"/>
                  <a:gd name="connsiteY12" fmla="*/ 346229 h 665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852256" h="665825">
                    <a:moveTo>
                      <a:pt x="0" y="346229"/>
                    </a:moveTo>
                    <a:lnTo>
                      <a:pt x="390617" y="0"/>
                    </a:lnTo>
                    <a:lnTo>
                      <a:pt x="852256" y="71021"/>
                    </a:lnTo>
                    <a:lnTo>
                      <a:pt x="843378" y="337351"/>
                    </a:lnTo>
                    <a:lnTo>
                      <a:pt x="692458" y="337351"/>
                    </a:lnTo>
                    <a:lnTo>
                      <a:pt x="719091" y="665825"/>
                    </a:lnTo>
                    <a:lnTo>
                      <a:pt x="719091" y="665825"/>
                    </a:lnTo>
                    <a:lnTo>
                      <a:pt x="514904" y="577048"/>
                    </a:lnTo>
                    <a:lnTo>
                      <a:pt x="230819" y="523782"/>
                    </a:lnTo>
                    <a:lnTo>
                      <a:pt x="133165" y="612559"/>
                    </a:lnTo>
                    <a:lnTo>
                      <a:pt x="97654" y="372862"/>
                    </a:lnTo>
                    <a:lnTo>
                      <a:pt x="62143" y="284085"/>
                    </a:lnTo>
                    <a:lnTo>
                      <a:pt x="0" y="346229"/>
                    </a:lnTo>
                    <a:close/>
                  </a:path>
                </a:pathLst>
              </a:custGeom>
              <a:solidFill>
                <a:srgbClr val="92D050"/>
              </a:solidFill>
              <a:ln w="127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Freeform 25"/>
              <p:cNvSpPr/>
              <p:nvPr/>
            </p:nvSpPr>
            <p:spPr>
              <a:xfrm>
                <a:off x="5602919" y="1768236"/>
                <a:ext cx="385438" cy="292223"/>
              </a:xfrm>
              <a:custGeom>
                <a:avLst/>
                <a:gdLst>
                  <a:gd name="connsiteX0" fmla="*/ 0 w 852256"/>
                  <a:gd name="connsiteY0" fmla="*/ 346229 h 665825"/>
                  <a:gd name="connsiteX1" fmla="*/ 390617 w 852256"/>
                  <a:gd name="connsiteY1" fmla="*/ 0 h 665825"/>
                  <a:gd name="connsiteX2" fmla="*/ 852256 w 852256"/>
                  <a:gd name="connsiteY2" fmla="*/ 71021 h 665825"/>
                  <a:gd name="connsiteX3" fmla="*/ 843378 w 852256"/>
                  <a:gd name="connsiteY3" fmla="*/ 337351 h 665825"/>
                  <a:gd name="connsiteX4" fmla="*/ 692458 w 852256"/>
                  <a:gd name="connsiteY4" fmla="*/ 337351 h 665825"/>
                  <a:gd name="connsiteX5" fmla="*/ 719091 w 852256"/>
                  <a:gd name="connsiteY5" fmla="*/ 665825 h 665825"/>
                  <a:gd name="connsiteX6" fmla="*/ 719091 w 852256"/>
                  <a:gd name="connsiteY6" fmla="*/ 665825 h 665825"/>
                  <a:gd name="connsiteX7" fmla="*/ 514904 w 852256"/>
                  <a:gd name="connsiteY7" fmla="*/ 577048 h 665825"/>
                  <a:gd name="connsiteX8" fmla="*/ 230819 w 852256"/>
                  <a:gd name="connsiteY8" fmla="*/ 523782 h 665825"/>
                  <a:gd name="connsiteX9" fmla="*/ 133165 w 852256"/>
                  <a:gd name="connsiteY9" fmla="*/ 612559 h 665825"/>
                  <a:gd name="connsiteX10" fmla="*/ 97654 w 852256"/>
                  <a:gd name="connsiteY10" fmla="*/ 372862 h 665825"/>
                  <a:gd name="connsiteX11" fmla="*/ 62143 w 852256"/>
                  <a:gd name="connsiteY11" fmla="*/ 284085 h 665825"/>
                  <a:gd name="connsiteX12" fmla="*/ 0 w 852256"/>
                  <a:gd name="connsiteY12" fmla="*/ 346229 h 665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852256" h="665825">
                    <a:moveTo>
                      <a:pt x="0" y="346229"/>
                    </a:moveTo>
                    <a:lnTo>
                      <a:pt x="390617" y="0"/>
                    </a:lnTo>
                    <a:lnTo>
                      <a:pt x="852256" y="71021"/>
                    </a:lnTo>
                    <a:lnTo>
                      <a:pt x="843378" y="337351"/>
                    </a:lnTo>
                    <a:lnTo>
                      <a:pt x="692458" y="337351"/>
                    </a:lnTo>
                    <a:lnTo>
                      <a:pt x="719091" y="665825"/>
                    </a:lnTo>
                    <a:lnTo>
                      <a:pt x="719091" y="665825"/>
                    </a:lnTo>
                    <a:lnTo>
                      <a:pt x="514904" y="577048"/>
                    </a:lnTo>
                    <a:lnTo>
                      <a:pt x="230819" y="523782"/>
                    </a:lnTo>
                    <a:lnTo>
                      <a:pt x="133165" y="612559"/>
                    </a:lnTo>
                    <a:lnTo>
                      <a:pt x="97654" y="372862"/>
                    </a:lnTo>
                    <a:lnTo>
                      <a:pt x="62143" y="284085"/>
                    </a:lnTo>
                    <a:lnTo>
                      <a:pt x="0" y="346229"/>
                    </a:lnTo>
                    <a:close/>
                  </a:path>
                </a:pathLst>
              </a:custGeom>
              <a:solidFill>
                <a:srgbClr val="92D050"/>
              </a:solidFill>
              <a:ln w="127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Freeform 26"/>
              <p:cNvSpPr/>
              <p:nvPr/>
            </p:nvSpPr>
            <p:spPr>
              <a:xfrm>
                <a:off x="5795638" y="2126397"/>
                <a:ext cx="385438" cy="292223"/>
              </a:xfrm>
              <a:custGeom>
                <a:avLst/>
                <a:gdLst>
                  <a:gd name="connsiteX0" fmla="*/ 0 w 852256"/>
                  <a:gd name="connsiteY0" fmla="*/ 346229 h 665825"/>
                  <a:gd name="connsiteX1" fmla="*/ 390617 w 852256"/>
                  <a:gd name="connsiteY1" fmla="*/ 0 h 665825"/>
                  <a:gd name="connsiteX2" fmla="*/ 852256 w 852256"/>
                  <a:gd name="connsiteY2" fmla="*/ 71021 h 665825"/>
                  <a:gd name="connsiteX3" fmla="*/ 843378 w 852256"/>
                  <a:gd name="connsiteY3" fmla="*/ 337351 h 665825"/>
                  <a:gd name="connsiteX4" fmla="*/ 692458 w 852256"/>
                  <a:gd name="connsiteY4" fmla="*/ 337351 h 665825"/>
                  <a:gd name="connsiteX5" fmla="*/ 719091 w 852256"/>
                  <a:gd name="connsiteY5" fmla="*/ 665825 h 665825"/>
                  <a:gd name="connsiteX6" fmla="*/ 719091 w 852256"/>
                  <a:gd name="connsiteY6" fmla="*/ 665825 h 665825"/>
                  <a:gd name="connsiteX7" fmla="*/ 514904 w 852256"/>
                  <a:gd name="connsiteY7" fmla="*/ 577048 h 665825"/>
                  <a:gd name="connsiteX8" fmla="*/ 230819 w 852256"/>
                  <a:gd name="connsiteY8" fmla="*/ 523782 h 665825"/>
                  <a:gd name="connsiteX9" fmla="*/ 133165 w 852256"/>
                  <a:gd name="connsiteY9" fmla="*/ 612559 h 665825"/>
                  <a:gd name="connsiteX10" fmla="*/ 97654 w 852256"/>
                  <a:gd name="connsiteY10" fmla="*/ 372862 h 665825"/>
                  <a:gd name="connsiteX11" fmla="*/ 62143 w 852256"/>
                  <a:gd name="connsiteY11" fmla="*/ 284085 h 665825"/>
                  <a:gd name="connsiteX12" fmla="*/ 0 w 852256"/>
                  <a:gd name="connsiteY12" fmla="*/ 346229 h 665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852256" h="665825">
                    <a:moveTo>
                      <a:pt x="0" y="346229"/>
                    </a:moveTo>
                    <a:lnTo>
                      <a:pt x="390617" y="0"/>
                    </a:lnTo>
                    <a:lnTo>
                      <a:pt x="852256" y="71021"/>
                    </a:lnTo>
                    <a:lnTo>
                      <a:pt x="843378" y="337351"/>
                    </a:lnTo>
                    <a:lnTo>
                      <a:pt x="692458" y="337351"/>
                    </a:lnTo>
                    <a:lnTo>
                      <a:pt x="719091" y="665825"/>
                    </a:lnTo>
                    <a:lnTo>
                      <a:pt x="719091" y="665825"/>
                    </a:lnTo>
                    <a:lnTo>
                      <a:pt x="514904" y="577048"/>
                    </a:lnTo>
                    <a:lnTo>
                      <a:pt x="230819" y="523782"/>
                    </a:lnTo>
                    <a:lnTo>
                      <a:pt x="133165" y="612559"/>
                    </a:lnTo>
                    <a:lnTo>
                      <a:pt x="97654" y="372862"/>
                    </a:lnTo>
                    <a:lnTo>
                      <a:pt x="62143" y="284085"/>
                    </a:lnTo>
                    <a:lnTo>
                      <a:pt x="0" y="346229"/>
                    </a:lnTo>
                    <a:close/>
                  </a:path>
                </a:pathLst>
              </a:custGeom>
              <a:solidFill>
                <a:srgbClr val="92D050"/>
              </a:solidFill>
              <a:ln w="127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Freeform 27"/>
              <p:cNvSpPr/>
              <p:nvPr/>
            </p:nvSpPr>
            <p:spPr>
              <a:xfrm>
                <a:off x="6129662" y="1946799"/>
                <a:ext cx="385438" cy="292223"/>
              </a:xfrm>
              <a:custGeom>
                <a:avLst/>
                <a:gdLst>
                  <a:gd name="connsiteX0" fmla="*/ 0 w 852256"/>
                  <a:gd name="connsiteY0" fmla="*/ 346229 h 665825"/>
                  <a:gd name="connsiteX1" fmla="*/ 390617 w 852256"/>
                  <a:gd name="connsiteY1" fmla="*/ 0 h 665825"/>
                  <a:gd name="connsiteX2" fmla="*/ 852256 w 852256"/>
                  <a:gd name="connsiteY2" fmla="*/ 71021 h 665825"/>
                  <a:gd name="connsiteX3" fmla="*/ 843378 w 852256"/>
                  <a:gd name="connsiteY3" fmla="*/ 337351 h 665825"/>
                  <a:gd name="connsiteX4" fmla="*/ 692458 w 852256"/>
                  <a:gd name="connsiteY4" fmla="*/ 337351 h 665825"/>
                  <a:gd name="connsiteX5" fmla="*/ 719091 w 852256"/>
                  <a:gd name="connsiteY5" fmla="*/ 665825 h 665825"/>
                  <a:gd name="connsiteX6" fmla="*/ 719091 w 852256"/>
                  <a:gd name="connsiteY6" fmla="*/ 665825 h 665825"/>
                  <a:gd name="connsiteX7" fmla="*/ 514904 w 852256"/>
                  <a:gd name="connsiteY7" fmla="*/ 577048 h 665825"/>
                  <a:gd name="connsiteX8" fmla="*/ 230819 w 852256"/>
                  <a:gd name="connsiteY8" fmla="*/ 523782 h 665825"/>
                  <a:gd name="connsiteX9" fmla="*/ 133165 w 852256"/>
                  <a:gd name="connsiteY9" fmla="*/ 612559 h 665825"/>
                  <a:gd name="connsiteX10" fmla="*/ 97654 w 852256"/>
                  <a:gd name="connsiteY10" fmla="*/ 372862 h 665825"/>
                  <a:gd name="connsiteX11" fmla="*/ 62143 w 852256"/>
                  <a:gd name="connsiteY11" fmla="*/ 284085 h 665825"/>
                  <a:gd name="connsiteX12" fmla="*/ 0 w 852256"/>
                  <a:gd name="connsiteY12" fmla="*/ 346229 h 665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852256" h="665825">
                    <a:moveTo>
                      <a:pt x="0" y="346229"/>
                    </a:moveTo>
                    <a:lnTo>
                      <a:pt x="390617" y="0"/>
                    </a:lnTo>
                    <a:lnTo>
                      <a:pt x="852256" y="71021"/>
                    </a:lnTo>
                    <a:lnTo>
                      <a:pt x="843378" y="337351"/>
                    </a:lnTo>
                    <a:lnTo>
                      <a:pt x="692458" y="337351"/>
                    </a:lnTo>
                    <a:lnTo>
                      <a:pt x="719091" y="665825"/>
                    </a:lnTo>
                    <a:lnTo>
                      <a:pt x="719091" y="665825"/>
                    </a:lnTo>
                    <a:lnTo>
                      <a:pt x="514904" y="577048"/>
                    </a:lnTo>
                    <a:lnTo>
                      <a:pt x="230819" y="523782"/>
                    </a:lnTo>
                    <a:lnTo>
                      <a:pt x="133165" y="612559"/>
                    </a:lnTo>
                    <a:lnTo>
                      <a:pt x="97654" y="372862"/>
                    </a:lnTo>
                    <a:lnTo>
                      <a:pt x="62143" y="284085"/>
                    </a:lnTo>
                    <a:lnTo>
                      <a:pt x="0" y="346229"/>
                    </a:lnTo>
                    <a:close/>
                  </a:path>
                </a:pathLst>
              </a:custGeom>
              <a:solidFill>
                <a:srgbClr val="92D050"/>
              </a:solidFill>
              <a:ln w="127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Freeform 28"/>
              <p:cNvSpPr/>
              <p:nvPr/>
            </p:nvSpPr>
            <p:spPr>
              <a:xfrm>
                <a:off x="6830259" y="1304326"/>
                <a:ext cx="385438" cy="292223"/>
              </a:xfrm>
              <a:custGeom>
                <a:avLst/>
                <a:gdLst>
                  <a:gd name="connsiteX0" fmla="*/ 0 w 852256"/>
                  <a:gd name="connsiteY0" fmla="*/ 346229 h 665825"/>
                  <a:gd name="connsiteX1" fmla="*/ 390617 w 852256"/>
                  <a:gd name="connsiteY1" fmla="*/ 0 h 665825"/>
                  <a:gd name="connsiteX2" fmla="*/ 852256 w 852256"/>
                  <a:gd name="connsiteY2" fmla="*/ 71021 h 665825"/>
                  <a:gd name="connsiteX3" fmla="*/ 843378 w 852256"/>
                  <a:gd name="connsiteY3" fmla="*/ 337351 h 665825"/>
                  <a:gd name="connsiteX4" fmla="*/ 692458 w 852256"/>
                  <a:gd name="connsiteY4" fmla="*/ 337351 h 665825"/>
                  <a:gd name="connsiteX5" fmla="*/ 719091 w 852256"/>
                  <a:gd name="connsiteY5" fmla="*/ 665825 h 665825"/>
                  <a:gd name="connsiteX6" fmla="*/ 719091 w 852256"/>
                  <a:gd name="connsiteY6" fmla="*/ 665825 h 665825"/>
                  <a:gd name="connsiteX7" fmla="*/ 514904 w 852256"/>
                  <a:gd name="connsiteY7" fmla="*/ 577048 h 665825"/>
                  <a:gd name="connsiteX8" fmla="*/ 230819 w 852256"/>
                  <a:gd name="connsiteY8" fmla="*/ 523782 h 665825"/>
                  <a:gd name="connsiteX9" fmla="*/ 133165 w 852256"/>
                  <a:gd name="connsiteY9" fmla="*/ 612559 h 665825"/>
                  <a:gd name="connsiteX10" fmla="*/ 97654 w 852256"/>
                  <a:gd name="connsiteY10" fmla="*/ 372862 h 665825"/>
                  <a:gd name="connsiteX11" fmla="*/ 62143 w 852256"/>
                  <a:gd name="connsiteY11" fmla="*/ 284085 h 665825"/>
                  <a:gd name="connsiteX12" fmla="*/ 0 w 852256"/>
                  <a:gd name="connsiteY12" fmla="*/ 346229 h 665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852256" h="665825">
                    <a:moveTo>
                      <a:pt x="0" y="346229"/>
                    </a:moveTo>
                    <a:lnTo>
                      <a:pt x="390617" y="0"/>
                    </a:lnTo>
                    <a:lnTo>
                      <a:pt x="852256" y="71021"/>
                    </a:lnTo>
                    <a:lnTo>
                      <a:pt x="843378" y="337351"/>
                    </a:lnTo>
                    <a:lnTo>
                      <a:pt x="692458" y="337351"/>
                    </a:lnTo>
                    <a:lnTo>
                      <a:pt x="719091" y="665825"/>
                    </a:lnTo>
                    <a:lnTo>
                      <a:pt x="719091" y="665825"/>
                    </a:lnTo>
                    <a:lnTo>
                      <a:pt x="514904" y="577048"/>
                    </a:lnTo>
                    <a:lnTo>
                      <a:pt x="230819" y="523782"/>
                    </a:lnTo>
                    <a:lnTo>
                      <a:pt x="133165" y="612559"/>
                    </a:lnTo>
                    <a:lnTo>
                      <a:pt x="97654" y="372862"/>
                    </a:lnTo>
                    <a:lnTo>
                      <a:pt x="62143" y="284085"/>
                    </a:lnTo>
                    <a:lnTo>
                      <a:pt x="0" y="346229"/>
                    </a:lnTo>
                    <a:close/>
                  </a:path>
                </a:pathLst>
              </a:custGeom>
              <a:solidFill>
                <a:srgbClr val="92D050"/>
              </a:solidFill>
              <a:ln w="127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Freeform 29"/>
              <p:cNvSpPr/>
              <p:nvPr/>
            </p:nvSpPr>
            <p:spPr>
              <a:xfrm>
                <a:off x="7082162" y="1564786"/>
                <a:ext cx="385438" cy="292223"/>
              </a:xfrm>
              <a:custGeom>
                <a:avLst/>
                <a:gdLst>
                  <a:gd name="connsiteX0" fmla="*/ 0 w 852256"/>
                  <a:gd name="connsiteY0" fmla="*/ 346229 h 665825"/>
                  <a:gd name="connsiteX1" fmla="*/ 390617 w 852256"/>
                  <a:gd name="connsiteY1" fmla="*/ 0 h 665825"/>
                  <a:gd name="connsiteX2" fmla="*/ 852256 w 852256"/>
                  <a:gd name="connsiteY2" fmla="*/ 71021 h 665825"/>
                  <a:gd name="connsiteX3" fmla="*/ 843378 w 852256"/>
                  <a:gd name="connsiteY3" fmla="*/ 337351 h 665825"/>
                  <a:gd name="connsiteX4" fmla="*/ 692458 w 852256"/>
                  <a:gd name="connsiteY4" fmla="*/ 337351 h 665825"/>
                  <a:gd name="connsiteX5" fmla="*/ 719091 w 852256"/>
                  <a:gd name="connsiteY5" fmla="*/ 665825 h 665825"/>
                  <a:gd name="connsiteX6" fmla="*/ 719091 w 852256"/>
                  <a:gd name="connsiteY6" fmla="*/ 665825 h 665825"/>
                  <a:gd name="connsiteX7" fmla="*/ 514904 w 852256"/>
                  <a:gd name="connsiteY7" fmla="*/ 577048 h 665825"/>
                  <a:gd name="connsiteX8" fmla="*/ 230819 w 852256"/>
                  <a:gd name="connsiteY8" fmla="*/ 523782 h 665825"/>
                  <a:gd name="connsiteX9" fmla="*/ 133165 w 852256"/>
                  <a:gd name="connsiteY9" fmla="*/ 612559 h 665825"/>
                  <a:gd name="connsiteX10" fmla="*/ 97654 w 852256"/>
                  <a:gd name="connsiteY10" fmla="*/ 372862 h 665825"/>
                  <a:gd name="connsiteX11" fmla="*/ 62143 w 852256"/>
                  <a:gd name="connsiteY11" fmla="*/ 284085 h 665825"/>
                  <a:gd name="connsiteX12" fmla="*/ 0 w 852256"/>
                  <a:gd name="connsiteY12" fmla="*/ 346229 h 665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852256" h="665825">
                    <a:moveTo>
                      <a:pt x="0" y="346229"/>
                    </a:moveTo>
                    <a:lnTo>
                      <a:pt x="390617" y="0"/>
                    </a:lnTo>
                    <a:lnTo>
                      <a:pt x="852256" y="71021"/>
                    </a:lnTo>
                    <a:lnTo>
                      <a:pt x="843378" y="337351"/>
                    </a:lnTo>
                    <a:lnTo>
                      <a:pt x="692458" y="337351"/>
                    </a:lnTo>
                    <a:lnTo>
                      <a:pt x="719091" y="665825"/>
                    </a:lnTo>
                    <a:lnTo>
                      <a:pt x="719091" y="665825"/>
                    </a:lnTo>
                    <a:lnTo>
                      <a:pt x="514904" y="577048"/>
                    </a:lnTo>
                    <a:lnTo>
                      <a:pt x="230819" y="523782"/>
                    </a:lnTo>
                    <a:lnTo>
                      <a:pt x="133165" y="612559"/>
                    </a:lnTo>
                    <a:lnTo>
                      <a:pt x="97654" y="372862"/>
                    </a:lnTo>
                    <a:lnTo>
                      <a:pt x="62143" y="284085"/>
                    </a:lnTo>
                    <a:lnTo>
                      <a:pt x="0" y="346229"/>
                    </a:lnTo>
                    <a:close/>
                  </a:path>
                </a:pathLst>
              </a:custGeom>
              <a:solidFill>
                <a:srgbClr val="92D050"/>
              </a:solidFill>
              <a:ln w="127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Freeform 30"/>
              <p:cNvSpPr/>
              <p:nvPr/>
            </p:nvSpPr>
            <p:spPr>
              <a:xfrm>
                <a:off x="7039252" y="1889202"/>
                <a:ext cx="385438" cy="292223"/>
              </a:xfrm>
              <a:custGeom>
                <a:avLst/>
                <a:gdLst>
                  <a:gd name="connsiteX0" fmla="*/ 0 w 852256"/>
                  <a:gd name="connsiteY0" fmla="*/ 346229 h 665825"/>
                  <a:gd name="connsiteX1" fmla="*/ 390617 w 852256"/>
                  <a:gd name="connsiteY1" fmla="*/ 0 h 665825"/>
                  <a:gd name="connsiteX2" fmla="*/ 852256 w 852256"/>
                  <a:gd name="connsiteY2" fmla="*/ 71021 h 665825"/>
                  <a:gd name="connsiteX3" fmla="*/ 843378 w 852256"/>
                  <a:gd name="connsiteY3" fmla="*/ 337351 h 665825"/>
                  <a:gd name="connsiteX4" fmla="*/ 692458 w 852256"/>
                  <a:gd name="connsiteY4" fmla="*/ 337351 h 665825"/>
                  <a:gd name="connsiteX5" fmla="*/ 719091 w 852256"/>
                  <a:gd name="connsiteY5" fmla="*/ 665825 h 665825"/>
                  <a:gd name="connsiteX6" fmla="*/ 719091 w 852256"/>
                  <a:gd name="connsiteY6" fmla="*/ 665825 h 665825"/>
                  <a:gd name="connsiteX7" fmla="*/ 514904 w 852256"/>
                  <a:gd name="connsiteY7" fmla="*/ 577048 h 665825"/>
                  <a:gd name="connsiteX8" fmla="*/ 230819 w 852256"/>
                  <a:gd name="connsiteY8" fmla="*/ 523782 h 665825"/>
                  <a:gd name="connsiteX9" fmla="*/ 133165 w 852256"/>
                  <a:gd name="connsiteY9" fmla="*/ 612559 h 665825"/>
                  <a:gd name="connsiteX10" fmla="*/ 97654 w 852256"/>
                  <a:gd name="connsiteY10" fmla="*/ 372862 h 665825"/>
                  <a:gd name="connsiteX11" fmla="*/ 62143 w 852256"/>
                  <a:gd name="connsiteY11" fmla="*/ 284085 h 665825"/>
                  <a:gd name="connsiteX12" fmla="*/ 0 w 852256"/>
                  <a:gd name="connsiteY12" fmla="*/ 346229 h 665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852256" h="665825">
                    <a:moveTo>
                      <a:pt x="0" y="346229"/>
                    </a:moveTo>
                    <a:lnTo>
                      <a:pt x="390617" y="0"/>
                    </a:lnTo>
                    <a:lnTo>
                      <a:pt x="852256" y="71021"/>
                    </a:lnTo>
                    <a:lnTo>
                      <a:pt x="843378" y="337351"/>
                    </a:lnTo>
                    <a:lnTo>
                      <a:pt x="692458" y="337351"/>
                    </a:lnTo>
                    <a:lnTo>
                      <a:pt x="719091" y="665825"/>
                    </a:lnTo>
                    <a:lnTo>
                      <a:pt x="719091" y="665825"/>
                    </a:lnTo>
                    <a:lnTo>
                      <a:pt x="514904" y="577048"/>
                    </a:lnTo>
                    <a:lnTo>
                      <a:pt x="230819" y="523782"/>
                    </a:lnTo>
                    <a:lnTo>
                      <a:pt x="133165" y="612559"/>
                    </a:lnTo>
                    <a:lnTo>
                      <a:pt x="97654" y="372862"/>
                    </a:lnTo>
                    <a:lnTo>
                      <a:pt x="62143" y="284085"/>
                    </a:lnTo>
                    <a:lnTo>
                      <a:pt x="0" y="346229"/>
                    </a:lnTo>
                    <a:close/>
                  </a:path>
                </a:pathLst>
              </a:custGeom>
              <a:solidFill>
                <a:srgbClr val="92D050"/>
              </a:solidFill>
              <a:ln w="127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Freeform 31"/>
              <p:cNvSpPr/>
              <p:nvPr/>
            </p:nvSpPr>
            <p:spPr>
              <a:xfrm>
                <a:off x="6619041" y="2031877"/>
                <a:ext cx="385438" cy="292223"/>
              </a:xfrm>
              <a:custGeom>
                <a:avLst/>
                <a:gdLst>
                  <a:gd name="connsiteX0" fmla="*/ 0 w 852256"/>
                  <a:gd name="connsiteY0" fmla="*/ 346229 h 665825"/>
                  <a:gd name="connsiteX1" fmla="*/ 390617 w 852256"/>
                  <a:gd name="connsiteY1" fmla="*/ 0 h 665825"/>
                  <a:gd name="connsiteX2" fmla="*/ 852256 w 852256"/>
                  <a:gd name="connsiteY2" fmla="*/ 71021 h 665825"/>
                  <a:gd name="connsiteX3" fmla="*/ 843378 w 852256"/>
                  <a:gd name="connsiteY3" fmla="*/ 337351 h 665825"/>
                  <a:gd name="connsiteX4" fmla="*/ 692458 w 852256"/>
                  <a:gd name="connsiteY4" fmla="*/ 337351 h 665825"/>
                  <a:gd name="connsiteX5" fmla="*/ 719091 w 852256"/>
                  <a:gd name="connsiteY5" fmla="*/ 665825 h 665825"/>
                  <a:gd name="connsiteX6" fmla="*/ 719091 w 852256"/>
                  <a:gd name="connsiteY6" fmla="*/ 665825 h 665825"/>
                  <a:gd name="connsiteX7" fmla="*/ 514904 w 852256"/>
                  <a:gd name="connsiteY7" fmla="*/ 577048 h 665825"/>
                  <a:gd name="connsiteX8" fmla="*/ 230819 w 852256"/>
                  <a:gd name="connsiteY8" fmla="*/ 523782 h 665825"/>
                  <a:gd name="connsiteX9" fmla="*/ 133165 w 852256"/>
                  <a:gd name="connsiteY9" fmla="*/ 612559 h 665825"/>
                  <a:gd name="connsiteX10" fmla="*/ 97654 w 852256"/>
                  <a:gd name="connsiteY10" fmla="*/ 372862 h 665825"/>
                  <a:gd name="connsiteX11" fmla="*/ 62143 w 852256"/>
                  <a:gd name="connsiteY11" fmla="*/ 284085 h 665825"/>
                  <a:gd name="connsiteX12" fmla="*/ 0 w 852256"/>
                  <a:gd name="connsiteY12" fmla="*/ 346229 h 665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852256" h="665825">
                    <a:moveTo>
                      <a:pt x="0" y="346229"/>
                    </a:moveTo>
                    <a:lnTo>
                      <a:pt x="390617" y="0"/>
                    </a:lnTo>
                    <a:lnTo>
                      <a:pt x="852256" y="71021"/>
                    </a:lnTo>
                    <a:lnTo>
                      <a:pt x="843378" y="337351"/>
                    </a:lnTo>
                    <a:lnTo>
                      <a:pt x="692458" y="337351"/>
                    </a:lnTo>
                    <a:lnTo>
                      <a:pt x="719091" y="665825"/>
                    </a:lnTo>
                    <a:lnTo>
                      <a:pt x="719091" y="665825"/>
                    </a:lnTo>
                    <a:lnTo>
                      <a:pt x="514904" y="577048"/>
                    </a:lnTo>
                    <a:lnTo>
                      <a:pt x="230819" y="523782"/>
                    </a:lnTo>
                    <a:lnTo>
                      <a:pt x="133165" y="612559"/>
                    </a:lnTo>
                    <a:lnTo>
                      <a:pt x="97654" y="372862"/>
                    </a:lnTo>
                    <a:lnTo>
                      <a:pt x="62143" y="284085"/>
                    </a:lnTo>
                    <a:lnTo>
                      <a:pt x="0" y="346229"/>
                    </a:lnTo>
                    <a:close/>
                  </a:path>
                </a:pathLst>
              </a:custGeom>
              <a:solidFill>
                <a:srgbClr val="92D050"/>
              </a:solidFill>
              <a:ln w="127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Freeform 32"/>
              <p:cNvSpPr/>
              <p:nvPr/>
            </p:nvSpPr>
            <p:spPr>
              <a:xfrm>
                <a:off x="6239522" y="2238107"/>
                <a:ext cx="385438" cy="292223"/>
              </a:xfrm>
              <a:custGeom>
                <a:avLst/>
                <a:gdLst>
                  <a:gd name="connsiteX0" fmla="*/ 0 w 852256"/>
                  <a:gd name="connsiteY0" fmla="*/ 346229 h 665825"/>
                  <a:gd name="connsiteX1" fmla="*/ 390617 w 852256"/>
                  <a:gd name="connsiteY1" fmla="*/ 0 h 665825"/>
                  <a:gd name="connsiteX2" fmla="*/ 852256 w 852256"/>
                  <a:gd name="connsiteY2" fmla="*/ 71021 h 665825"/>
                  <a:gd name="connsiteX3" fmla="*/ 843378 w 852256"/>
                  <a:gd name="connsiteY3" fmla="*/ 337351 h 665825"/>
                  <a:gd name="connsiteX4" fmla="*/ 692458 w 852256"/>
                  <a:gd name="connsiteY4" fmla="*/ 337351 h 665825"/>
                  <a:gd name="connsiteX5" fmla="*/ 719091 w 852256"/>
                  <a:gd name="connsiteY5" fmla="*/ 665825 h 665825"/>
                  <a:gd name="connsiteX6" fmla="*/ 719091 w 852256"/>
                  <a:gd name="connsiteY6" fmla="*/ 665825 h 665825"/>
                  <a:gd name="connsiteX7" fmla="*/ 514904 w 852256"/>
                  <a:gd name="connsiteY7" fmla="*/ 577048 h 665825"/>
                  <a:gd name="connsiteX8" fmla="*/ 230819 w 852256"/>
                  <a:gd name="connsiteY8" fmla="*/ 523782 h 665825"/>
                  <a:gd name="connsiteX9" fmla="*/ 133165 w 852256"/>
                  <a:gd name="connsiteY9" fmla="*/ 612559 h 665825"/>
                  <a:gd name="connsiteX10" fmla="*/ 97654 w 852256"/>
                  <a:gd name="connsiteY10" fmla="*/ 372862 h 665825"/>
                  <a:gd name="connsiteX11" fmla="*/ 62143 w 852256"/>
                  <a:gd name="connsiteY11" fmla="*/ 284085 h 665825"/>
                  <a:gd name="connsiteX12" fmla="*/ 0 w 852256"/>
                  <a:gd name="connsiteY12" fmla="*/ 346229 h 665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852256" h="665825">
                    <a:moveTo>
                      <a:pt x="0" y="346229"/>
                    </a:moveTo>
                    <a:lnTo>
                      <a:pt x="390617" y="0"/>
                    </a:lnTo>
                    <a:lnTo>
                      <a:pt x="852256" y="71021"/>
                    </a:lnTo>
                    <a:lnTo>
                      <a:pt x="843378" y="337351"/>
                    </a:lnTo>
                    <a:lnTo>
                      <a:pt x="692458" y="337351"/>
                    </a:lnTo>
                    <a:lnTo>
                      <a:pt x="719091" y="665825"/>
                    </a:lnTo>
                    <a:lnTo>
                      <a:pt x="719091" y="665825"/>
                    </a:lnTo>
                    <a:lnTo>
                      <a:pt x="514904" y="577048"/>
                    </a:lnTo>
                    <a:lnTo>
                      <a:pt x="230819" y="523782"/>
                    </a:lnTo>
                    <a:lnTo>
                      <a:pt x="133165" y="612559"/>
                    </a:lnTo>
                    <a:lnTo>
                      <a:pt x="97654" y="372862"/>
                    </a:lnTo>
                    <a:lnTo>
                      <a:pt x="62143" y="284085"/>
                    </a:lnTo>
                    <a:lnTo>
                      <a:pt x="0" y="346229"/>
                    </a:lnTo>
                    <a:close/>
                  </a:path>
                </a:pathLst>
              </a:custGeom>
              <a:solidFill>
                <a:srgbClr val="92D050"/>
              </a:solidFill>
              <a:ln w="127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Freeform 33"/>
              <p:cNvSpPr/>
              <p:nvPr/>
            </p:nvSpPr>
            <p:spPr>
              <a:xfrm>
                <a:off x="6805471" y="2238106"/>
                <a:ext cx="385438" cy="292223"/>
              </a:xfrm>
              <a:custGeom>
                <a:avLst/>
                <a:gdLst>
                  <a:gd name="connsiteX0" fmla="*/ 0 w 852256"/>
                  <a:gd name="connsiteY0" fmla="*/ 346229 h 665825"/>
                  <a:gd name="connsiteX1" fmla="*/ 390617 w 852256"/>
                  <a:gd name="connsiteY1" fmla="*/ 0 h 665825"/>
                  <a:gd name="connsiteX2" fmla="*/ 852256 w 852256"/>
                  <a:gd name="connsiteY2" fmla="*/ 71021 h 665825"/>
                  <a:gd name="connsiteX3" fmla="*/ 843378 w 852256"/>
                  <a:gd name="connsiteY3" fmla="*/ 337351 h 665825"/>
                  <a:gd name="connsiteX4" fmla="*/ 692458 w 852256"/>
                  <a:gd name="connsiteY4" fmla="*/ 337351 h 665825"/>
                  <a:gd name="connsiteX5" fmla="*/ 719091 w 852256"/>
                  <a:gd name="connsiteY5" fmla="*/ 665825 h 665825"/>
                  <a:gd name="connsiteX6" fmla="*/ 719091 w 852256"/>
                  <a:gd name="connsiteY6" fmla="*/ 665825 h 665825"/>
                  <a:gd name="connsiteX7" fmla="*/ 514904 w 852256"/>
                  <a:gd name="connsiteY7" fmla="*/ 577048 h 665825"/>
                  <a:gd name="connsiteX8" fmla="*/ 230819 w 852256"/>
                  <a:gd name="connsiteY8" fmla="*/ 523782 h 665825"/>
                  <a:gd name="connsiteX9" fmla="*/ 133165 w 852256"/>
                  <a:gd name="connsiteY9" fmla="*/ 612559 h 665825"/>
                  <a:gd name="connsiteX10" fmla="*/ 97654 w 852256"/>
                  <a:gd name="connsiteY10" fmla="*/ 372862 h 665825"/>
                  <a:gd name="connsiteX11" fmla="*/ 62143 w 852256"/>
                  <a:gd name="connsiteY11" fmla="*/ 284085 h 665825"/>
                  <a:gd name="connsiteX12" fmla="*/ 0 w 852256"/>
                  <a:gd name="connsiteY12" fmla="*/ 346229 h 665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852256" h="665825">
                    <a:moveTo>
                      <a:pt x="0" y="346229"/>
                    </a:moveTo>
                    <a:lnTo>
                      <a:pt x="390617" y="0"/>
                    </a:lnTo>
                    <a:lnTo>
                      <a:pt x="852256" y="71021"/>
                    </a:lnTo>
                    <a:lnTo>
                      <a:pt x="843378" y="337351"/>
                    </a:lnTo>
                    <a:lnTo>
                      <a:pt x="692458" y="337351"/>
                    </a:lnTo>
                    <a:lnTo>
                      <a:pt x="719091" y="665825"/>
                    </a:lnTo>
                    <a:lnTo>
                      <a:pt x="719091" y="665825"/>
                    </a:lnTo>
                    <a:lnTo>
                      <a:pt x="514904" y="577048"/>
                    </a:lnTo>
                    <a:lnTo>
                      <a:pt x="230819" y="523782"/>
                    </a:lnTo>
                    <a:lnTo>
                      <a:pt x="133165" y="612559"/>
                    </a:lnTo>
                    <a:lnTo>
                      <a:pt x="97654" y="372862"/>
                    </a:lnTo>
                    <a:lnTo>
                      <a:pt x="62143" y="284085"/>
                    </a:lnTo>
                    <a:lnTo>
                      <a:pt x="0" y="346229"/>
                    </a:lnTo>
                    <a:close/>
                  </a:path>
                </a:pathLst>
              </a:custGeom>
              <a:solidFill>
                <a:srgbClr val="92D050"/>
              </a:solidFill>
              <a:ln w="127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Freeform 34"/>
              <p:cNvSpPr/>
              <p:nvPr/>
            </p:nvSpPr>
            <p:spPr>
              <a:xfrm>
                <a:off x="6506221" y="1091583"/>
                <a:ext cx="385438" cy="292223"/>
              </a:xfrm>
              <a:custGeom>
                <a:avLst/>
                <a:gdLst>
                  <a:gd name="connsiteX0" fmla="*/ 0 w 852256"/>
                  <a:gd name="connsiteY0" fmla="*/ 346229 h 665825"/>
                  <a:gd name="connsiteX1" fmla="*/ 390617 w 852256"/>
                  <a:gd name="connsiteY1" fmla="*/ 0 h 665825"/>
                  <a:gd name="connsiteX2" fmla="*/ 852256 w 852256"/>
                  <a:gd name="connsiteY2" fmla="*/ 71021 h 665825"/>
                  <a:gd name="connsiteX3" fmla="*/ 843378 w 852256"/>
                  <a:gd name="connsiteY3" fmla="*/ 337351 h 665825"/>
                  <a:gd name="connsiteX4" fmla="*/ 692458 w 852256"/>
                  <a:gd name="connsiteY4" fmla="*/ 337351 h 665825"/>
                  <a:gd name="connsiteX5" fmla="*/ 719091 w 852256"/>
                  <a:gd name="connsiteY5" fmla="*/ 665825 h 665825"/>
                  <a:gd name="connsiteX6" fmla="*/ 719091 w 852256"/>
                  <a:gd name="connsiteY6" fmla="*/ 665825 h 665825"/>
                  <a:gd name="connsiteX7" fmla="*/ 514904 w 852256"/>
                  <a:gd name="connsiteY7" fmla="*/ 577048 h 665825"/>
                  <a:gd name="connsiteX8" fmla="*/ 230819 w 852256"/>
                  <a:gd name="connsiteY8" fmla="*/ 523782 h 665825"/>
                  <a:gd name="connsiteX9" fmla="*/ 133165 w 852256"/>
                  <a:gd name="connsiteY9" fmla="*/ 612559 h 665825"/>
                  <a:gd name="connsiteX10" fmla="*/ 97654 w 852256"/>
                  <a:gd name="connsiteY10" fmla="*/ 372862 h 665825"/>
                  <a:gd name="connsiteX11" fmla="*/ 62143 w 852256"/>
                  <a:gd name="connsiteY11" fmla="*/ 284085 h 665825"/>
                  <a:gd name="connsiteX12" fmla="*/ 0 w 852256"/>
                  <a:gd name="connsiteY12" fmla="*/ 346229 h 665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852256" h="665825">
                    <a:moveTo>
                      <a:pt x="0" y="346229"/>
                    </a:moveTo>
                    <a:lnTo>
                      <a:pt x="390617" y="0"/>
                    </a:lnTo>
                    <a:lnTo>
                      <a:pt x="852256" y="71021"/>
                    </a:lnTo>
                    <a:lnTo>
                      <a:pt x="843378" y="337351"/>
                    </a:lnTo>
                    <a:lnTo>
                      <a:pt x="692458" y="337351"/>
                    </a:lnTo>
                    <a:lnTo>
                      <a:pt x="719091" y="665825"/>
                    </a:lnTo>
                    <a:lnTo>
                      <a:pt x="719091" y="665825"/>
                    </a:lnTo>
                    <a:lnTo>
                      <a:pt x="514904" y="577048"/>
                    </a:lnTo>
                    <a:lnTo>
                      <a:pt x="230819" y="523782"/>
                    </a:lnTo>
                    <a:lnTo>
                      <a:pt x="133165" y="612559"/>
                    </a:lnTo>
                    <a:lnTo>
                      <a:pt x="97654" y="372862"/>
                    </a:lnTo>
                    <a:lnTo>
                      <a:pt x="62143" y="284085"/>
                    </a:lnTo>
                    <a:lnTo>
                      <a:pt x="0" y="346229"/>
                    </a:lnTo>
                    <a:close/>
                  </a:path>
                </a:pathLst>
              </a:custGeom>
              <a:solidFill>
                <a:srgbClr val="92D050"/>
              </a:solidFill>
              <a:ln w="127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Freeform 35"/>
              <p:cNvSpPr/>
              <p:nvPr/>
            </p:nvSpPr>
            <p:spPr>
              <a:xfrm>
                <a:off x="6444821" y="1310614"/>
                <a:ext cx="385438" cy="292223"/>
              </a:xfrm>
              <a:custGeom>
                <a:avLst/>
                <a:gdLst>
                  <a:gd name="connsiteX0" fmla="*/ 0 w 852256"/>
                  <a:gd name="connsiteY0" fmla="*/ 346229 h 665825"/>
                  <a:gd name="connsiteX1" fmla="*/ 390617 w 852256"/>
                  <a:gd name="connsiteY1" fmla="*/ 0 h 665825"/>
                  <a:gd name="connsiteX2" fmla="*/ 852256 w 852256"/>
                  <a:gd name="connsiteY2" fmla="*/ 71021 h 665825"/>
                  <a:gd name="connsiteX3" fmla="*/ 843378 w 852256"/>
                  <a:gd name="connsiteY3" fmla="*/ 337351 h 665825"/>
                  <a:gd name="connsiteX4" fmla="*/ 692458 w 852256"/>
                  <a:gd name="connsiteY4" fmla="*/ 337351 h 665825"/>
                  <a:gd name="connsiteX5" fmla="*/ 719091 w 852256"/>
                  <a:gd name="connsiteY5" fmla="*/ 665825 h 665825"/>
                  <a:gd name="connsiteX6" fmla="*/ 719091 w 852256"/>
                  <a:gd name="connsiteY6" fmla="*/ 665825 h 665825"/>
                  <a:gd name="connsiteX7" fmla="*/ 514904 w 852256"/>
                  <a:gd name="connsiteY7" fmla="*/ 577048 h 665825"/>
                  <a:gd name="connsiteX8" fmla="*/ 230819 w 852256"/>
                  <a:gd name="connsiteY8" fmla="*/ 523782 h 665825"/>
                  <a:gd name="connsiteX9" fmla="*/ 133165 w 852256"/>
                  <a:gd name="connsiteY9" fmla="*/ 612559 h 665825"/>
                  <a:gd name="connsiteX10" fmla="*/ 97654 w 852256"/>
                  <a:gd name="connsiteY10" fmla="*/ 372862 h 665825"/>
                  <a:gd name="connsiteX11" fmla="*/ 62143 w 852256"/>
                  <a:gd name="connsiteY11" fmla="*/ 284085 h 665825"/>
                  <a:gd name="connsiteX12" fmla="*/ 0 w 852256"/>
                  <a:gd name="connsiteY12" fmla="*/ 346229 h 665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852256" h="665825">
                    <a:moveTo>
                      <a:pt x="0" y="346229"/>
                    </a:moveTo>
                    <a:lnTo>
                      <a:pt x="390617" y="0"/>
                    </a:lnTo>
                    <a:lnTo>
                      <a:pt x="852256" y="71021"/>
                    </a:lnTo>
                    <a:lnTo>
                      <a:pt x="843378" y="337351"/>
                    </a:lnTo>
                    <a:lnTo>
                      <a:pt x="692458" y="337351"/>
                    </a:lnTo>
                    <a:lnTo>
                      <a:pt x="719091" y="665825"/>
                    </a:lnTo>
                    <a:lnTo>
                      <a:pt x="719091" y="665825"/>
                    </a:lnTo>
                    <a:lnTo>
                      <a:pt x="514904" y="577048"/>
                    </a:lnTo>
                    <a:lnTo>
                      <a:pt x="230819" y="523782"/>
                    </a:lnTo>
                    <a:lnTo>
                      <a:pt x="133165" y="612559"/>
                    </a:lnTo>
                    <a:lnTo>
                      <a:pt x="97654" y="372862"/>
                    </a:lnTo>
                    <a:lnTo>
                      <a:pt x="62143" y="284085"/>
                    </a:lnTo>
                    <a:lnTo>
                      <a:pt x="0" y="346229"/>
                    </a:lnTo>
                    <a:close/>
                  </a:path>
                </a:pathLst>
              </a:custGeom>
              <a:solidFill>
                <a:srgbClr val="92D050"/>
              </a:solidFill>
              <a:ln w="127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5943600" y="1356956"/>
                <a:ext cx="152400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400" b="1" dirty="0" smtClean="0"/>
                  <a:t>A(u)</a:t>
                </a:r>
                <a:endParaRPr lang="en-US" sz="4400" b="1" dirty="0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5819775" y="2844165"/>
                <a:ext cx="145510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 smtClean="0"/>
                  <a:t>Nucleus</a:t>
                </a:r>
                <a:endParaRPr lang="en-US" sz="3600" dirty="0"/>
              </a:p>
            </p:txBody>
          </p:sp>
        </p:grpSp>
        <p:sp>
          <p:nvSpPr>
            <p:cNvPr id="42" name="TextBox 41"/>
            <p:cNvSpPr txBox="1"/>
            <p:nvPr/>
          </p:nvSpPr>
          <p:spPr>
            <a:xfrm>
              <a:off x="74645" y="3571875"/>
              <a:ext cx="76355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smtClean="0"/>
                <a:t>B.</a:t>
              </a:r>
              <a:endParaRPr lang="en-US" sz="3600" dirty="0"/>
            </a:p>
          </p:txBody>
        </p:sp>
        <p:sp>
          <p:nvSpPr>
            <p:cNvPr id="57" name="5-Point Star 56"/>
            <p:cNvSpPr/>
            <p:nvPr/>
          </p:nvSpPr>
          <p:spPr>
            <a:xfrm>
              <a:off x="3920638" y="5092197"/>
              <a:ext cx="193982" cy="195441"/>
            </a:xfrm>
            <a:prstGeom prst="star5">
              <a:avLst/>
            </a:prstGeom>
            <a:solidFill>
              <a:schemeClr val="accent2">
                <a:lumMod val="75000"/>
              </a:schemeClr>
            </a:solidFill>
            <a:ln w="9525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5-Point Star 72"/>
            <p:cNvSpPr/>
            <p:nvPr/>
          </p:nvSpPr>
          <p:spPr>
            <a:xfrm>
              <a:off x="3430350" y="4212770"/>
              <a:ext cx="193982" cy="195441"/>
            </a:xfrm>
            <a:prstGeom prst="star5">
              <a:avLst/>
            </a:prstGeom>
            <a:solidFill>
              <a:schemeClr val="accent2">
                <a:lumMod val="75000"/>
              </a:schemeClr>
            </a:solidFill>
            <a:ln w="9525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5-Point Star 73"/>
            <p:cNvSpPr/>
            <p:nvPr/>
          </p:nvSpPr>
          <p:spPr>
            <a:xfrm>
              <a:off x="4454572" y="4718425"/>
              <a:ext cx="193982" cy="195441"/>
            </a:xfrm>
            <a:prstGeom prst="star5">
              <a:avLst/>
            </a:prstGeom>
            <a:solidFill>
              <a:schemeClr val="accent2">
                <a:lumMod val="75000"/>
              </a:schemeClr>
            </a:solidFill>
            <a:ln w="9525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5-Point Star 74"/>
            <p:cNvSpPr/>
            <p:nvPr/>
          </p:nvSpPr>
          <p:spPr>
            <a:xfrm>
              <a:off x="4563841" y="4339842"/>
              <a:ext cx="193982" cy="195441"/>
            </a:xfrm>
            <a:prstGeom prst="star5">
              <a:avLst/>
            </a:prstGeom>
            <a:solidFill>
              <a:schemeClr val="accent2">
                <a:lumMod val="75000"/>
              </a:schemeClr>
            </a:solidFill>
            <a:ln w="9525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5-Point Star 75"/>
            <p:cNvSpPr/>
            <p:nvPr/>
          </p:nvSpPr>
          <p:spPr>
            <a:xfrm>
              <a:off x="3645513" y="3815862"/>
              <a:ext cx="193982" cy="195441"/>
            </a:xfrm>
            <a:prstGeom prst="star5">
              <a:avLst/>
            </a:prstGeom>
            <a:solidFill>
              <a:schemeClr val="accent2">
                <a:lumMod val="75000"/>
              </a:schemeClr>
            </a:solidFill>
            <a:ln w="9525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5-Point Star 76"/>
            <p:cNvSpPr/>
            <p:nvPr/>
          </p:nvSpPr>
          <p:spPr>
            <a:xfrm>
              <a:off x="3016968" y="4803744"/>
              <a:ext cx="193982" cy="195441"/>
            </a:xfrm>
            <a:prstGeom prst="star5">
              <a:avLst/>
            </a:prstGeom>
            <a:solidFill>
              <a:schemeClr val="accent2">
                <a:lumMod val="75000"/>
              </a:schemeClr>
            </a:solidFill>
            <a:ln w="9525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5-Point Star 77"/>
            <p:cNvSpPr/>
            <p:nvPr/>
          </p:nvSpPr>
          <p:spPr>
            <a:xfrm>
              <a:off x="2408335" y="3942408"/>
              <a:ext cx="193982" cy="195441"/>
            </a:xfrm>
            <a:prstGeom prst="star5">
              <a:avLst/>
            </a:prstGeom>
            <a:solidFill>
              <a:schemeClr val="accent2">
                <a:lumMod val="75000"/>
              </a:schemeClr>
            </a:solidFill>
            <a:ln w="9525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5-Point Star 78"/>
            <p:cNvSpPr/>
            <p:nvPr/>
          </p:nvSpPr>
          <p:spPr>
            <a:xfrm>
              <a:off x="3177798" y="5122838"/>
              <a:ext cx="193982" cy="195441"/>
            </a:xfrm>
            <a:prstGeom prst="star5">
              <a:avLst/>
            </a:prstGeom>
            <a:solidFill>
              <a:schemeClr val="accent2">
                <a:lumMod val="75000"/>
              </a:schemeClr>
            </a:solidFill>
            <a:ln w="9525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5-Point Star 79"/>
            <p:cNvSpPr/>
            <p:nvPr/>
          </p:nvSpPr>
          <p:spPr>
            <a:xfrm>
              <a:off x="1588008" y="4326616"/>
              <a:ext cx="193982" cy="195441"/>
            </a:xfrm>
            <a:prstGeom prst="star5">
              <a:avLst/>
            </a:prstGeom>
            <a:solidFill>
              <a:schemeClr val="accent2">
                <a:lumMod val="75000"/>
              </a:schemeClr>
            </a:solidFill>
            <a:ln w="9525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5-Point Star 80"/>
            <p:cNvSpPr/>
            <p:nvPr/>
          </p:nvSpPr>
          <p:spPr>
            <a:xfrm>
              <a:off x="1655183" y="4589593"/>
              <a:ext cx="193982" cy="195441"/>
            </a:xfrm>
            <a:prstGeom prst="star5">
              <a:avLst/>
            </a:prstGeom>
            <a:solidFill>
              <a:schemeClr val="accent2">
                <a:lumMod val="75000"/>
              </a:schemeClr>
            </a:solidFill>
            <a:ln w="9525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5-Point Star 94"/>
            <p:cNvSpPr/>
            <p:nvPr/>
          </p:nvSpPr>
          <p:spPr>
            <a:xfrm>
              <a:off x="3091095" y="3746967"/>
              <a:ext cx="193982" cy="195441"/>
            </a:xfrm>
            <a:prstGeom prst="star5">
              <a:avLst/>
            </a:prstGeom>
            <a:solidFill>
              <a:schemeClr val="accent2">
                <a:lumMod val="75000"/>
              </a:schemeClr>
            </a:solidFill>
            <a:ln w="9525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5-Point Star 119"/>
            <p:cNvSpPr/>
            <p:nvPr/>
          </p:nvSpPr>
          <p:spPr>
            <a:xfrm>
              <a:off x="1964229" y="5007679"/>
              <a:ext cx="193982" cy="195441"/>
            </a:xfrm>
            <a:prstGeom prst="star5">
              <a:avLst/>
            </a:prstGeom>
            <a:solidFill>
              <a:schemeClr val="accent2">
                <a:lumMod val="75000"/>
              </a:schemeClr>
            </a:solidFill>
            <a:ln w="9525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5-Point Star 120"/>
            <p:cNvSpPr/>
            <p:nvPr/>
          </p:nvSpPr>
          <p:spPr>
            <a:xfrm>
              <a:off x="4215098" y="4031461"/>
              <a:ext cx="193982" cy="195441"/>
            </a:xfrm>
            <a:prstGeom prst="star5">
              <a:avLst/>
            </a:prstGeom>
            <a:solidFill>
              <a:schemeClr val="accent2">
                <a:lumMod val="75000"/>
              </a:schemeClr>
            </a:solidFill>
            <a:ln w="9525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5-Point Star 121"/>
            <p:cNvSpPr/>
            <p:nvPr/>
          </p:nvSpPr>
          <p:spPr>
            <a:xfrm>
              <a:off x="3755870" y="4770562"/>
              <a:ext cx="193982" cy="195441"/>
            </a:xfrm>
            <a:prstGeom prst="star5">
              <a:avLst/>
            </a:prstGeom>
            <a:solidFill>
              <a:schemeClr val="accent2">
                <a:lumMod val="75000"/>
              </a:schemeClr>
            </a:solidFill>
            <a:ln w="9525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Freeform 122"/>
            <p:cNvSpPr/>
            <p:nvPr/>
          </p:nvSpPr>
          <p:spPr>
            <a:xfrm>
              <a:off x="3360807" y="4423565"/>
              <a:ext cx="608678" cy="299716"/>
            </a:xfrm>
            <a:custGeom>
              <a:avLst/>
              <a:gdLst>
                <a:gd name="connsiteX0" fmla="*/ 0 w 852256"/>
                <a:gd name="connsiteY0" fmla="*/ 346229 h 665825"/>
                <a:gd name="connsiteX1" fmla="*/ 390617 w 852256"/>
                <a:gd name="connsiteY1" fmla="*/ 0 h 665825"/>
                <a:gd name="connsiteX2" fmla="*/ 852256 w 852256"/>
                <a:gd name="connsiteY2" fmla="*/ 71021 h 665825"/>
                <a:gd name="connsiteX3" fmla="*/ 843378 w 852256"/>
                <a:gd name="connsiteY3" fmla="*/ 337351 h 665825"/>
                <a:gd name="connsiteX4" fmla="*/ 692458 w 852256"/>
                <a:gd name="connsiteY4" fmla="*/ 337351 h 665825"/>
                <a:gd name="connsiteX5" fmla="*/ 719091 w 852256"/>
                <a:gd name="connsiteY5" fmla="*/ 665825 h 665825"/>
                <a:gd name="connsiteX6" fmla="*/ 719091 w 852256"/>
                <a:gd name="connsiteY6" fmla="*/ 665825 h 665825"/>
                <a:gd name="connsiteX7" fmla="*/ 514904 w 852256"/>
                <a:gd name="connsiteY7" fmla="*/ 577048 h 665825"/>
                <a:gd name="connsiteX8" fmla="*/ 230819 w 852256"/>
                <a:gd name="connsiteY8" fmla="*/ 523782 h 665825"/>
                <a:gd name="connsiteX9" fmla="*/ 133165 w 852256"/>
                <a:gd name="connsiteY9" fmla="*/ 612559 h 665825"/>
                <a:gd name="connsiteX10" fmla="*/ 97654 w 852256"/>
                <a:gd name="connsiteY10" fmla="*/ 372862 h 665825"/>
                <a:gd name="connsiteX11" fmla="*/ 62143 w 852256"/>
                <a:gd name="connsiteY11" fmla="*/ 284085 h 665825"/>
                <a:gd name="connsiteX12" fmla="*/ 0 w 852256"/>
                <a:gd name="connsiteY12" fmla="*/ 346229 h 665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52256" h="665825">
                  <a:moveTo>
                    <a:pt x="0" y="346229"/>
                  </a:moveTo>
                  <a:lnTo>
                    <a:pt x="390617" y="0"/>
                  </a:lnTo>
                  <a:lnTo>
                    <a:pt x="852256" y="71021"/>
                  </a:lnTo>
                  <a:lnTo>
                    <a:pt x="843378" y="337351"/>
                  </a:lnTo>
                  <a:lnTo>
                    <a:pt x="692458" y="337351"/>
                  </a:lnTo>
                  <a:lnTo>
                    <a:pt x="719091" y="665825"/>
                  </a:lnTo>
                  <a:lnTo>
                    <a:pt x="719091" y="665825"/>
                  </a:lnTo>
                  <a:lnTo>
                    <a:pt x="514904" y="577048"/>
                  </a:lnTo>
                  <a:lnTo>
                    <a:pt x="230819" y="523782"/>
                  </a:lnTo>
                  <a:lnTo>
                    <a:pt x="133165" y="612559"/>
                  </a:lnTo>
                  <a:lnTo>
                    <a:pt x="97654" y="372862"/>
                  </a:lnTo>
                  <a:lnTo>
                    <a:pt x="62143" y="284085"/>
                  </a:lnTo>
                  <a:lnTo>
                    <a:pt x="0" y="346229"/>
                  </a:lnTo>
                  <a:close/>
                </a:path>
              </a:pathLst>
            </a:custGeom>
            <a:solidFill>
              <a:srgbClr val="92D050"/>
            </a:solidFill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5-Point Star 123"/>
            <p:cNvSpPr/>
            <p:nvPr/>
          </p:nvSpPr>
          <p:spPr>
            <a:xfrm>
              <a:off x="3830256" y="4535283"/>
              <a:ext cx="193982" cy="195441"/>
            </a:xfrm>
            <a:prstGeom prst="star5">
              <a:avLst/>
            </a:prstGeom>
            <a:solidFill>
              <a:schemeClr val="accent2">
                <a:lumMod val="75000"/>
              </a:schemeClr>
            </a:solidFill>
            <a:ln w="9525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7" name="TextBox 126"/>
          <p:cNvSpPr txBox="1"/>
          <p:nvPr/>
        </p:nvSpPr>
        <p:spPr>
          <a:xfrm>
            <a:off x="2371393" y="1118095"/>
            <a:ext cx="8686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/>
              <a:t>A</a:t>
            </a:r>
            <a:r>
              <a:rPr lang="en-US" sz="2800" b="1" dirty="0" smtClean="0"/>
              <a:t>0</a:t>
            </a:r>
            <a:endParaRPr lang="en-US" sz="4400" b="1" dirty="0"/>
          </a:p>
        </p:txBody>
      </p:sp>
      <p:grpSp>
        <p:nvGrpSpPr>
          <p:cNvPr id="1024" name="Group 1023"/>
          <p:cNvGrpSpPr/>
          <p:nvPr/>
        </p:nvGrpSpPr>
        <p:grpSpPr>
          <a:xfrm>
            <a:off x="6296025" y="820450"/>
            <a:ext cx="2800350" cy="1881410"/>
            <a:chOff x="6296025" y="3755479"/>
            <a:chExt cx="2800350" cy="1881410"/>
          </a:xfrm>
        </p:grpSpPr>
        <p:sp>
          <p:nvSpPr>
            <p:cNvPr id="125" name="Freeform 124"/>
            <p:cNvSpPr/>
            <p:nvPr/>
          </p:nvSpPr>
          <p:spPr>
            <a:xfrm>
              <a:off x="6353175" y="3771900"/>
              <a:ext cx="2529220" cy="910178"/>
            </a:xfrm>
            <a:custGeom>
              <a:avLst/>
              <a:gdLst>
                <a:gd name="connsiteX0" fmla="*/ 0 w 2529220"/>
                <a:gd name="connsiteY0" fmla="*/ 0 h 910178"/>
                <a:gd name="connsiteX1" fmla="*/ 57150 w 2529220"/>
                <a:gd name="connsiteY1" fmla="*/ 581025 h 910178"/>
                <a:gd name="connsiteX2" fmla="*/ 47625 w 2529220"/>
                <a:gd name="connsiteY2" fmla="*/ 619125 h 910178"/>
                <a:gd name="connsiteX3" fmla="*/ 38100 w 2529220"/>
                <a:gd name="connsiteY3" fmla="*/ 828675 h 910178"/>
                <a:gd name="connsiteX4" fmla="*/ 19050 w 2529220"/>
                <a:gd name="connsiteY4" fmla="*/ 904875 h 910178"/>
                <a:gd name="connsiteX5" fmla="*/ 104775 w 2529220"/>
                <a:gd name="connsiteY5" fmla="*/ 457200 h 910178"/>
                <a:gd name="connsiteX6" fmla="*/ 114300 w 2529220"/>
                <a:gd name="connsiteY6" fmla="*/ 400050 h 910178"/>
                <a:gd name="connsiteX7" fmla="*/ 161925 w 2529220"/>
                <a:gd name="connsiteY7" fmla="*/ 314325 h 910178"/>
                <a:gd name="connsiteX8" fmla="*/ 200025 w 2529220"/>
                <a:gd name="connsiteY8" fmla="*/ 371475 h 910178"/>
                <a:gd name="connsiteX9" fmla="*/ 257175 w 2529220"/>
                <a:gd name="connsiteY9" fmla="*/ 476250 h 910178"/>
                <a:gd name="connsiteX10" fmla="*/ 295275 w 2529220"/>
                <a:gd name="connsiteY10" fmla="*/ 381000 h 910178"/>
                <a:gd name="connsiteX11" fmla="*/ 304800 w 2529220"/>
                <a:gd name="connsiteY11" fmla="*/ 276225 h 910178"/>
                <a:gd name="connsiteX12" fmla="*/ 314325 w 2529220"/>
                <a:gd name="connsiteY12" fmla="*/ 228600 h 910178"/>
                <a:gd name="connsiteX13" fmla="*/ 352425 w 2529220"/>
                <a:gd name="connsiteY13" fmla="*/ 200025 h 910178"/>
                <a:gd name="connsiteX14" fmla="*/ 447675 w 2529220"/>
                <a:gd name="connsiteY14" fmla="*/ 352425 h 910178"/>
                <a:gd name="connsiteX15" fmla="*/ 428625 w 2529220"/>
                <a:gd name="connsiteY15" fmla="*/ 552450 h 910178"/>
                <a:gd name="connsiteX16" fmla="*/ 438150 w 2529220"/>
                <a:gd name="connsiteY16" fmla="*/ 609600 h 910178"/>
                <a:gd name="connsiteX17" fmla="*/ 476250 w 2529220"/>
                <a:gd name="connsiteY17" fmla="*/ 542925 h 910178"/>
                <a:gd name="connsiteX18" fmla="*/ 533400 w 2529220"/>
                <a:gd name="connsiteY18" fmla="*/ 504825 h 910178"/>
                <a:gd name="connsiteX19" fmla="*/ 400050 w 2529220"/>
                <a:gd name="connsiteY19" fmla="*/ 371475 h 910178"/>
                <a:gd name="connsiteX20" fmla="*/ 647700 w 2529220"/>
                <a:gd name="connsiteY20" fmla="*/ 371475 h 910178"/>
                <a:gd name="connsiteX21" fmla="*/ 638175 w 2529220"/>
                <a:gd name="connsiteY21" fmla="*/ 419100 h 910178"/>
                <a:gd name="connsiteX22" fmla="*/ 561975 w 2529220"/>
                <a:gd name="connsiteY22" fmla="*/ 533400 h 910178"/>
                <a:gd name="connsiteX23" fmla="*/ 504825 w 2529220"/>
                <a:gd name="connsiteY23" fmla="*/ 628650 h 910178"/>
                <a:gd name="connsiteX24" fmla="*/ 352425 w 2529220"/>
                <a:gd name="connsiteY24" fmla="*/ 647700 h 910178"/>
                <a:gd name="connsiteX25" fmla="*/ 352425 w 2529220"/>
                <a:gd name="connsiteY25" fmla="*/ 428625 h 910178"/>
                <a:gd name="connsiteX26" fmla="*/ 419100 w 2529220"/>
                <a:gd name="connsiteY26" fmla="*/ 381000 h 910178"/>
                <a:gd name="connsiteX27" fmla="*/ 571500 w 2529220"/>
                <a:gd name="connsiteY27" fmla="*/ 390525 h 910178"/>
                <a:gd name="connsiteX28" fmla="*/ 695325 w 2529220"/>
                <a:gd name="connsiteY28" fmla="*/ 581025 h 910178"/>
                <a:gd name="connsiteX29" fmla="*/ 723900 w 2529220"/>
                <a:gd name="connsiteY29" fmla="*/ 590550 h 910178"/>
                <a:gd name="connsiteX30" fmla="*/ 895350 w 2529220"/>
                <a:gd name="connsiteY30" fmla="*/ 628650 h 910178"/>
                <a:gd name="connsiteX31" fmla="*/ 914400 w 2529220"/>
                <a:gd name="connsiteY31" fmla="*/ 561975 h 910178"/>
                <a:gd name="connsiteX32" fmla="*/ 962025 w 2529220"/>
                <a:gd name="connsiteY32" fmla="*/ 419100 h 910178"/>
                <a:gd name="connsiteX33" fmla="*/ 1143000 w 2529220"/>
                <a:gd name="connsiteY33" fmla="*/ 485775 h 910178"/>
                <a:gd name="connsiteX34" fmla="*/ 1104900 w 2529220"/>
                <a:gd name="connsiteY34" fmla="*/ 619125 h 910178"/>
                <a:gd name="connsiteX35" fmla="*/ 1171575 w 2529220"/>
                <a:gd name="connsiteY35" fmla="*/ 628650 h 910178"/>
                <a:gd name="connsiteX36" fmla="*/ 1285875 w 2529220"/>
                <a:gd name="connsiteY36" fmla="*/ 581025 h 910178"/>
                <a:gd name="connsiteX37" fmla="*/ 1304925 w 2529220"/>
                <a:gd name="connsiteY37" fmla="*/ 485775 h 910178"/>
                <a:gd name="connsiteX38" fmla="*/ 1247775 w 2529220"/>
                <a:gd name="connsiteY38" fmla="*/ 457200 h 910178"/>
                <a:gd name="connsiteX39" fmla="*/ 1000125 w 2529220"/>
                <a:gd name="connsiteY39" fmla="*/ 438150 h 910178"/>
                <a:gd name="connsiteX40" fmla="*/ 1057275 w 2529220"/>
                <a:gd name="connsiteY40" fmla="*/ 333375 h 910178"/>
                <a:gd name="connsiteX41" fmla="*/ 1457325 w 2529220"/>
                <a:gd name="connsiteY41" fmla="*/ 371475 h 910178"/>
                <a:gd name="connsiteX42" fmla="*/ 1466850 w 2529220"/>
                <a:gd name="connsiteY42" fmla="*/ 457200 h 910178"/>
                <a:gd name="connsiteX43" fmla="*/ 1476375 w 2529220"/>
                <a:gd name="connsiteY43" fmla="*/ 495300 h 910178"/>
                <a:gd name="connsiteX44" fmla="*/ 1514475 w 2529220"/>
                <a:gd name="connsiteY44" fmla="*/ 523875 h 910178"/>
                <a:gd name="connsiteX45" fmla="*/ 1581150 w 2529220"/>
                <a:gd name="connsiteY45" fmla="*/ 514350 h 910178"/>
                <a:gd name="connsiteX46" fmla="*/ 1609725 w 2529220"/>
                <a:gd name="connsiteY46" fmla="*/ 400050 h 910178"/>
                <a:gd name="connsiteX47" fmla="*/ 1590675 w 2529220"/>
                <a:gd name="connsiteY47" fmla="*/ 371475 h 910178"/>
                <a:gd name="connsiteX48" fmla="*/ 1628775 w 2529220"/>
                <a:gd name="connsiteY48" fmla="*/ 400050 h 910178"/>
                <a:gd name="connsiteX49" fmla="*/ 1647825 w 2529220"/>
                <a:gd name="connsiteY49" fmla="*/ 485775 h 910178"/>
                <a:gd name="connsiteX50" fmla="*/ 1619250 w 2529220"/>
                <a:gd name="connsiteY50" fmla="*/ 533400 h 910178"/>
                <a:gd name="connsiteX51" fmla="*/ 1323975 w 2529220"/>
                <a:gd name="connsiteY51" fmla="*/ 476250 h 910178"/>
                <a:gd name="connsiteX52" fmla="*/ 1371600 w 2529220"/>
                <a:gd name="connsiteY52" fmla="*/ 428625 h 910178"/>
                <a:gd name="connsiteX53" fmla="*/ 1504950 w 2529220"/>
                <a:gd name="connsiteY53" fmla="*/ 476250 h 910178"/>
                <a:gd name="connsiteX54" fmla="*/ 1590675 w 2529220"/>
                <a:gd name="connsiteY54" fmla="*/ 561975 h 910178"/>
                <a:gd name="connsiteX55" fmla="*/ 1704975 w 2529220"/>
                <a:gd name="connsiteY55" fmla="*/ 571500 h 910178"/>
                <a:gd name="connsiteX56" fmla="*/ 1781175 w 2529220"/>
                <a:gd name="connsiteY56" fmla="*/ 561975 h 910178"/>
                <a:gd name="connsiteX57" fmla="*/ 1990725 w 2529220"/>
                <a:gd name="connsiteY57" fmla="*/ 590550 h 910178"/>
                <a:gd name="connsiteX58" fmla="*/ 2066925 w 2529220"/>
                <a:gd name="connsiteY58" fmla="*/ 542925 h 910178"/>
                <a:gd name="connsiteX59" fmla="*/ 2162175 w 2529220"/>
                <a:gd name="connsiteY59" fmla="*/ 476250 h 910178"/>
                <a:gd name="connsiteX60" fmla="*/ 2266950 w 2529220"/>
                <a:gd name="connsiteY60" fmla="*/ 485775 h 910178"/>
                <a:gd name="connsiteX61" fmla="*/ 2305050 w 2529220"/>
                <a:gd name="connsiteY61" fmla="*/ 533400 h 910178"/>
                <a:gd name="connsiteX62" fmla="*/ 2333625 w 2529220"/>
                <a:gd name="connsiteY62" fmla="*/ 561975 h 910178"/>
                <a:gd name="connsiteX63" fmla="*/ 2466975 w 2529220"/>
                <a:gd name="connsiteY63" fmla="*/ 533400 h 910178"/>
                <a:gd name="connsiteX64" fmla="*/ 2457450 w 2529220"/>
                <a:gd name="connsiteY64" fmla="*/ 485775 h 910178"/>
                <a:gd name="connsiteX65" fmla="*/ 2343150 w 2529220"/>
                <a:gd name="connsiteY65" fmla="*/ 390525 h 910178"/>
                <a:gd name="connsiteX66" fmla="*/ 1933575 w 2529220"/>
                <a:gd name="connsiteY66" fmla="*/ 581025 h 910178"/>
                <a:gd name="connsiteX67" fmla="*/ 1905000 w 2529220"/>
                <a:gd name="connsiteY67" fmla="*/ 561975 h 910178"/>
                <a:gd name="connsiteX68" fmla="*/ 1809750 w 2529220"/>
                <a:gd name="connsiteY68" fmla="*/ 457200 h 910178"/>
                <a:gd name="connsiteX69" fmla="*/ 1781175 w 2529220"/>
                <a:gd name="connsiteY69" fmla="*/ 352425 h 910178"/>
                <a:gd name="connsiteX70" fmla="*/ 1895475 w 2529220"/>
                <a:gd name="connsiteY70" fmla="*/ 342900 h 910178"/>
                <a:gd name="connsiteX71" fmla="*/ 2047875 w 2529220"/>
                <a:gd name="connsiteY71" fmla="*/ 314325 h 910178"/>
                <a:gd name="connsiteX72" fmla="*/ 2057400 w 2529220"/>
                <a:gd name="connsiteY72" fmla="*/ 371475 h 910178"/>
                <a:gd name="connsiteX73" fmla="*/ 2038350 w 2529220"/>
                <a:gd name="connsiteY73" fmla="*/ 495300 h 910178"/>
                <a:gd name="connsiteX74" fmla="*/ 2124075 w 2529220"/>
                <a:gd name="connsiteY74" fmla="*/ 590550 h 910178"/>
                <a:gd name="connsiteX75" fmla="*/ 2190750 w 2529220"/>
                <a:gd name="connsiteY75" fmla="*/ 609600 h 910178"/>
                <a:gd name="connsiteX76" fmla="*/ 2238375 w 2529220"/>
                <a:gd name="connsiteY76" fmla="*/ 600075 h 910178"/>
                <a:gd name="connsiteX77" fmla="*/ 2286000 w 2529220"/>
                <a:gd name="connsiteY77" fmla="*/ 571500 h 910178"/>
                <a:gd name="connsiteX78" fmla="*/ 2371725 w 2529220"/>
                <a:gd name="connsiteY78" fmla="*/ 581025 h 910178"/>
                <a:gd name="connsiteX79" fmla="*/ 2466975 w 2529220"/>
                <a:gd name="connsiteY79" fmla="*/ 581025 h 910178"/>
                <a:gd name="connsiteX80" fmla="*/ 2514600 w 2529220"/>
                <a:gd name="connsiteY80" fmla="*/ 571500 h 91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</a:cxnLst>
              <a:rect l="l" t="t" r="r" b="b"/>
              <a:pathLst>
                <a:path w="2529220" h="910178">
                  <a:moveTo>
                    <a:pt x="0" y="0"/>
                  </a:moveTo>
                  <a:cubicBezTo>
                    <a:pt x="69064" y="365052"/>
                    <a:pt x="79172" y="272717"/>
                    <a:pt x="57150" y="581025"/>
                  </a:cubicBezTo>
                  <a:cubicBezTo>
                    <a:pt x="56217" y="594083"/>
                    <a:pt x="50800" y="606425"/>
                    <a:pt x="47625" y="619125"/>
                  </a:cubicBezTo>
                  <a:cubicBezTo>
                    <a:pt x="44450" y="688975"/>
                    <a:pt x="45058" y="759100"/>
                    <a:pt x="38100" y="828675"/>
                  </a:cubicBezTo>
                  <a:cubicBezTo>
                    <a:pt x="35495" y="854727"/>
                    <a:pt x="15259" y="930781"/>
                    <a:pt x="19050" y="904875"/>
                  </a:cubicBezTo>
                  <a:cubicBezTo>
                    <a:pt x="79284" y="493276"/>
                    <a:pt x="17364" y="632022"/>
                    <a:pt x="104775" y="457200"/>
                  </a:cubicBezTo>
                  <a:cubicBezTo>
                    <a:pt x="107950" y="438150"/>
                    <a:pt x="107127" y="417981"/>
                    <a:pt x="114300" y="400050"/>
                  </a:cubicBezTo>
                  <a:cubicBezTo>
                    <a:pt x="126440" y="369699"/>
                    <a:pt x="130914" y="324662"/>
                    <a:pt x="161925" y="314325"/>
                  </a:cubicBezTo>
                  <a:cubicBezTo>
                    <a:pt x="183645" y="307085"/>
                    <a:pt x="190343" y="350728"/>
                    <a:pt x="200025" y="371475"/>
                  </a:cubicBezTo>
                  <a:cubicBezTo>
                    <a:pt x="250914" y="480523"/>
                    <a:pt x="196433" y="435756"/>
                    <a:pt x="257175" y="476250"/>
                  </a:cubicBezTo>
                  <a:cubicBezTo>
                    <a:pt x="269875" y="444500"/>
                    <a:pt x="287355" y="414266"/>
                    <a:pt x="295275" y="381000"/>
                  </a:cubicBezTo>
                  <a:cubicBezTo>
                    <a:pt x="303398" y="346885"/>
                    <a:pt x="300450" y="311023"/>
                    <a:pt x="304800" y="276225"/>
                  </a:cubicBezTo>
                  <a:cubicBezTo>
                    <a:pt x="306808" y="260161"/>
                    <a:pt x="305745" y="242329"/>
                    <a:pt x="314325" y="228600"/>
                  </a:cubicBezTo>
                  <a:cubicBezTo>
                    <a:pt x="322739" y="215138"/>
                    <a:pt x="339725" y="209550"/>
                    <a:pt x="352425" y="200025"/>
                  </a:cubicBezTo>
                  <a:cubicBezTo>
                    <a:pt x="384175" y="250825"/>
                    <a:pt x="435015" y="293872"/>
                    <a:pt x="447675" y="352425"/>
                  </a:cubicBezTo>
                  <a:cubicBezTo>
                    <a:pt x="461829" y="417889"/>
                    <a:pt x="431104" y="485519"/>
                    <a:pt x="428625" y="552450"/>
                  </a:cubicBezTo>
                  <a:cubicBezTo>
                    <a:pt x="427910" y="571750"/>
                    <a:pt x="434975" y="590550"/>
                    <a:pt x="438150" y="609600"/>
                  </a:cubicBezTo>
                  <a:cubicBezTo>
                    <a:pt x="450850" y="587375"/>
                    <a:pt x="459031" y="561866"/>
                    <a:pt x="476250" y="542925"/>
                  </a:cubicBezTo>
                  <a:cubicBezTo>
                    <a:pt x="491651" y="525984"/>
                    <a:pt x="531877" y="527670"/>
                    <a:pt x="533400" y="504825"/>
                  </a:cubicBezTo>
                  <a:cubicBezTo>
                    <a:pt x="540715" y="395097"/>
                    <a:pt x="469249" y="394541"/>
                    <a:pt x="400050" y="371475"/>
                  </a:cubicBezTo>
                  <a:cubicBezTo>
                    <a:pt x="481349" y="356693"/>
                    <a:pt x="565396" y="330323"/>
                    <a:pt x="647700" y="371475"/>
                  </a:cubicBezTo>
                  <a:cubicBezTo>
                    <a:pt x="662180" y="378715"/>
                    <a:pt x="645750" y="404792"/>
                    <a:pt x="638175" y="419100"/>
                  </a:cubicBezTo>
                  <a:cubicBezTo>
                    <a:pt x="616750" y="459569"/>
                    <a:pt x="586559" y="494768"/>
                    <a:pt x="561975" y="533400"/>
                  </a:cubicBezTo>
                  <a:cubicBezTo>
                    <a:pt x="542096" y="564638"/>
                    <a:pt x="537330" y="610920"/>
                    <a:pt x="504825" y="628650"/>
                  </a:cubicBezTo>
                  <a:cubicBezTo>
                    <a:pt x="459881" y="653165"/>
                    <a:pt x="403225" y="641350"/>
                    <a:pt x="352425" y="647700"/>
                  </a:cubicBezTo>
                  <a:cubicBezTo>
                    <a:pt x="309691" y="562232"/>
                    <a:pt x="293508" y="558243"/>
                    <a:pt x="352425" y="428625"/>
                  </a:cubicBezTo>
                  <a:cubicBezTo>
                    <a:pt x="363727" y="403761"/>
                    <a:pt x="396875" y="396875"/>
                    <a:pt x="419100" y="381000"/>
                  </a:cubicBezTo>
                  <a:cubicBezTo>
                    <a:pt x="469900" y="384175"/>
                    <a:pt x="523665" y="373131"/>
                    <a:pt x="571500" y="390525"/>
                  </a:cubicBezTo>
                  <a:cubicBezTo>
                    <a:pt x="613423" y="405770"/>
                    <a:pt x="688015" y="570791"/>
                    <a:pt x="695325" y="581025"/>
                  </a:cubicBezTo>
                  <a:cubicBezTo>
                    <a:pt x="701161" y="589195"/>
                    <a:pt x="714133" y="588224"/>
                    <a:pt x="723900" y="590550"/>
                  </a:cubicBezTo>
                  <a:cubicBezTo>
                    <a:pt x="780852" y="604110"/>
                    <a:pt x="838200" y="615950"/>
                    <a:pt x="895350" y="628650"/>
                  </a:cubicBezTo>
                  <a:cubicBezTo>
                    <a:pt x="901700" y="606425"/>
                    <a:pt x="910075" y="584681"/>
                    <a:pt x="914400" y="561975"/>
                  </a:cubicBezTo>
                  <a:cubicBezTo>
                    <a:pt x="942156" y="416257"/>
                    <a:pt x="889224" y="443367"/>
                    <a:pt x="962025" y="419100"/>
                  </a:cubicBezTo>
                  <a:cubicBezTo>
                    <a:pt x="998691" y="426433"/>
                    <a:pt x="1120476" y="440726"/>
                    <a:pt x="1143000" y="485775"/>
                  </a:cubicBezTo>
                  <a:cubicBezTo>
                    <a:pt x="1153115" y="506005"/>
                    <a:pt x="1115619" y="592326"/>
                    <a:pt x="1104900" y="619125"/>
                  </a:cubicBezTo>
                  <a:cubicBezTo>
                    <a:pt x="1127125" y="622300"/>
                    <a:pt x="1149606" y="633275"/>
                    <a:pt x="1171575" y="628650"/>
                  </a:cubicBezTo>
                  <a:cubicBezTo>
                    <a:pt x="1211965" y="620147"/>
                    <a:pt x="1285875" y="581025"/>
                    <a:pt x="1285875" y="581025"/>
                  </a:cubicBezTo>
                  <a:cubicBezTo>
                    <a:pt x="1292225" y="549275"/>
                    <a:pt x="1314447" y="516722"/>
                    <a:pt x="1304925" y="485775"/>
                  </a:cubicBezTo>
                  <a:cubicBezTo>
                    <a:pt x="1298661" y="465418"/>
                    <a:pt x="1268818" y="460488"/>
                    <a:pt x="1247775" y="457200"/>
                  </a:cubicBezTo>
                  <a:cubicBezTo>
                    <a:pt x="1165974" y="444419"/>
                    <a:pt x="1082675" y="444500"/>
                    <a:pt x="1000125" y="438150"/>
                  </a:cubicBezTo>
                  <a:cubicBezTo>
                    <a:pt x="1019175" y="403225"/>
                    <a:pt x="1023162" y="353843"/>
                    <a:pt x="1057275" y="333375"/>
                  </a:cubicBezTo>
                  <a:cubicBezTo>
                    <a:pt x="1129018" y="290329"/>
                    <a:pt x="1454140" y="370906"/>
                    <a:pt x="1457325" y="371475"/>
                  </a:cubicBezTo>
                  <a:cubicBezTo>
                    <a:pt x="1460500" y="400050"/>
                    <a:pt x="1462478" y="428783"/>
                    <a:pt x="1466850" y="457200"/>
                  </a:cubicBezTo>
                  <a:cubicBezTo>
                    <a:pt x="1468841" y="470139"/>
                    <a:pt x="1468766" y="484648"/>
                    <a:pt x="1476375" y="495300"/>
                  </a:cubicBezTo>
                  <a:cubicBezTo>
                    <a:pt x="1485602" y="508218"/>
                    <a:pt x="1501775" y="514350"/>
                    <a:pt x="1514475" y="523875"/>
                  </a:cubicBezTo>
                  <a:cubicBezTo>
                    <a:pt x="1536700" y="520700"/>
                    <a:pt x="1567462" y="532145"/>
                    <a:pt x="1581150" y="514350"/>
                  </a:cubicBezTo>
                  <a:cubicBezTo>
                    <a:pt x="1605095" y="483222"/>
                    <a:pt x="1609725" y="400050"/>
                    <a:pt x="1609725" y="400050"/>
                  </a:cubicBezTo>
                  <a:cubicBezTo>
                    <a:pt x="1603375" y="390525"/>
                    <a:pt x="1579227" y="371475"/>
                    <a:pt x="1590675" y="371475"/>
                  </a:cubicBezTo>
                  <a:cubicBezTo>
                    <a:pt x="1606550" y="371475"/>
                    <a:pt x="1621675" y="385851"/>
                    <a:pt x="1628775" y="400050"/>
                  </a:cubicBezTo>
                  <a:cubicBezTo>
                    <a:pt x="1641866" y="426232"/>
                    <a:pt x="1641475" y="457200"/>
                    <a:pt x="1647825" y="485775"/>
                  </a:cubicBezTo>
                  <a:cubicBezTo>
                    <a:pt x="1638300" y="501650"/>
                    <a:pt x="1637727" y="532245"/>
                    <a:pt x="1619250" y="533400"/>
                  </a:cubicBezTo>
                  <a:cubicBezTo>
                    <a:pt x="1362185" y="549467"/>
                    <a:pt x="1390594" y="576178"/>
                    <a:pt x="1323975" y="476250"/>
                  </a:cubicBezTo>
                  <a:cubicBezTo>
                    <a:pt x="1339850" y="460375"/>
                    <a:pt x="1349149" y="428625"/>
                    <a:pt x="1371600" y="428625"/>
                  </a:cubicBezTo>
                  <a:cubicBezTo>
                    <a:pt x="1418800" y="428625"/>
                    <a:pt x="1463235" y="454166"/>
                    <a:pt x="1504950" y="476250"/>
                  </a:cubicBezTo>
                  <a:cubicBezTo>
                    <a:pt x="1613358" y="533643"/>
                    <a:pt x="1419867" y="505039"/>
                    <a:pt x="1590675" y="561975"/>
                  </a:cubicBezTo>
                  <a:cubicBezTo>
                    <a:pt x="1626945" y="574065"/>
                    <a:pt x="1666875" y="568325"/>
                    <a:pt x="1704975" y="571500"/>
                  </a:cubicBezTo>
                  <a:cubicBezTo>
                    <a:pt x="1730375" y="568325"/>
                    <a:pt x="1755577" y="561975"/>
                    <a:pt x="1781175" y="561975"/>
                  </a:cubicBezTo>
                  <a:cubicBezTo>
                    <a:pt x="1816517" y="561975"/>
                    <a:pt x="1971951" y="587662"/>
                    <a:pt x="1990725" y="590550"/>
                  </a:cubicBezTo>
                  <a:cubicBezTo>
                    <a:pt x="2016125" y="574675"/>
                    <a:pt x="2042003" y="559540"/>
                    <a:pt x="2066925" y="542925"/>
                  </a:cubicBezTo>
                  <a:cubicBezTo>
                    <a:pt x="2099172" y="521427"/>
                    <a:pt x="2124910" y="486897"/>
                    <a:pt x="2162175" y="476250"/>
                  </a:cubicBezTo>
                  <a:cubicBezTo>
                    <a:pt x="2195895" y="466616"/>
                    <a:pt x="2232025" y="482600"/>
                    <a:pt x="2266950" y="485775"/>
                  </a:cubicBezTo>
                  <a:cubicBezTo>
                    <a:pt x="2279650" y="501650"/>
                    <a:pt x="2291663" y="518100"/>
                    <a:pt x="2305050" y="533400"/>
                  </a:cubicBezTo>
                  <a:cubicBezTo>
                    <a:pt x="2313920" y="543537"/>
                    <a:pt x="2320155" y="561975"/>
                    <a:pt x="2333625" y="561975"/>
                  </a:cubicBezTo>
                  <a:cubicBezTo>
                    <a:pt x="2379084" y="561975"/>
                    <a:pt x="2422525" y="542925"/>
                    <a:pt x="2466975" y="533400"/>
                  </a:cubicBezTo>
                  <a:cubicBezTo>
                    <a:pt x="2463800" y="517525"/>
                    <a:pt x="2463134" y="500934"/>
                    <a:pt x="2457450" y="485775"/>
                  </a:cubicBezTo>
                  <a:cubicBezTo>
                    <a:pt x="2440956" y="441791"/>
                    <a:pt x="2366344" y="406761"/>
                    <a:pt x="2343150" y="390525"/>
                  </a:cubicBezTo>
                  <a:cubicBezTo>
                    <a:pt x="2223716" y="453086"/>
                    <a:pt x="2064952" y="544239"/>
                    <a:pt x="1933575" y="581025"/>
                  </a:cubicBezTo>
                  <a:cubicBezTo>
                    <a:pt x="1922551" y="584112"/>
                    <a:pt x="1913471" y="569676"/>
                    <a:pt x="1905000" y="561975"/>
                  </a:cubicBezTo>
                  <a:cubicBezTo>
                    <a:pt x="1833674" y="497133"/>
                    <a:pt x="1844593" y="509464"/>
                    <a:pt x="1809750" y="457200"/>
                  </a:cubicBezTo>
                  <a:cubicBezTo>
                    <a:pt x="1800225" y="422275"/>
                    <a:pt x="1759455" y="381385"/>
                    <a:pt x="1781175" y="352425"/>
                  </a:cubicBezTo>
                  <a:cubicBezTo>
                    <a:pt x="1804114" y="321839"/>
                    <a:pt x="1857627" y="348307"/>
                    <a:pt x="1895475" y="342900"/>
                  </a:cubicBezTo>
                  <a:cubicBezTo>
                    <a:pt x="1946641" y="335591"/>
                    <a:pt x="1997075" y="323850"/>
                    <a:pt x="2047875" y="314325"/>
                  </a:cubicBezTo>
                  <a:cubicBezTo>
                    <a:pt x="2051050" y="333375"/>
                    <a:pt x="2057400" y="352162"/>
                    <a:pt x="2057400" y="371475"/>
                  </a:cubicBezTo>
                  <a:cubicBezTo>
                    <a:pt x="2057400" y="426328"/>
                    <a:pt x="2049853" y="449288"/>
                    <a:pt x="2038350" y="495300"/>
                  </a:cubicBezTo>
                  <a:cubicBezTo>
                    <a:pt x="2065756" y="540977"/>
                    <a:pt x="2071357" y="562163"/>
                    <a:pt x="2124075" y="590550"/>
                  </a:cubicBezTo>
                  <a:cubicBezTo>
                    <a:pt x="2144427" y="601509"/>
                    <a:pt x="2168525" y="603250"/>
                    <a:pt x="2190750" y="609600"/>
                  </a:cubicBezTo>
                  <a:cubicBezTo>
                    <a:pt x="2206625" y="606425"/>
                    <a:pt x="2223344" y="606088"/>
                    <a:pt x="2238375" y="600075"/>
                  </a:cubicBezTo>
                  <a:cubicBezTo>
                    <a:pt x="2255564" y="593199"/>
                    <a:pt x="2267673" y="574118"/>
                    <a:pt x="2286000" y="571500"/>
                  </a:cubicBezTo>
                  <a:cubicBezTo>
                    <a:pt x="2314462" y="567434"/>
                    <a:pt x="2343150" y="577850"/>
                    <a:pt x="2371725" y="581025"/>
                  </a:cubicBezTo>
                  <a:cubicBezTo>
                    <a:pt x="2420826" y="597392"/>
                    <a:pt x="2392089" y="592546"/>
                    <a:pt x="2466975" y="581025"/>
                  </a:cubicBezTo>
                  <a:cubicBezTo>
                    <a:pt x="2532280" y="570978"/>
                    <a:pt x="2542612" y="571500"/>
                    <a:pt x="2514600" y="571500"/>
                  </a:cubicBezTo>
                </a:path>
              </a:pathLst>
            </a:custGeom>
            <a:ln w="2540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Freeform 125"/>
            <p:cNvSpPr/>
            <p:nvPr/>
          </p:nvSpPr>
          <p:spPr>
            <a:xfrm>
              <a:off x="6296025" y="5162550"/>
              <a:ext cx="2800350" cy="389981"/>
            </a:xfrm>
            <a:custGeom>
              <a:avLst/>
              <a:gdLst>
                <a:gd name="connsiteX0" fmla="*/ 0 w 2800350"/>
                <a:gd name="connsiteY0" fmla="*/ 0 h 389981"/>
                <a:gd name="connsiteX1" fmla="*/ 66675 w 2800350"/>
                <a:gd name="connsiteY1" fmla="*/ 209550 h 389981"/>
                <a:gd name="connsiteX2" fmla="*/ 76200 w 2800350"/>
                <a:gd name="connsiteY2" fmla="*/ 381000 h 389981"/>
                <a:gd name="connsiteX3" fmla="*/ 66675 w 2800350"/>
                <a:gd name="connsiteY3" fmla="*/ 247650 h 389981"/>
                <a:gd name="connsiteX4" fmla="*/ 76200 w 2800350"/>
                <a:gd name="connsiteY4" fmla="*/ 47625 h 389981"/>
                <a:gd name="connsiteX5" fmla="*/ 152400 w 2800350"/>
                <a:gd name="connsiteY5" fmla="*/ 104775 h 389981"/>
                <a:gd name="connsiteX6" fmla="*/ 247650 w 2800350"/>
                <a:gd name="connsiteY6" fmla="*/ 219075 h 389981"/>
                <a:gd name="connsiteX7" fmla="*/ 238125 w 2800350"/>
                <a:gd name="connsiteY7" fmla="*/ 314325 h 389981"/>
                <a:gd name="connsiteX8" fmla="*/ 95250 w 2800350"/>
                <a:gd name="connsiteY8" fmla="*/ 247650 h 389981"/>
                <a:gd name="connsiteX9" fmla="*/ 142875 w 2800350"/>
                <a:gd name="connsiteY9" fmla="*/ 123825 h 389981"/>
                <a:gd name="connsiteX10" fmla="*/ 228600 w 2800350"/>
                <a:gd name="connsiteY10" fmla="*/ 219075 h 389981"/>
                <a:gd name="connsiteX11" fmla="*/ 238125 w 2800350"/>
                <a:gd name="connsiteY11" fmla="*/ 257175 h 389981"/>
                <a:gd name="connsiteX12" fmla="*/ 361950 w 2800350"/>
                <a:gd name="connsiteY12" fmla="*/ 342900 h 389981"/>
                <a:gd name="connsiteX13" fmla="*/ 428625 w 2800350"/>
                <a:gd name="connsiteY13" fmla="*/ 295275 h 389981"/>
                <a:gd name="connsiteX14" fmla="*/ 438150 w 2800350"/>
                <a:gd name="connsiteY14" fmla="*/ 247650 h 389981"/>
                <a:gd name="connsiteX15" fmla="*/ 457200 w 2800350"/>
                <a:gd name="connsiteY15" fmla="*/ 123825 h 389981"/>
                <a:gd name="connsiteX16" fmla="*/ 523875 w 2800350"/>
                <a:gd name="connsiteY16" fmla="*/ 209550 h 389981"/>
                <a:gd name="connsiteX17" fmla="*/ 533400 w 2800350"/>
                <a:gd name="connsiteY17" fmla="*/ 295275 h 389981"/>
                <a:gd name="connsiteX18" fmla="*/ 590550 w 2800350"/>
                <a:gd name="connsiteY18" fmla="*/ 333375 h 389981"/>
                <a:gd name="connsiteX19" fmla="*/ 638175 w 2800350"/>
                <a:gd name="connsiteY19" fmla="*/ 314325 h 389981"/>
                <a:gd name="connsiteX20" fmla="*/ 704850 w 2800350"/>
                <a:gd name="connsiteY20" fmla="*/ 276225 h 389981"/>
                <a:gd name="connsiteX21" fmla="*/ 790575 w 2800350"/>
                <a:gd name="connsiteY21" fmla="*/ 285750 h 389981"/>
                <a:gd name="connsiteX22" fmla="*/ 809625 w 2800350"/>
                <a:gd name="connsiteY22" fmla="*/ 314325 h 389981"/>
                <a:gd name="connsiteX23" fmla="*/ 838200 w 2800350"/>
                <a:gd name="connsiteY23" fmla="*/ 361950 h 389981"/>
                <a:gd name="connsiteX24" fmla="*/ 885825 w 2800350"/>
                <a:gd name="connsiteY24" fmla="*/ 371475 h 389981"/>
                <a:gd name="connsiteX25" fmla="*/ 895350 w 2800350"/>
                <a:gd name="connsiteY25" fmla="*/ 342900 h 389981"/>
                <a:gd name="connsiteX26" fmla="*/ 981075 w 2800350"/>
                <a:gd name="connsiteY26" fmla="*/ 314325 h 389981"/>
                <a:gd name="connsiteX27" fmla="*/ 1047750 w 2800350"/>
                <a:gd name="connsiteY27" fmla="*/ 295275 h 389981"/>
                <a:gd name="connsiteX28" fmla="*/ 1085850 w 2800350"/>
                <a:gd name="connsiteY28" fmla="*/ 285750 h 389981"/>
                <a:gd name="connsiteX29" fmla="*/ 1133475 w 2800350"/>
                <a:gd name="connsiteY29" fmla="*/ 304800 h 389981"/>
                <a:gd name="connsiteX30" fmla="*/ 1200150 w 2800350"/>
                <a:gd name="connsiteY30" fmla="*/ 333375 h 389981"/>
                <a:gd name="connsiteX31" fmla="*/ 1295400 w 2800350"/>
                <a:gd name="connsiteY31" fmla="*/ 209550 h 389981"/>
                <a:gd name="connsiteX32" fmla="*/ 1323975 w 2800350"/>
                <a:gd name="connsiteY32" fmla="*/ 200025 h 389981"/>
                <a:gd name="connsiteX33" fmla="*/ 1371600 w 2800350"/>
                <a:gd name="connsiteY33" fmla="*/ 219075 h 389981"/>
                <a:gd name="connsiteX34" fmla="*/ 1400175 w 2800350"/>
                <a:gd name="connsiteY34" fmla="*/ 247650 h 389981"/>
                <a:gd name="connsiteX35" fmla="*/ 1438275 w 2800350"/>
                <a:gd name="connsiteY35" fmla="*/ 161925 h 389981"/>
                <a:gd name="connsiteX36" fmla="*/ 1466850 w 2800350"/>
                <a:gd name="connsiteY36" fmla="*/ 142875 h 389981"/>
                <a:gd name="connsiteX37" fmla="*/ 1495425 w 2800350"/>
                <a:gd name="connsiteY37" fmla="*/ 161925 h 389981"/>
                <a:gd name="connsiteX38" fmla="*/ 1609725 w 2800350"/>
                <a:gd name="connsiteY38" fmla="*/ 257175 h 389981"/>
                <a:gd name="connsiteX39" fmla="*/ 1695450 w 2800350"/>
                <a:gd name="connsiteY39" fmla="*/ 295275 h 389981"/>
                <a:gd name="connsiteX40" fmla="*/ 1704975 w 2800350"/>
                <a:gd name="connsiteY40" fmla="*/ 219075 h 389981"/>
                <a:gd name="connsiteX41" fmla="*/ 1657350 w 2800350"/>
                <a:gd name="connsiteY41" fmla="*/ 76200 h 389981"/>
                <a:gd name="connsiteX42" fmla="*/ 1600200 w 2800350"/>
                <a:gd name="connsiteY42" fmla="*/ 47625 h 389981"/>
                <a:gd name="connsiteX43" fmla="*/ 1581150 w 2800350"/>
                <a:gd name="connsiteY43" fmla="*/ 19050 h 389981"/>
                <a:gd name="connsiteX44" fmla="*/ 1666875 w 2800350"/>
                <a:gd name="connsiteY44" fmla="*/ 19050 h 389981"/>
                <a:gd name="connsiteX45" fmla="*/ 1762125 w 2800350"/>
                <a:gd name="connsiteY45" fmla="*/ 95250 h 389981"/>
                <a:gd name="connsiteX46" fmla="*/ 1771650 w 2800350"/>
                <a:gd name="connsiteY46" fmla="*/ 142875 h 389981"/>
                <a:gd name="connsiteX47" fmla="*/ 1781175 w 2800350"/>
                <a:gd name="connsiteY47" fmla="*/ 285750 h 389981"/>
                <a:gd name="connsiteX48" fmla="*/ 1819275 w 2800350"/>
                <a:gd name="connsiteY48" fmla="*/ 257175 h 389981"/>
                <a:gd name="connsiteX49" fmla="*/ 1838325 w 2800350"/>
                <a:gd name="connsiteY49" fmla="*/ 219075 h 389981"/>
                <a:gd name="connsiteX50" fmla="*/ 1943100 w 2800350"/>
                <a:gd name="connsiteY50" fmla="*/ 200025 h 389981"/>
                <a:gd name="connsiteX51" fmla="*/ 2047875 w 2800350"/>
                <a:gd name="connsiteY51" fmla="*/ 247650 h 389981"/>
                <a:gd name="connsiteX52" fmla="*/ 2076450 w 2800350"/>
                <a:gd name="connsiteY52" fmla="*/ 257175 h 389981"/>
                <a:gd name="connsiteX53" fmla="*/ 2133600 w 2800350"/>
                <a:gd name="connsiteY53" fmla="*/ 228600 h 389981"/>
                <a:gd name="connsiteX54" fmla="*/ 2162175 w 2800350"/>
                <a:gd name="connsiteY54" fmla="*/ 219075 h 389981"/>
                <a:gd name="connsiteX55" fmla="*/ 2276475 w 2800350"/>
                <a:gd name="connsiteY55" fmla="*/ 238125 h 389981"/>
                <a:gd name="connsiteX56" fmla="*/ 2486025 w 2800350"/>
                <a:gd name="connsiteY56" fmla="*/ 257175 h 389981"/>
                <a:gd name="connsiteX57" fmla="*/ 2590800 w 2800350"/>
                <a:gd name="connsiteY57" fmla="*/ 247650 h 389981"/>
                <a:gd name="connsiteX58" fmla="*/ 2600325 w 2800350"/>
                <a:gd name="connsiteY58" fmla="*/ 209550 h 389981"/>
                <a:gd name="connsiteX59" fmla="*/ 2638425 w 2800350"/>
                <a:gd name="connsiteY59" fmla="*/ 238125 h 389981"/>
                <a:gd name="connsiteX60" fmla="*/ 2619375 w 2800350"/>
                <a:gd name="connsiteY60" fmla="*/ 266700 h 389981"/>
                <a:gd name="connsiteX61" fmla="*/ 2552700 w 2800350"/>
                <a:gd name="connsiteY61" fmla="*/ 285750 h 389981"/>
                <a:gd name="connsiteX62" fmla="*/ 2362200 w 2800350"/>
                <a:gd name="connsiteY62" fmla="*/ 257175 h 389981"/>
                <a:gd name="connsiteX63" fmla="*/ 2286000 w 2800350"/>
                <a:gd name="connsiteY63" fmla="*/ 266700 h 389981"/>
                <a:gd name="connsiteX64" fmla="*/ 2266950 w 2800350"/>
                <a:gd name="connsiteY64" fmla="*/ 238125 h 389981"/>
                <a:gd name="connsiteX65" fmla="*/ 2295525 w 2800350"/>
                <a:gd name="connsiteY65" fmla="*/ 133350 h 389981"/>
                <a:gd name="connsiteX66" fmla="*/ 2428875 w 2800350"/>
                <a:gd name="connsiteY66" fmla="*/ 219075 h 389981"/>
                <a:gd name="connsiteX67" fmla="*/ 2505075 w 2800350"/>
                <a:gd name="connsiteY67" fmla="*/ 190500 h 389981"/>
                <a:gd name="connsiteX68" fmla="*/ 2533650 w 2800350"/>
                <a:gd name="connsiteY68" fmla="*/ 180975 h 389981"/>
                <a:gd name="connsiteX69" fmla="*/ 2581275 w 2800350"/>
                <a:gd name="connsiteY69" fmla="*/ 161925 h 389981"/>
                <a:gd name="connsiteX70" fmla="*/ 2686050 w 2800350"/>
                <a:gd name="connsiteY70" fmla="*/ 171450 h 389981"/>
                <a:gd name="connsiteX71" fmla="*/ 2800350 w 2800350"/>
                <a:gd name="connsiteY71" fmla="*/ 152400 h 389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2800350" h="389981">
                  <a:moveTo>
                    <a:pt x="0" y="0"/>
                  </a:moveTo>
                  <a:cubicBezTo>
                    <a:pt x="60198" y="90297"/>
                    <a:pt x="48716" y="56900"/>
                    <a:pt x="66675" y="209550"/>
                  </a:cubicBezTo>
                  <a:cubicBezTo>
                    <a:pt x="73363" y="266396"/>
                    <a:pt x="76200" y="323762"/>
                    <a:pt x="76200" y="381000"/>
                  </a:cubicBezTo>
                  <a:cubicBezTo>
                    <a:pt x="76200" y="425563"/>
                    <a:pt x="69850" y="292100"/>
                    <a:pt x="66675" y="247650"/>
                  </a:cubicBezTo>
                  <a:cubicBezTo>
                    <a:pt x="69850" y="180975"/>
                    <a:pt x="41857" y="104863"/>
                    <a:pt x="76200" y="47625"/>
                  </a:cubicBezTo>
                  <a:cubicBezTo>
                    <a:pt x="92535" y="20400"/>
                    <a:pt x="129949" y="82324"/>
                    <a:pt x="152400" y="104775"/>
                  </a:cubicBezTo>
                  <a:cubicBezTo>
                    <a:pt x="187469" y="139844"/>
                    <a:pt x="215900" y="180975"/>
                    <a:pt x="247650" y="219075"/>
                  </a:cubicBezTo>
                  <a:cubicBezTo>
                    <a:pt x="244475" y="250825"/>
                    <a:pt x="264674" y="296625"/>
                    <a:pt x="238125" y="314325"/>
                  </a:cubicBezTo>
                  <a:cubicBezTo>
                    <a:pt x="168585" y="360685"/>
                    <a:pt x="123890" y="283450"/>
                    <a:pt x="95250" y="247650"/>
                  </a:cubicBezTo>
                  <a:cubicBezTo>
                    <a:pt x="90815" y="232126"/>
                    <a:pt x="29958" y="95596"/>
                    <a:pt x="142875" y="123825"/>
                  </a:cubicBezTo>
                  <a:cubicBezTo>
                    <a:pt x="184315" y="134185"/>
                    <a:pt x="200025" y="187325"/>
                    <a:pt x="228600" y="219075"/>
                  </a:cubicBezTo>
                  <a:cubicBezTo>
                    <a:pt x="231775" y="231775"/>
                    <a:pt x="230425" y="246588"/>
                    <a:pt x="238125" y="257175"/>
                  </a:cubicBezTo>
                  <a:cubicBezTo>
                    <a:pt x="289884" y="328344"/>
                    <a:pt x="293583" y="320111"/>
                    <a:pt x="361950" y="342900"/>
                  </a:cubicBezTo>
                  <a:cubicBezTo>
                    <a:pt x="384175" y="327025"/>
                    <a:pt x="411563" y="316602"/>
                    <a:pt x="428625" y="295275"/>
                  </a:cubicBezTo>
                  <a:cubicBezTo>
                    <a:pt x="438738" y="282633"/>
                    <a:pt x="435488" y="263619"/>
                    <a:pt x="438150" y="247650"/>
                  </a:cubicBezTo>
                  <a:cubicBezTo>
                    <a:pt x="445015" y="206458"/>
                    <a:pt x="450850" y="165100"/>
                    <a:pt x="457200" y="123825"/>
                  </a:cubicBezTo>
                  <a:cubicBezTo>
                    <a:pt x="482668" y="149293"/>
                    <a:pt x="515148" y="171733"/>
                    <a:pt x="523875" y="209550"/>
                  </a:cubicBezTo>
                  <a:cubicBezTo>
                    <a:pt x="530340" y="237565"/>
                    <a:pt x="519769" y="269961"/>
                    <a:pt x="533400" y="295275"/>
                  </a:cubicBezTo>
                  <a:cubicBezTo>
                    <a:pt x="544255" y="315434"/>
                    <a:pt x="571500" y="320675"/>
                    <a:pt x="590550" y="333375"/>
                  </a:cubicBezTo>
                  <a:cubicBezTo>
                    <a:pt x="606425" y="327025"/>
                    <a:pt x="622882" y="321971"/>
                    <a:pt x="638175" y="314325"/>
                  </a:cubicBezTo>
                  <a:cubicBezTo>
                    <a:pt x="661070" y="302877"/>
                    <a:pt x="679691" y="280942"/>
                    <a:pt x="704850" y="276225"/>
                  </a:cubicBezTo>
                  <a:cubicBezTo>
                    <a:pt x="733108" y="270927"/>
                    <a:pt x="762000" y="282575"/>
                    <a:pt x="790575" y="285750"/>
                  </a:cubicBezTo>
                  <a:cubicBezTo>
                    <a:pt x="796925" y="295275"/>
                    <a:pt x="803558" y="304617"/>
                    <a:pt x="809625" y="314325"/>
                  </a:cubicBezTo>
                  <a:cubicBezTo>
                    <a:pt x="819437" y="330024"/>
                    <a:pt x="823389" y="350842"/>
                    <a:pt x="838200" y="361950"/>
                  </a:cubicBezTo>
                  <a:cubicBezTo>
                    <a:pt x="851152" y="371664"/>
                    <a:pt x="869950" y="368300"/>
                    <a:pt x="885825" y="371475"/>
                  </a:cubicBezTo>
                  <a:cubicBezTo>
                    <a:pt x="889000" y="361950"/>
                    <a:pt x="888250" y="350000"/>
                    <a:pt x="895350" y="342900"/>
                  </a:cubicBezTo>
                  <a:cubicBezTo>
                    <a:pt x="916476" y="321774"/>
                    <a:pt x="955391" y="320746"/>
                    <a:pt x="981075" y="314325"/>
                  </a:cubicBezTo>
                  <a:cubicBezTo>
                    <a:pt x="1003499" y="308719"/>
                    <a:pt x="1025450" y="301357"/>
                    <a:pt x="1047750" y="295275"/>
                  </a:cubicBezTo>
                  <a:cubicBezTo>
                    <a:pt x="1060380" y="291831"/>
                    <a:pt x="1073150" y="288925"/>
                    <a:pt x="1085850" y="285750"/>
                  </a:cubicBezTo>
                  <a:cubicBezTo>
                    <a:pt x="1101725" y="292100"/>
                    <a:pt x="1117851" y="297856"/>
                    <a:pt x="1133475" y="304800"/>
                  </a:cubicBezTo>
                  <a:cubicBezTo>
                    <a:pt x="1204095" y="336187"/>
                    <a:pt x="1141459" y="313811"/>
                    <a:pt x="1200150" y="333375"/>
                  </a:cubicBezTo>
                  <a:cubicBezTo>
                    <a:pt x="1268539" y="196598"/>
                    <a:pt x="1214320" y="232716"/>
                    <a:pt x="1295400" y="209550"/>
                  </a:cubicBezTo>
                  <a:cubicBezTo>
                    <a:pt x="1305054" y="206792"/>
                    <a:pt x="1314450" y="203200"/>
                    <a:pt x="1323975" y="200025"/>
                  </a:cubicBezTo>
                  <a:cubicBezTo>
                    <a:pt x="1339850" y="206375"/>
                    <a:pt x="1357101" y="210013"/>
                    <a:pt x="1371600" y="219075"/>
                  </a:cubicBezTo>
                  <a:cubicBezTo>
                    <a:pt x="1383023" y="226214"/>
                    <a:pt x="1388127" y="253674"/>
                    <a:pt x="1400175" y="247650"/>
                  </a:cubicBezTo>
                  <a:cubicBezTo>
                    <a:pt x="1447594" y="223941"/>
                    <a:pt x="1415248" y="190708"/>
                    <a:pt x="1438275" y="161925"/>
                  </a:cubicBezTo>
                  <a:cubicBezTo>
                    <a:pt x="1445426" y="152986"/>
                    <a:pt x="1457325" y="149225"/>
                    <a:pt x="1466850" y="142875"/>
                  </a:cubicBezTo>
                  <a:cubicBezTo>
                    <a:pt x="1476375" y="149225"/>
                    <a:pt x="1486486" y="154774"/>
                    <a:pt x="1495425" y="161925"/>
                  </a:cubicBezTo>
                  <a:cubicBezTo>
                    <a:pt x="1534152" y="192907"/>
                    <a:pt x="1564404" y="237033"/>
                    <a:pt x="1609725" y="257175"/>
                  </a:cubicBezTo>
                  <a:lnTo>
                    <a:pt x="1695450" y="295275"/>
                  </a:lnTo>
                  <a:cubicBezTo>
                    <a:pt x="1698625" y="269875"/>
                    <a:pt x="1704975" y="244673"/>
                    <a:pt x="1704975" y="219075"/>
                  </a:cubicBezTo>
                  <a:cubicBezTo>
                    <a:pt x="1704975" y="168275"/>
                    <a:pt x="1695450" y="114300"/>
                    <a:pt x="1657350" y="76200"/>
                  </a:cubicBezTo>
                  <a:cubicBezTo>
                    <a:pt x="1642290" y="61140"/>
                    <a:pt x="1619250" y="57150"/>
                    <a:pt x="1600200" y="47625"/>
                  </a:cubicBezTo>
                  <a:cubicBezTo>
                    <a:pt x="1593850" y="38100"/>
                    <a:pt x="1574281" y="28208"/>
                    <a:pt x="1581150" y="19050"/>
                  </a:cubicBezTo>
                  <a:cubicBezTo>
                    <a:pt x="1598334" y="-3862"/>
                    <a:pt x="1648064" y="14347"/>
                    <a:pt x="1666875" y="19050"/>
                  </a:cubicBezTo>
                  <a:cubicBezTo>
                    <a:pt x="1702459" y="40400"/>
                    <a:pt x="1739357" y="57303"/>
                    <a:pt x="1762125" y="95250"/>
                  </a:cubicBezTo>
                  <a:cubicBezTo>
                    <a:pt x="1770454" y="109132"/>
                    <a:pt x="1768475" y="127000"/>
                    <a:pt x="1771650" y="142875"/>
                  </a:cubicBezTo>
                  <a:cubicBezTo>
                    <a:pt x="1755655" y="185527"/>
                    <a:pt x="1709264" y="249794"/>
                    <a:pt x="1781175" y="285750"/>
                  </a:cubicBezTo>
                  <a:cubicBezTo>
                    <a:pt x="1795374" y="292850"/>
                    <a:pt x="1806575" y="266700"/>
                    <a:pt x="1819275" y="257175"/>
                  </a:cubicBezTo>
                  <a:cubicBezTo>
                    <a:pt x="1825625" y="244475"/>
                    <a:pt x="1825433" y="225025"/>
                    <a:pt x="1838325" y="219075"/>
                  </a:cubicBezTo>
                  <a:cubicBezTo>
                    <a:pt x="1870555" y="204199"/>
                    <a:pt x="1907602" y="200025"/>
                    <a:pt x="1943100" y="200025"/>
                  </a:cubicBezTo>
                  <a:cubicBezTo>
                    <a:pt x="1982071" y="200025"/>
                    <a:pt x="2015984" y="231704"/>
                    <a:pt x="2047875" y="247650"/>
                  </a:cubicBezTo>
                  <a:cubicBezTo>
                    <a:pt x="2056855" y="252140"/>
                    <a:pt x="2066925" y="254000"/>
                    <a:pt x="2076450" y="257175"/>
                  </a:cubicBezTo>
                  <a:cubicBezTo>
                    <a:pt x="2095500" y="247650"/>
                    <a:pt x="2114137" y="237250"/>
                    <a:pt x="2133600" y="228600"/>
                  </a:cubicBezTo>
                  <a:cubicBezTo>
                    <a:pt x="2142775" y="224522"/>
                    <a:pt x="2152157" y="218407"/>
                    <a:pt x="2162175" y="219075"/>
                  </a:cubicBezTo>
                  <a:cubicBezTo>
                    <a:pt x="2200715" y="221644"/>
                    <a:pt x="2238114" y="233612"/>
                    <a:pt x="2276475" y="238125"/>
                  </a:cubicBezTo>
                  <a:cubicBezTo>
                    <a:pt x="2346133" y="246320"/>
                    <a:pt x="2486025" y="257175"/>
                    <a:pt x="2486025" y="257175"/>
                  </a:cubicBezTo>
                  <a:cubicBezTo>
                    <a:pt x="2525706" y="270402"/>
                    <a:pt x="2540668" y="281071"/>
                    <a:pt x="2590800" y="247650"/>
                  </a:cubicBezTo>
                  <a:cubicBezTo>
                    <a:pt x="2601692" y="240388"/>
                    <a:pt x="2597150" y="222250"/>
                    <a:pt x="2600325" y="209550"/>
                  </a:cubicBezTo>
                  <a:cubicBezTo>
                    <a:pt x="2613025" y="219075"/>
                    <a:pt x="2633405" y="223065"/>
                    <a:pt x="2638425" y="238125"/>
                  </a:cubicBezTo>
                  <a:cubicBezTo>
                    <a:pt x="2642045" y="248985"/>
                    <a:pt x="2629382" y="261141"/>
                    <a:pt x="2619375" y="266700"/>
                  </a:cubicBezTo>
                  <a:cubicBezTo>
                    <a:pt x="2599169" y="277925"/>
                    <a:pt x="2574925" y="279400"/>
                    <a:pt x="2552700" y="285750"/>
                  </a:cubicBezTo>
                  <a:cubicBezTo>
                    <a:pt x="2489200" y="276225"/>
                    <a:pt x="2426247" y="261750"/>
                    <a:pt x="2362200" y="257175"/>
                  </a:cubicBezTo>
                  <a:cubicBezTo>
                    <a:pt x="2336667" y="255351"/>
                    <a:pt x="2311101" y="271720"/>
                    <a:pt x="2286000" y="266700"/>
                  </a:cubicBezTo>
                  <a:cubicBezTo>
                    <a:pt x="2274775" y="264455"/>
                    <a:pt x="2273300" y="247650"/>
                    <a:pt x="2266950" y="238125"/>
                  </a:cubicBezTo>
                  <a:cubicBezTo>
                    <a:pt x="2276475" y="203200"/>
                    <a:pt x="2259572" y="137580"/>
                    <a:pt x="2295525" y="133350"/>
                  </a:cubicBezTo>
                  <a:cubicBezTo>
                    <a:pt x="2348006" y="127176"/>
                    <a:pt x="2428875" y="219075"/>
                    <a:pt x="2428875" y="219075"/>
                  </a:cubicBezTo>
                  <a:lnTo>
                    <a:pt x="2505075" y="190500"/>
                  </a:lnTo>
                  <a:cubicBezTo>
                    <a:pt x="2514511" y="187069"/>
                    <a:pt x="2524249" y="184500"/>
                    <a:pt x="2533650" y="180975"/>
                  </a:cubicBezTo>
                  <a:cubicBezTo>
                    <a:pt x="2549659" y="174972"/>
                    <a:pt x="2565400" y="168275"/>
                    <a:pt x="2581275" y="161925"/>
                  </a:cubicBezTo>
                  <a:cubicBezTo>
                    <a:pt x="2616200" y="165100"/>
                    <a:pt x="2652028" y="179955"/>
                    <a:pt x="2686050" y="171450"/>
                  </a:cubicBezTo>
                  <a:cubicBezTo>
                    <a:pt x="2774571" y="149320"/>
                    <a:pt x="2736068" y="152400"/>
                    <a:pt x="2800350" y="152400"/>
                  </a:cubicBezTo>
                </a:path>
              </a:pathLst>
            </a:custGeom>
            <a:ln w="2540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5-Point Star 166"/>
            <p:cNvSpPr/>
            <p:nvPr/>
          </p:nvSpPr>
          <p:spPr>
            <a:xfrm>
              <a:off x="6477000" y="3998603"/>
              <a:ext cx="181708" cy="195441"/>
            </a:xfrm>
            <a:prstGeom prst="star5">
              <a:avLst/>
            </a:prstGeom>
            <a:solidFill>
              <a:schemeClr val="accent2">
                <a:lumMod val="75000"/>
              </a:schemeClr>
            </a:solidFill>
            <a:ln w="9525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5-Point Star 167"/>
            <p:cNvSpPr/>
            <p:nvPr/>
          </p:nvSpPr>
          <p:spPr>
            <a:xfrm>
              <a:off x="6658708" y="4011303"/>
              <a:ext cx="181708" cy="195441"/>
            </a:xfrm>
            <a:prstGeom prst="star5">
              <a:avLst/>
            </a:prstGeom>
            <a:solidFill>
              <a:schemeClr val="accent2">
                <a:lumMod val="75000"/>
              </a:schemeClr>
            </a:solidFill>
            <a:ln w="9525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5-Point Star 168"/>
            <p:cNvSpPr/>
            <p:nvPr/>
          </p:nvSpPr>
          <p:spPr>
            <a:xfrm>
              <a:off x="6934200" y="4115049"/>
              <a:ext cx="181708" cy="195441"/>
            </a:xfrm>
            <a:prstGeom prst="star5">
              <a:avLst/>
            </a:prstGeom>
            <a:solidFill>
              <a:schemeClr val="accent2">
                <a:lumMod val="75000"/>
              </a:schemeClr>
            </a:solidFill>
            <a:ln w="9525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5-Point Star 169"/>
            <p:cNvSpPr/>
            <p:nvPr/>
          </p:nvSpPr>
          <p:spPr>
            <a:xfrm>
              <a:off x="7239000" y="4115049"/>
              <a:ext cx="181708" cy="195441"/>
            </a:xfrm>
            <a:prstGeom prst="star5">
              <a:avLst/>
            </a:prstGeom>
            <a:solidFill>
              <a:schemeClr val="accent2">
                <a:lumMod val="75000"/>
              </a:schemeClr>
            </a:solidFill>
            <a:ln w="9525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5-Point Star 170"/>
            <p:cNvSpPr/>
            <p:nvPr/>
          </p:nvSpPr>
          <p:spPr>
            <a:xfrm>
              <a:off x="7603864" y="4030092"/>
              <a:ext cx="181708" cy="195441"/>
            </a:xfrm>
            <a:prstGeom prst="star5">
              <a:avLst/>
            </a:prstGeom>
            <a:solidFill>
              <a:schemeClr val="accent2">
                <a:lumMod val="75000"/>
              </a:schemeClr>
            </a:solidFill>
            <a:ln w="9525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5-Point Star 172"/>
            <p:cNvSpPr/>
            <p:nvPr/>
          </p:nvSpPr>
          <p:spPr>
            <a:xfrm>
              <a:off x="6658708" y="5291386"/>
              <a:ext cx="181708" cy="195441"/>
            </a:xfrm>
            <a:prstGeom prst="star5">
              <a:avLst/>
            </a:prstGeom>
            <a:solidFill>
              <a:schemeClr val="accent2">
                <a:lumMod val="75000"/>
              </a:schemeClr>
            </a:solidFill>
            <a:ln w="9525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5-Point Star 173"/>
            <p:cNvSpPr/>
            <p:nvPr/>
          </p:nvSpPr>
          <p:spPr>
            <a:xfrm>
              <a:off x="7115908" y="5362030"/>
              <a:ext cx="181708" cy="195441"/>
            </a:xfrm>
            <a:prstGeom prst="star5">
              <a:avLst/>
            </a:prstGeom>
            <a:solidFill>
              <a:schemeClr val="accent2">
                <a:lumMod val="75000"/>
              </a:schemeClr>
            </a:solidFill>
            <a:ln w="9525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5-Point Star 174"/>
            <p:cNvSpPr/>
            <p:nvPr/>
          </p:nvSpPr>
          <p:spPr>
            <a:xfrm>
              <a:off x="7531787" y="5266234"/>
              <a:ext cx="181708" cy="195441"/>
            </a:xfrm>
            <a:prstGeom prst="star5">
              <a:avLst/>
            </a:prstGeom>
            <a:solidFill>
              <a:schemeClr val="accent2">
                <a:lumMod val="75000"/>
              </a:schemeClr>
            </a:solidFill>
            <a:ln w="9525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5-Point Star 175"/>
            <p:cNvSpPr/>
            <p:nvPr/>
          </p:nvSpPr>
          <p:spPr>
            <a:xfrm>
              <a:off x="8229600" y="5220558"/>
              <a:ext cx="181708" cy="195441"/>
            </a:xfrm>
            <a:prstGeom prst="star5">
              <a:avLst/>
            </a:prstGeom>
            <a:solidFill>
              <a:schemeClr val="accent2">
                <a:lumMod val="75000"/>
              </a:schemeClr>
            </a:solidFill>
            <a:ln w="9525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5-Point Star 176"/>
            <p:cNvSpPr/>
            <p:nvPr/>
          </p:nvSpPr>
          <p:spPr>
            <a:xfrm>
              <a:off x="8791541" y="5220558"/>
              <a:ext cx="181708" cy="195441"/>
            </a:xfrm>
            <a:prstGeom prst="star5">
              <a:avLst/>
            </a:prstGeom>
            <a:solidFill>
              <a:schemeClr val="accent2">
                <a:lumMod val="75000"/>
              </a:schemeClr>
            </a:solidFill>
            <a:ln w="9525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Freeform 177"/>
            <p:cNvSpPr/>
            <p:nvPr/>
          </p:nvSpPr>
          <p:spPr>
            <a:xfrm>
              <a:off x="6502677" y="3755479"/>
              <a:ext cx="312061" cy="243124"/>
            </a:xfrm>
            <a:custGeom>
              <a:avLst/>
              <a:gdLst>
                <a:gd name="connsiteX0" fmla="*/ 0 w 852256"/>
                <a:gd name="connsiteY0" fmla="*/ 346229 h 665825"/>
                <a:gd name="connsiteX1" fmla="*/ 390617 w 852256"/>
                <a:gd name="connsiteY1" fmla="*/ 0 h 665825"/>
                <a:gd name="connsiteX2" fmla="*/ 852256 w 852256"/>
                <a:gd name="connsiteY2" fmla="*/ 71021 h 665825"/>
                <a:gd name="connsiteX3" fmla="*/ 843378 w 852256"/>
                <a:gd name="connsiteY3" fmla="*/ 337351 h 665825"/>
                <a:gd name="connsiteX4" fmla="*/ 692458 w 852256"/>
                <a:gd name="connsiteY4" fmla="*/ 337351 h 665825"/>
                <a:gd name="connsiteX5" fmla="*/ 719091 w 852256"/>
                <a:gd name="connsiteY5" fmla="*/ 665825 h 665825"/>
                <a:gd name="connsiteX6" fmla="*/ 719091 w 852256"/>
                <a:gd name="connsiteY6" fmla="*/ 665825 h 665825"/>
                <a:gd name="connsiteX7" fmla="*/ 514904 w 852256"/>
                <a:gd name="connsiteY7" fmla="*/ 577048 h 665825"/>
                <a:gd name="connsiteX8" fmla="*/ 230819 w 852256"/>
                <a:gd name="connsiteY8" fmla="*/ 523782 h 665825"/>
                <a:gd name="connsiteX9" fmla="*/ 133165 w 852256"/>
                <a:gd name="connsiteY9" fmla="*/ 612559 h 665825"/>
                <a:gd name="connsiteX10" fmla="*/ 97654 w 852256"/>
                <a:gd name="connsiteY10" fmla="*/ 372862 h 665825"/>
                <a:gd name="connsiteX11" fmla="*/ 62143 w 852256"/>
                <a:gd name="connsiteY11" fmla="*/ 284085 h 665825"/>
                <a:gd name="connsiteX12" fmla="*/ 0 w 852256"/>
                <a:gd name="connsiteY12" fmla="*/ 346229 h 665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52256" h="665825">
                  <a:moveTo>
                    <a:pt x="0" y="346229"/>
                  </a:moveTo>
                  <a:lnTo>
                    <a:pt x="390617" y="0"/>
                  </a:lnTo>
                  <a:lnTo>
                    <a:pt x="852256" y="71021"/>
                  </a:lnTo>
                  <a:lnTo>
                    <a:pt x="843378" y="337351"/>
                  </a:lnTo>
                  <a:lnTo>
                    <a:pt x="692458" y="337351"/>
                  </a:lnTo>
                  <a:lnTo>
                    <a:pt x="719091" y="665825"/>
                  </a:lnTo>
                  <a:lnTo>
                    <a:pt x="719091" y="665825"/>
                  </a:lnTo>
                  <a:lnTo>
                    <a:pt x="514904" y="577048"/>
                  </a:lnTo>
                  <a:lnTo>
                    <a:pt x="230819" y="523782"/>
                  </a:lnTo>
                  <a:lnTo>
                    <a:pt x="133165" y="612559"/>
                  </a:lnTo>
                  <a:lnTo>
                    <a:pt x="97654" y="372862"/>
                  </a:lnTo>
                  <a:lnTo>
                    <a:pt x="62143" y="284085"/>
                  </a:lnTo>
                  <a:lnTo>
                    <a:pt x="0" y="346229"/>
                  </a:lnTo>
                  <a:close/>
                </a:path>
              </a:pathLst>
            </a:custGeom>
            <a:solidFill>
              <a:srgbClr val="92D050"/>
            </a:solidFill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Freeform 178"/>
            <p:cNvSpPr/>
            <p:nvPr/>
          </p:nvSpPr>
          <p:spPr>
            <a:xfrm>
              <a:off x="7531786" y="3815861"/>
              <a:ext cx="448013" cy="261203"/>
            </a:xfrm>
            <a:custGeom>
              <a:avLst/>
              <a:gdLst>
                <a:gd name="connsiteX0" fmla="*/ 0 w 852256"/>
                <a:gd name="connsiteY0" fmla="*/ 346229 h 665825"/>
                <a:gd name="connsiteX1" fmla="*/ 390617 w 852256"/>
                <a:gd name="connsiteY1" fmla="*/ 0 h 665825"/>
                <a:gd name="connsiteX2" fmla="*/ 852256 w 852256"/>
                <a:gd name="connsiteY2" fmla="*/ 71021 h 665825"/>
                <a:gd name="connsiteX3" fmla="*/ 843378 w 852256"/>
                <a:gd name="connsiteY3" fmla="*/ 337351 h 665825"/>
                <a:gd name="connsiteX4" fmla="*/ 692458 w 852256"/>
                <a:gd name="connsiteY4" fmla="*/ 337351 h 665825"/>
                <a:gd name="connsiteX5" fmla="*/ 719091 w 852256"/>
                <a:gd name="connsiteY5" fmla="*/ 665825 h 665825"/>
                <a:gd name="connsiteX6" fmla="*/ 719091 w 852256"/>
                <a:gd name="connsiteY6" fmla="*/ 665825 h 665825"/>
                <a:gd name="connsiteX7" fmla="*/ 514904 w 852256"/>
                <a:gd name="connsiteY7" fmla="*/ 577048 h 665825"/>
                <a:gd name="connsiteX8" fmla="*/ 230819 w 852256"/>
                <a:gd name="connsiteY8" fmla="*/ 523782 h 665825"/>
                <a:gd name="connsiteX9" fmla="*/ 133165 w 852256"/>
                <a:gd name="connsiteY9" fmla="*/ 612559 h 665825"/>
                <a:gd name="connsiteX10" fmla="*/ 97654 w 852256"/>
                <a:gd name="connsiteY10" fmla="*/ 372862 h 665825"/>
                <a:gd name="connsiteX11" fmla="*/ 62143 w 852256"/>
                <a:gd name="connsiteY11" fmla="*/ 284085 h 665825"/>
                <a:gd name="connsiteX12" fmla="*/ 0 w 852256"/>
                <a:gd name="connsiteY12" fmla="*/ 346229 h 665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52256" h="665825">
                  <a:moveTo>
                    <a:pt x="0" y="346229"/>
                  </a:moveTo>
                  <a:lnTo>
                    <a:pt x="390617" y="0"/>
                  </a:lnTo>
                  <a:lnTo>
                    <a:pt x="852256" y="71021"/>
                  </a:lnTo>
                  <a:lnTo>
                    <a:pt x="843378" y="337351"/>
                  </a:lnTo>
                  <a:lnTo>
                    <a:pt x="692458" y="337351"/>
                  </a:lnTo>
                  <a:lnTo>
                    <a:pt x="719091" y="665825"/>
                  </a:lnTo>
                  <a:lnTo>
                    <a:pt x="719091" y="665825"/>
                  </a:lnTo>
                  <a:lnTo>
                    <a:pt x="514904" y="577048"/>
                  </a:lnTo>
                  <a:lnTo>
                    <a:pt x="230819" y="523782"/>
                  </a:lnTo>
                  <a:lnTo>
                    <a:pt x="133165" y="612559"/>
                  </a:lnTo>
                  <a:lnTo>
                    <a:pt x="97654" y="372862"/>
                  </a:lnTo>
                  <a:lnTo>
                    <a:pt x="62143" y="284085"/>
                  </a:lnTo>
                  <a:lnTo>
                    <a:pt x="0" y="346229"/>
                  </a:lnTo>
                  <a:close/>
                </a:path>
              </a:pathLst>
            </a:custGeom>
            <a:solidFill>
              <a:srgbClr val="92D050"/>
            </a:solidFill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Freeform 179"/>
            <p:cNvSpPr/>
            <p:nvPr/>
          </p:nvSpPr>
          <p:spPr>
            <a:xfrm>
              <a:off x="7098259" y="4359194"/>
              <a:ext cx="408174" cy="228789"/>
            </a:xfrm>
            <a:custGeom>
              <a:avLst/>
              <a:gdLst>
                <a:gd name="connsiteX0" fmla="*/ 0 w 852256"/>
                <a:gd name="connsiteY0" fmla="*/ 346229 h 665825"/>
                <a:gd name="connsiteX1" fmla="*/ 390617 w 852256"/>
                <a:gd name="connsiteY1" fmla="*/ 0 h 665825"/>
                <a:gd name="connsiteX2" fmla="*/ 852256 w 852256"/>
                <a:gd name="connsiteY2" fmla="*/ 71021 h 665825"/>
                <a:gd name="connsiteX3" fmla="*/ 843378 w 852256"/>
                <a:gd name="connsiteY3" fmla="*/ 337351 h 665825"/>
                <a:gd name="connsiteX4" fmla="*/ 692458 w 852256"/>
                <a:gd name="connsiteY4" fmla="*/ 337351 h 665825"/>
                <a:gd name="connsiteX5" fmla="*/ 719091 w 852256"/>
                <a:gd name="connsiteY5" fmla="*/ 665825 h 665825"/>
                <a:gd name="connsiteX6" fmla="*/ 719091 w 852256"/>
                <a:gd name="connsiteY6" fmla="*/ 665825 h 665825"/>
                <a:gd name="connsiteX7" fmla="*/ 514904 w 852256"/>
                <a:gd name="connsiteY7" fmla="*/ 577048 h 665825"/>
                <a:gd name="connsiteX8" fmla="*/ 230819 w 852256"/>
                <a:gd name="connsiteY8" fmla="*/ 523782 h 665825"/>
                <a:gd name="connsiteX9" fmla="*/ 133165 w 852256"/>
                <a:gd name="connsiteY9" fmla="*/ 612559 h 665825"/>
                <a:gd name="connsiteX10" fmla="*/ 97654 w 852256"/>
                <a:gd name="connsiteY10" fmla="*/ 372862 h 665825"/>
                <a:gd name="connsiteX11" fmla="*/ 62143 w 852256"/>
                <a:gd name="connsiteY11" fmla="*/ 284085 h 665825"/>
                <a:gd name="connsiteX12" fmla="*/ 0 w 852256"/>
                <a:gd name="connsiteY12" fmla="*/ 346229 h 665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52256" h="665825">
                  <a:moveTo>
                    <a:pt x="0" y="346229"/>
                  </a:moveTo>
                  <a:lnTo>
                    <a:pt x="390617" y="0"/>
                  </a:lnTo>
                  <a:lnTo>
                    <a:pt x="852256" y="71021"/>
                  </a:lnTo>
                  <a:lnTo>
                    <a:pt x="843378" y="337351"/>
                  </a:lnTo>
                  <a:lnTo>
                    <a:pt x="692458" y="337351"/>
                  </a:lnTo>
                  <a:lnTo>
                    <a:pt x="719091" y="665825"/>
                  </a:lnTo>
                  <a:lnTo>
                    <a:pt x="719091" y="665825"/>
                  </a:lnTo>
                  <a:lnTo>
                    <a:pt x="514904" y="577048"/>
                  </a:lnTo>
                  <a:lnTo>
                    <a:pt x="230819" y="523782"/>
                  </a:lnTo>
                  <a:lnTo>
                    <a:pt x="133165" y="612559"/>
                  </a:lnTo>
                  <a:lnTo>
                    <a:pt x="97654" y="372862"/>
                  </a:lnTo>
                  <a:lnTo>
                    <a:pt x="62143" y="284085"/>
                  </a:lnTo>
                  <a:lnTo>
                    <a:pt x="0" y="346229"/>
                  </a:lnTo>
                  <a:close/>
                </a:path>
              </a:pathLst>
            </a:custGeom>
            <a:solidFill>
              <a:srgbClr val="92D050"/>
            </a:solidFill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Freeform 180"/>
            <p:cNvSpPr/>
            <p:nvPr/>
          </p:nvSpPr>
          <p:spPr>
            <a:xfrm>
              <a:off x="6567854" y="5043808"/>
              <a:ext cx="408174" cy="228789"/>
            </a:xfrm>
            <a:custGeom>
              <a:avLst/>
              <a:gdLst>
                <a:gd name="connsiteX0" fmla="*/ 0 w 852256"/>
                <a:gd name="connsiteY0" fmla="*/ 346229 h 665825"/>
                <a:gd name="connsiteX1" fmla="*/ 390617 w 852256"/>
                <a:gd name="connsiteY1" fmla="*/ 0 h 665825"/>
                <a:gd name="connsiteX2" fmla="*/ 852256 w 852256"/>
                <a:gd name="connsiteY2" fmla="*/ 71021 h 665825"/>
                <a:gd name="connsiteX3" fmla="*/ 843378 w 852256"/>
                <a:gd name="connsiteY3" fmla="*/ 337351 h 665825"/>
                <a:gd name="connsiteX4" fmla="*/ 692458 w 852256"/>
                <a:gd name="connsiteY4" fmla="*/ 337351 h 665825"/>
                <a:gd name="connsiteX5" fmla="*/ 719091 w 852256"/>
                <a:gd name="connsiteY5" fmla="*/ 665825 h 665825"/>
                <a:gd name="connsiteX6" fmla="*/ 719091 w 852256"/>
                <a:gd name="connsiteY6" fmla="*/ 665825 h 665825"/>
                <a:gd name="connsiteX7" fmla="*/ 514904 w 852256"/>
                <a:gd name="connsiteY7" fmla="*/ 577048 h 665825"/>
                <a:gd name="connsiteX8" fmla="*/ 230819 w 852256"/>
                <a:gd name="connsiteY8" fmla="*/ 523782 h 665825"/>
                <a:gd name="connsiteX9" fmla="*/ 133165 w 852256"/>
                <a:gd name="connsiteY9" fmla="*/ 612559 h 665825"/>
                <a:gd name="connsiteX10" fmla="*/ 97654 w 852256"/>
                <a:gd name="connsiteY10" fmla="*/ 372862 h 665825"/>
                <a:gd name="connsiteX11" fmla="*/ 62143 w 852256"/>
                <a:gd name="connsiteY11" fmla="*/ 284085 h 665825"/>
                <a:gd name="connsiteX12" fmla="*/ 0 w 852256"/>
                <a:gd name="connsiteY12" fmla="*/ 346229 h 665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52256" h="665825">
                  <a:moveTo>
                    <a:pt x="0" y="346229"/>
                  </a:moveTo>
                  <a:lnTo>
                    <a:pt x="390617" y="0"/>
                  </a:lnTo>
                  <a:lnTo>
                    <a:pt x="852256" y="71021"/>
                  </a:lnTo>
                  <a:lnTo>
                    <a:pt x="843378" y="337351"/>
                  </a:lnTo>
                  <a:lnTo>
                    <a:pt x="692458" y="337351"/>
                  </a:lnTo>
                  <a:lnTo>
                    <a:pt x="719091" y="665825"/>
                  </a:lnTo>
                  <a:lnTo>
                    <a:pt x="719091" y="665825"/>
                  </a:lnTo>
                  <a:lnTo>
                    <a:pt x="514904" y="577048"/>
                  </a:lnTo>
                  <a:lnTo>
                    <a:pt x="230819" y="523782"/>
                  </a:lnTo>
                  <a:lnTo>
                    <a:pt x="133165" y="612559"/>
                  </a:lnTo>
                  <a:lnTo>
                    <a:pt x="97654" y="372862"/>
                  </a:lnTo>
                  <a:lnTo>
                    <a:pt x="62143" y="284085"/>
                  </a:lnTo>
                  <a:lnTo>
                    <a:pt x="0" y="346229"/>
                  </a:lnTo>
                  <a:close/>
                </a:path>
              </a:pathLst>
            </a:custGeom>
            <a:solidFill>
              <a:srgbClr val="92D050"/>
            </a:solidFill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Freeform 181"/>
            <p:cNvSpPr/>
            <p:nvPr/>
          </p:nvSpPr>
          <p:spPr>
            <a:xfrm>
              <a:off x="7025054" y="5181411"/>
              <a:ext cx="408174" cy="228789"/>
            </a:xfrm>
            <a:custGeom>
              <a:avLst/>
              <a:gdLst>
                <a:gd name="connsiteX0" fmla="*/ 0 w 852256"/>
                <a:gd name="connsiteY0" fmla="*/ 346229 h 665825"/>
                <a:gd name="connsiteX1" fmla="*/ 390617 w 852256"/>
                <a:gd name="connsiteY1" fmla="*/ 0 h 665825"/>
                <a:gd name="connsiteX2" fmla="*/ 852256 w 852256"/>
                <a:gd name="connsiteY2" fmla="*/ 71021 h 665825"/>
                <a:gd name="connsiteX3" fmla="*/ 843378 w 852256"/>
                <a:gd name="connsiteY3" fmla="*/ 337351 h 665825"/>
                <a:gd name="connsiteX4" fmla="*/ 692458 w 852256"/>
                <a:gd name="connsiteY4" fmla="*/ 337351 h 665825"/>
                <a:gd name="connsiteX5" fmla="*/ 719091 w 852256"/>
                <a:gd name="connsiteY5" fmla="*/ 665825 h 665825"/>
                <a:gd name="connsiteX6" fmla="*/ 719091 w 852256"/>
                <a:gd name="connsiteY6" fmla="*/ 665825 h 665825"/>
                <a:gd name="connsiteX7" fmla="*/ 514904 w 852256"/>
                <a:gd name="connsiteY7" fmla="*/ 577048 h 665825"/>
                <a:gd name="connsiteX8" fmla="*/ 230819 w 852256"/>
                <a:gd name="connsiteY8" fmla="*/ 523782 h 665825"/>
                <a:gd name="connsiteX9" fmla="*/ 133165 w 852256"/>
                <a:gd name="connsiteY9" fmla="*/ 612559 h 665825"/>
                <a:gd name="connsiteX10" fmla="*/ 97654 w 852256"/>
                <a:gd name="connsiteY10" fmla="*/ 372862 h 665825"/>
                <a:gd name="connsiteX11" fmla="*/ 62143 w 852256"/>
                <a:gd name="connsiteY11" fmla="*/ 284085 h 665825"/>
                <a:gd name="connsiteX12" fmla="*/ 0 w 852256"/>
                <a:gd name="connsiteY12" fmla="*/ 346229 h 665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52256" h="665825">
                  <a:moveTo>
                    <a:pt x="0" y="346229"/>
                  </a:moveTo>
                  <a:lnTo>
                    <a:pt x="390617" y="0"/>
                  </a:lnTo>
                  <a:lnTo>
                    <a:pt x="852256" y="71021"/>
                  </a:lnTo>
                  <a:lnTo>
                    <a:pt x="843378" y="337351"/>
                  </a:lnTo>
                  <a:lnTo>
                    <a:pt x="692458" y="337351"/>
                  </a:lnTo>
                  <a:lnTo>
                    <a:pt x="719091" y="665825"/>
                  </a:lnTo>
                  <a:lnTo>
                    <a:pt x="719091" y="665825"/>
                  </a:lnTo>
                  <a:lnTo>
                    <a:pt x="514904" y="577048"/>
                  </a:lnTo>
                  <a:lnTo>
                    <a:pt x="230819" y="523782"/>
                  </a:lnTo>
                  <a:lnTo>
                    <a:pt x="133165" y="612559"/>
                  </a:lnTo>
                  <a:lnTo>
                    <a:pt x="97654" y="372862"/>
                  </a:lnTo>
                  <a:lnTo>
                    <a:pt x="62143" y="284085"/>
                  </a:lnTo>
                  <a:lnTo>
                    <a:pt x="0" y="346229"/>
                  </a:lnTo>
                  <a:close/>
                </a:path>
              </a:pathLst>
            </a:custGeom>
            <a:solidFill>
              <a:srgbClr val="92D050"/>
            </a:solidFill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Freeform 182"/>
            <p:cNvSpPr/>
            <p:nvPr/>
          </p:nvSpPr>
          <p:spPr>
            <a:xfrm>
              <a:off x="7490631" y="5408100"/>
              <a:ext cx="408174" cy="228789"/>
            </a:xfrm>
            <a:custGeom>
              <a:avLst/>
              <a:gdLst>
                <a:gd name="connsiteX0" fmla="*/ 0 w 852256"/>
                <a:gd name="connsiteY0" fmla="*/ 346229 h 665825"/>
                <a:gd name="connsiteX1" fmla="*/ 390617 w 852256"/>
                <a:gd name="connsiteY1" fmla="*/ 0 h 665825"/>
                <a:gd name="connsiteX2" fmla="*/ 852256 w 852256"/>
                <a:gd name="connsiteY2" fmla="*/ 71021 h 665825"/>
                <a:gd name="connsiteX3" fmla="*/ 843378 w 852256"/>
                <a:gd name="connsiteY3" fmla="*/ 337351 h 665825"/>
                <a:gd name="connsiteX4" fmla="*/ 692458 w 852256"/>
                <a:gd name="connsiteY4" fmla="*/ 337351 h 665825"/>
                <a:gd name="connsiteX5" fmla="*/ 719091 w 852256"/>
                <a:gd name="connsiteY5" fmla="*/ 665825 h 665825"/>
                <a:gd name="connsiteX6" fmla="*/ 719091 w 852256"/>
                <a:gd name="connsiteY6" fmla="*/ 665825 h 665825"/>
                <a:gd name="connsiteX7" fmla="*/ 514904 w 852256"/>
                <a:gd name="connsiteY7" fmla="*/ 577048 h 665825"/>
                <a:gd name="connsiteX8" fmla="*/ 230819 w 852256"/>
                <a:gd name="connsiteY8" fmla="*/ 523782 h 665825"/>
                <a:gd name="connsiteX9" fmla="*/ 133165 w 852256"/>
                <a:gd name="connsiteY9" fmla="*/ 612559 h 665825"/>
                <a:gd name="connsiteX10" fmla="*/ 97654 w 852256"/>
                <a:gd name="connsiteY10" fmla="*/ 372862 h 665825"/>
                <a:gd name="connsiteX11" fmla="*/ 62143 w 852256"/>
                <a:gd name="connsiteY11" fmla="*/ 284085 h 665825"/>
                <a:gd name="connsiteX12" fmla="*/ 0 w 852256"/>
                <a:gd name="connsiteY12" fmla="*/ 346229 h 665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52256" h="665825">
                  <a:moveTo>
                    <a:pt x="0" y="346229"/>
                  </a:moveTo>
                  <a:lnTo>
                    <a:pt x="390617" y="0"/>
                  </a:lnTo>
                  <a:lnTo>
                    <a:pt x="852256" y="71021"/>
                  </a:lnTo>
                  <a:lnTo>
                    <a:pt x="843378" y="337351"/>
                  </a:lnTo>
                  <a:lnTo>
                    <a:pt x="692458" y="337351"/>
                  </a:lnTo>
                  <a:lnTo>
                    <a:pt x="719091" y="665825"/>
                  </a:lnTo>
                  <a:lnTo>
                    <a:pt x="719091" y="665825"/>
                  </a:lnTo>
                  <a:lnTo>
                    <a:pt x="514904" y="577048"/>
                  </a:lnTo>
                  <a:lnTo>
                    <a:pt x="230819" y="523782"/>
                  </a:lnTo>
                  <a:lnTo>
                    <a:pt x="133165" y="612559"/>
                  </a:lnTo>
                  <a:lnTo>
                    <a:pt x="97654" y="372862"/>
                  </a:lnTo>
                  <a:lnTo>
                    <a:pt x="62143" y="284085"/>
                  </a:lnTo>
                  <a:lnTo>
                    <a:pt x="0" y="346229"/>
                  </a:lnTo>
                  <a:close/>
                </a:path>
              </a:pathLst>
            </a:custGeom>
            <a:solidFill>
              <a:srgbClr val="92D050"/>
            </a:solidFill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Freeform 183"/>
            <p:cNvSpPr/>
            <p:nvPr/>
          </p:nvSpPr>
          <p:spPr>
            <a:xfrm>
              <a:off x="8116367" y="5029200"/>
              <a:ext cx="408174" cy="228789"/>
            </a:xfrm>
            <a:custGeom>
              <a:avLst/>
              <a:gdLst>
                <a:gd name="connsiteX0" fmla="*/ 0 w 852256"/>
                <a:gd name="connsiteY0" fmla="*/ 346229 h 665825"/>
                <a:gd name="connsiteX1" fmla="*/ 390617 w 852256"/>
                <a:gd name="connsiteY1" fmla="*/ 0 h 665825"/>
                <a:gd name="connsiteX2" fmla="*/ 852256 w 852256"/>
                <a:gd name="connsiteY2" fmla="*/ 71021 h 665825"/>
                <a:gd name="connsiteX3" fmla="*/ 843378 w 852256"/>
                <a:gd name="connsiteY3" fmla="*/ 337351 h 665825"/>
                <a:gd name="connsiteX4" fmla="*/ 692458 w 852256"/>
                <a:gd name="connsiteY4" fmla="*/ 337351 h 665825"/>
                <a:gd name="connsiteX5" fmla="*/ 719091 w 852256"/>
                <a:gd name="connsiteY5" fmla="*/ 665825 h 665825"/>
                <a:gd name="connsiteX6" fmla="*/ 719091 w 852256"/>
                <a:gd name="connsiteY6" fmla="*/ 665825 h 665825"/>
                <a:gd name="connsiteX7" fmla="*/ 514904 w 852256"/>
                <a:gd name="connsiteY7" fmla="*/ 577048 h 665825"/>
                <a:gd name="connsiteX8" fmla="*/ 230819 w 852256"/>
                <a:gd name="connsiteY8" fmla="*/ 523782 h 665825"/>
                <a:gd name="connsiteX9" fmla="*/ 133165 w 852256"/>
                <a:gd name="connsiteY9" fmla="*/ 612559 h 665825"/>
                <a:gd name="connsiteX10" fmla="*/ 97654 w 852256"/>
                <a:gd name="connsiteY10" fmla="*/ 372862 h 665825"/>
                <a:gd name="connsiteX11" fmla="*/ 62143 w 852256"/>
                <a:gd name="connsiteY11" fmla="*/ 284085 h 665825"/>
                <a:gd name="connsiteX12" fmla="*/ 0 w 852256"/>
                <a:gd name="connsiteY12" fmla="*/ 346229 h 665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52256" h="665825">
                  <a:moveTo>
                    <a:pt x="0" y="346229"/>
                  </a:moveTo>
                  <a:lnTo>
                    <a:pt x="390617" y="0"/>
                  </a:lnTo>
                  <a:lnTo>
                    <a:pt x="852256" y="71021"/>
                  </a:lnTo>
                  <a:lnTo>
                    <a:pt x="843378" y="337351"/>
                  </a:lnTo>
                  <a:lnTo>
                    <a:pt x="692458" y="337351"/>
                  </a:lnTo>
                  <a:lnTo>
                    <a:pt x="719091" y="665825"/>
                  </a:lnTo>
                  <a:lnTo>
                    <a:pt x="719091" y="665825"/>
                  </a:lnTo>
                  <a:lnTo>
                    <a:pt x="514904" y="577048"/>
                  </a:lnTo>
                  <a:lnTo>
                    <a:pt x="230819" y="523782"/>
                  </a:lnTo>
                  <a:lnTo>
                    <a:pt x="133165" y="612559"/>
                  </a:lnTo>
                  <a:lnTo>
                    <a:pt x="97654" y="372862"/>
                  </a:lnTo>
                  <a:lnTo>
                    <a:pt x="62143" y="284085"/>
                  </a:lnTo>
                  <a:lnTo>
                    <a:pt x="0" y="346229"/>
                  </a:lnTo>
                  <a:close/>
                </a:path>
              </a:pathLst>
            </a:custGeom>
            <a:solidFill>
              <a:srgbClr val="92D050"/>
            </a:solidFill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Freeform 184"/>
            <p:cNvSpPr/>
            <p:nvPr/>
          </p:nvSpPr>
          <p:spPr>
            <a:xfrm>
              <a:off x="8688201" y="5007679"/>
              <a:ext cx="408174" cy="228789"/>
            </a:xfrm>
            <a:custGeom>
              <a:avLst/>
              <a:gdLst>
                <a:gd name="connsiteX0" fmla="*/ 0 w 852256"/>
                <a:gd name="connsiteY0" fmla="*/ 346229 h 665825"/>
                <a:gd name="connsiteX1" fmla="*/ 390617 w 852256"/>
                <a:gd name="connsiteY1" fmla="*/ 0 h 665825"/>
                <a:gd name="connsiteX2" fmla="*/ 852256 w 852256"/>
                <a:gd name="connsiteY2" fmla="*/ 71021 h 665825"/>
                <a:gd name="connsiteX3" fmla="*/ 843378 w 852256"/>
                <a:gd name="connsiteY3" fmla="*/ 337351 h 665825"/>
                <a:gd name="connsiteX4" fmla="*/ 692458 w 852256"/>
                <a:gd name="connsiteY4" fmla="*/ 337351 h 665825"/>
                <a:gd name="connsiteX5" fmla="*/ 719091 w 852256"/>
                <a:gd name="connsiteY5" fmla="*/ 665825 h 665825"/>
                <a:gd name="connsiteX6" fmla="*/ 719091 w 852256"/>
                <a:gd name="connsiteY6" fmla="*/ 665825 h 665825"/>
                <a:gd name="connsiteX7" fmla="*/ 514904 w 852256"/>
                <a:gd name="connsiteY7" fmla="*/ 577048 h 665825"/>
                <a:gd name="connsiteX8" fmla="*/ 230819 w 852256"/>
                <a:gd name="connsiteY8" fmla="*/ 523782 h 665825"/>
                <a:gd name="connsiteX9" fmla="*/ 133165 w 852256"/>
                <a:gd name="connsiteY9" fmla="*/ 612559 h 665825"/>
                <a:gd name="connsiteX10" fmla="*/ 97654 w 852256"/>
                <a:gd name="connsiteY10" fmla="*/ 372862 h 665825"/>
                <a:gd name="connsiteX11" fmla="*/ 62143 w 852256"/>
                <a:gd name="connsiteY11" fmla="*/ 284085 h 665825"/>
                <a:gd name="connsiteX12" fmla="*/ 0 w 852256"/>
                <a:gd name="connsiteY12" fmla="*/ 346229 h 665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52256" h="665825">
                  <a:moveTo>
                    <a:pt x="0" y="346229"/>
                  </a:moveTo>
                  <a:lnTo>
                    <a:pt x="390617" y="0"/>
                  </a:lnTo>
                  <a:lnTo>
                    <a:pt x="852256" y="71021"/>
                  </a:lnTo>
                  <a:lnTo>
                    <a:pt x="843378" y="337351"/>
                  </a:lnTo>
                  <a:lnTo>
                    <a:pt x="692458" y="337351"/>
                  </a:lnTo>
                  <a:lnTo>
                    <a:pt x="719091" y="665825"/>
                  </a:lnTo>
                  <a:lnTo>
                    <a:pt x="719091" y="665825"/>
                  </a:lnTo>
                  <a:lnTo>
                    <a:pt x="514904" y="577048"/>
                  </a:lnTo>
                  <a:lnTo>
                    <a:pt x="230819" y="523782"/>
                  </a:lnTo>
                  <a:lnTo>
                    <a:pt x="133165" y="612559"/>
                  </a:lnTo>
                  <a:lnTo>
                    <a:pt x="97654" y="372862"/>
                  </a:lnTo>
                  <a:lnTo>
                    <a:pt x="62143" y="284085"/>
                  </a:lnTo>
                  <a:lnTo>
                    <a:pt x="0" y="346229"/>
                  </a:lnTo>
                  <a:close/>
                </a:path>
              </a:pathLst>
            </a:custGeom>
            <a:solidFill>
              <a:srgbClr val="92D050"/>
            </a:solidFill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Freeform 186"/>
            <p:cNvSpPr/>
            <p:nvPr/>
          </p:nvSpPr>
          <p:spPr>
            <a:xfrm>
              <a:off x="6883898" y="3911543"/>
              <a:ext cx="408174" cy="228789"/>
            </a:xfrm>
            <a:custGeom>
              <a:avLst/>
              <a:gdLst>
                <a:gd name="connsiteX0" fmla="*/ 0 w 852256"/>
                <a:gd name="connsiteY0" fmla="*/ 346229 h 665825"/>
                <a:gd name="connsiteX1" fmla="*/ 390617 w 852256"/>
                <a:gd name="connsiteY1" fmla="*/ 0 h 665825"/>
                <a:gd name="connsiteX2" fmla="*/ 852256 w 852256"/>
                <a:gd name="connsiteY2" fmla="*/ 71021 h 665825"/>
                <a:gd name="connsiteX3" fmla="*/ 843378 w 852256"/>
                <a:gd name="connsiteY3" fmla="*/ 337351 h 665825"/>
                <a:gd name="connsiteX4" fmla="*/ 692458 w 852256"/>
                <a:gd name="connsiteY4" fmla="*/ 337351 h 665825"/>
                <a:gd name="connsiteX5" fmla="*/ 719091 w 852256"/>
                <a:gd name="connsiteY5" fmla="*/ 665825 h 665825"/>
                <a:gd name="connsiteX6" fmla="*/ 719091 w 852256"/>
                <a:gd name="connsiteY6" fmla="*/ 665825 h 665825"/>
                <a:gd name="connsiteX7" fmla="*/ 514904 w 852256"/>
                <a:gd name="connsiteY7" fmla="*/ 577048 h 665825"/>
                <a:gd name="connsiteX8" fmla="*/ 230819 w 852256"/>
                <a:gd name="connsiteY8" fmla="*/ 523782 h 665825"/>
                <a:gd name="connsiteX9" fmla="*/ 133165 w 852256"/>
                <a:gd name="connsiteY9" fmla="*/ 612559 h 665825"/>
                <a:gd name="connsiteX10" fmla="*/ 97654 w 852256"/>
                <a:gd name="connsiteY10" fmla="*/ 372862 h 665825"/>
                <a:gd name="connsiteX11" fmla="*/ 62143 w 852256"/>
                <a:gd name="connsiteY11" fmla="*/ 284085 h 665825"/>
                <a:gd name="connsiteX12" fmla="*/ 0 w 852256"/>
                <a:gd name="connsiteY12" fmla="*/ 346229 h 665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52256" h="665825">
                  <a:moveTo>
                    <a:pt x="0" y="346229"/>
                  </a:moveTo>
                  <a:lnTo>
                    <a:pt x="390617" y="0"/>
                  </a:lnTo>
                  <a:lnTo>
                    <a:pt x="852256" y="71021"/>
                  </a:lnTo>
                  <a:lnTo>
                    <a:pt x="843378" y="337351"/>
                  </a:lnTo>
                  <a:lnTo>
                    <a:pt x="692458" y="337351"/>
                  </a:lnTo>
                  <a:lnTo>
                    <a:pt x="719091" y="665825"/>
                  </a:lnTo>
                  <a:lnTo>
                    <a:pt x="719091" y="665825"/>
                  </a:lnTo>
                  <a:lnTo>
                    <a:pt x="514904" y="577048"/>
                  </a:lnTo>
                  <a:lnTo>
                    <a:pt x="230819" y="523782"/>
                  </a:lnTo>
                  <a:lnTo>
                    <a:pt x="133165" y="612559"/>
                  </a:lnTo>
                  <a:lnTo>
                    <a:pt x="97654" y="372862"/>
                  </a:lnTo>
                  <a:lnTo>
                    <a:pt x="62143" y="284085"/>
                  </a:lnTo>
                  <a:lnTo>
                    <a:pt x="0" y="346229"/>
                  </a:lnTo>
                  <a:close/>
                </a:path>
              </a:pathLst>
            </a:custGeom>
            <a:solidFill>
              <a:srgbClr val="92D050"/>
            </a:solidFill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27" name="TextBox 1026"/>
          <p:cNvSpPr txBox="1"/>
          <p:nvPr/>
        </p:nvSpPr>
        <p:spPr>
          <a:xfrm>
            <a:off x="6172200" y="162580"/>
            <a:ext cx="6425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C.</a:t>
            </a:r>
            <a:endParaRPr lang="en-US" sz="3600" dirty="0"/>
          </a:p>
        </p:txBody>
      </p:sp>
      <p:sp>
        <p:nvSpPr>
          <p:cNvPr id="1028" name="TextBox 1027"/>
          <p:cNvSpPr txBox="1"/>
          <p:nvPr/>
        </p:nvSpPr>
        <p:spPr>
          <a:xfrm>
            <a:off x="6061808" y="3746967"/>
            <a:ext cx="8220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D.</a:t>
            </a:r>
            <a:endParaRPr lang="en-US" sz="3600" dirty="0"/>
          </a:p>
        </p:txBody>
      </p:sp>
      <p:sp>
        <p:nvSpPr>
          <p:cNvPr id="1029" name="TextBox 1028"/>
          <p:cNvSpPr txBox="1"/>
          <p:nvPr/>
        </p:nvSpPr>
        <p:spPr>
          <a:xfrm>
            <a:off x="6172200" y="4476474"/>
            <a:ext cx="300652" cy="147732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1 </a:t>
            </a:r>
          </a:p>
          <a:p>
            <a:endParaRPr lang="en-US" dirty="0"/>
          </a:p>
          <a:p>
            <a:r>
              <a:rPr lang="en-US" dirty="0" smtClean="0"/>
              <a:t>2</a:t>
            </a:r>
          </a:p>
          <a:p>
            <a:endParaRPr lang="en-US" dirty="0"/>
          </a:p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93" name="5-Point Star 192"/>
          <p:cNvSpPr/>
          <p:nvPr/>
        </p:nvSpPr>
        <p:spPr>
          <a:xfrm>
            <a:off x="144048" y="6433959"/>
            <a:ext cx="181708" cy="195441"/>
          </a:xfrm>
          <a:prstGeom prst="star5">
            <a:avLst/>
          </a:prstGeom>
          <a:solidFill>
            <a:schemeClr val="accent2">
              <a:lumMod val="75000"/>
            </a:schemeClr>
          </a:solidFill>
          <a:ln w="952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0" name="TextBox 1029"/>
          <p:cNvSpPr txBox="1"/>
          <p:nvPr/>
        </p:nvSpPr>
        <p:spPr>
          <a:xfrm>
            <a:off x="304800" y="6400800"/>
            <a:ext cx="10815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UV lesion</a:t>
            </a:r>
            <a:endParaRPr lang="en-US" sz="1600" dirty="0"/>
          </a:p>
        </p:txBody>
      </p:sp>
      <p:sp>
        <p:nvSpPr>
          <p:cNvPr id="195" name="Freeform 194"/>
          <p:cNvSpPr/>
          <p:nvPr/>
        </p:nvSpPr>
        <p:spPr>
          <a:xfrm>
            <a:off x="1295400" y="6433959"/>
            <a:ext cx="570164" cy="299716"/>
          </a:xfrm>
          <a:custGeom>
            <a:avLst/>
            <a:gdLst>
              <a:gd name="connsiteX0" fmla="*/ 0 w 852256"/>
              <a:gd name="connsiteY0" fmla="*/ 346229 h 665825"/>
              <a:gd name="connsiteX1" fmla="*/ 390617 w 852256"/>
              <a:gd name="connsiteY1" fmla="*/ 0 h 665825"/>
              <a:gd name="connsiteX2" fmla="*/ 852256 w 852256"/>
              <a:gd name="connsiteY2" fmla="*/ 71021 h 665825"/>
              <a:gd name="connsiteX3" fmla="*/ 843378 w 852256"/>
              <a:gd name="connsiteY3" fmla="*/ 337351 h 665825"/>
              <a:gd name="connsiteX4" fmla="*/ 692458 w 852256"/>
              <a:gd name="connsiteY4" fmla="*/ 337351 h 665825"/>
              <a:gd name="connsiteX5" fmla="*/ 719091 w 852256"/>
              <a:gd name="connsiteY5" fmla="*/ 665825 h 665825"/>
              <a:gd name="connsiteX6" fmla="*/ 719091 w 852256"/>
              <a:gd name="connsiteY6" fmla="*/ 665825 h 665825"/>
              <a:gd name="connsiteX7" fmla="*/ 514904 w 852256"/>
              <a:gd name="connsiteY7" fmla="*/ 577048 h 665825"/>
              <a:gd name="connsiteX8" fmla="*/ 230819 w 852256"/>
              <a:gd name="connsiteY8" fmla="*/ 523782 h 665825"/>
              <a:gd name="connsiteX9" fmla="*/ 133165 w 852256"/>
              <a:gd name="connsiteY9" fmla="*/ 612559 h 665825"/>
              <a:gd name="connsiteX10" fmla="*/ 97654 w 852256"/>
              <a:gd name="connsiteY10" fmla="*/ 372862 h 665825"/>
              <a:gd name="connsiteX11" fmla="*/ 62143 w 852256"/>
              <a:gd name="connsiteY11" fmla="*/ 284085 h 665825"/>
              <a:gd name="connsiteX12" fmla="*/ 0 w 852256"/>
              <a:gd name="connsiteY12" fmla="*/ 346229 h 665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52256" h="665825">
                <a:moveTo>
                  <a:pt x="0" y="346229"/>
                </a:moveTo>
                <a:lnTo>
                  <a:pt x="390617" y="0"/>
                </a:lnTo>
                <a:lnTo>
                  <a:pt x="852256" y="71021"/>
                </a:lnTo>
                <a:lnTo>
                  <a:pt x="843378" y="337351"/>
                </a:lnTo>
                <a:lnTo>
                  <a:pt x="692458" y="337351"/>
                </a:lnTo>
                <a:lnTo>
                  <a:pt x="719091" y="665825"/>
                </a:lnTo>
                <a:lnTo>
                  <a:pt x="719091" y="665825"/>
                </a:lnTo>
                <a:lnTo>
                  <a:pt x="514904" y="577048"/>
                </a:lnTo>
                <a:lnTo>
                  <a:pt x="230819" y="523782"/>
                </a:lnTo>
                <a:lnTo>
                  <a:pt x="133165" y="612559"/>
                </a:lnTo>
                <a:lnTo>
                  <a:pt x="97654" y="372862"/>
                </a:lnTo>
                <a:lnTo>
                  <a:pt x="62143" y="284085"/>
                </a:lnTo>
                <a:lnTo>
                  <a:pt x="0" y="346229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1" name="TextBox 1030"/>
          <p:cNvSpPr txBox="1"/>
          <p:nvPr/>
        </p:nvSpPr>
        <p:spPr>
          <a:xfrm>
            <a:off x="1828800" y="6421963"/>
            <a:ext cx="16755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Repair  protein</a:t>
            </a:r>
            <a:endParaRPr lang="en-US" sz="1600" dirty="0"/>
          </a:p>
        </p:txBody>
      </p:sp>
      <p:sp>
        <p:nvSpPr>
          <p:cNvPr id="1032" name="Freeform 1031"/>
          <p:cNvSpPr/>
          <p:nvPr/>
        </p:nvSpPr>
        <p:spPr>
          <a:xfrm>
            <a:off x="3352800" y="6444818"/>
            <a:ext cx="515313" cy="261353"/>
          </a:xfrm>
          <a:custGeom>
            <a:avLst/>
            <a:gdLst>
              <a:gd name="connsiteX0" fmla="*/ 0 w 515313"/>
              <a:gd name="connsiteY0" fmla="*/ 222682 h 261353"/>
              <a:gd name="connsiteX1" fmla="*/ 76200 w 515313"/>
              <a:gd name="connsiteY1" fmla="*/ 3607 h 261353"/>
              <a:gd name="connsiteX2" fmla="*/ 133350 w 515313"/>
              <a:gd name="connsiteY2" fmla="*/ 13132 h 261353"/>
              <a:gd name="connsiteX3" fmla="*/ 171450 w 515313"/>
              <a:gd name="connsiteY3" fmla="*/ 70282 h 261353"/>
              <a:gd name="connsiteX4" fmla="*/ 171450 w 515313"/>
              <a:gd name="connsiteY4" fmla="*/ 194107 h 261353"/>
              <a:gd name="connsiteX5" fmla="*/ 228600 w 515313"/>
              <a:gd name="connsiteY5" fmla="*/ 260782 h 261353"/>
              <a:gd name="connsiteX6" fmla="*/ 247650 w 515313"/>
              <a:gd name="connsiteY6" fmla="*/ 222682 h 261353"/>
              <a:gd name="connsiteX7" fmla="*/ 228600 w 515313"/>
              <a:gd name="connsiteY7" fmla="*/ 146482 h 261353"/>
              <a:gd name="connsiteX8" fmla="*/ 190500 w 515313"/>
              <a:gd name="connsiteY8" fmla="*/ 127432 h 261353"/>
              <a:gd name="connsiteX9" fmla="*/ 123825 w 515313"/>
              <a:gd name="connsiteY9" fmla="*/ 98857 h 261353"/>
              <a:gd name="connsiteX10" fmla="*/ 152400 w 515313"/>
              <a:gd name="connsiteY10" fmla="*/ 60757 h 261353"/>
              <a:gd name="connsiteX11" fmla="*/ 190500 w 515313"/>
              <a:gd name="connsiteY11" fmla="*/ 51232 h 261353"/>
              <a:gd name="connsiteX12" fmla="*/ 304800 w 515313"/>
              <a:gd name="connsiteY12" fmla="*/ 60757 h 261353"/>
              <a:gd name="connsiteX13" fmla="*/ 419100 w 515313"/>
              <a:gd name="connsiteY13" fmla="*/ 127432 h 261353"/>
              <a:gd name="connsiteX14" fmla="*/ 438150 w 515313"/>
              <a:gd name="connsiteY14" fmla="*/ 156007 h 261353"/>
              <a:gd name="connsiteX15" fmla="*/ 466725 w 515313"/>
              <a:gd name="connsiteY15" fmla="*/ 175057 h 261353"/>
              <a:gd name="connsiteX16" fmla="*/ 504825 w 515313"/>
              <a:gd name="connsiteY16" fmla="*/ 127432 h 261353"/>
              <a:gd name="connsiteX17" fmla="*/ 514350 w 515313"/>
              <a:gd name="connsiteY17" fmla="*/ 98857 h 261353"/>
              <a:gd name="connsiteX18" fmla="*/ 485775 w 515313"/>
              <a:gd name="connsiteY18" fmla="*/ 79807 h 261353"/>
              <a:gd name="connsiteX19" fmla="*/ 466725 w 515313"/>
              <a:gd name="connsiteY19" fmla="*/ 60757 h 261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15313" h="261353">
                <a:moveTo>
                  <a:pt x="0" y="222682"/>
                </a:moveTo>
                <a:cubicBezTo>
                  <a:pt x="6720" y="135321"/>
                  <a:pt x="-8806" y="62457"/>
                  <a:pt x="76200" y="3607"/>
                </a:cubicBezTo>
                <a:cubicBezTo>
                  <a:pt x="92079" y="-7386"/>
                  <a:pt x="114300" y="9957"/>
                  <a:pt x="133350" y="13132"/>
                </a:cubicBezTo>
                <a:cubicBezTo>
                  <a:pt x="146050" y="32182"/>
                  <a:pt x="161976" y="49439"/>
                  <a:pt x="171450" y="70282"/>
                </a:cubicBezTo>
                <a:cubicBezTo>
                  <a:pt x="189988" y="111065"/>
                  <a:pt x="176670" y="152348"/>
                  <a:pt x="171450" y="194107"/>
                </a:cubicBezTo>
                <a:cubicBezTo>
                  <a:pt x="190500" y="216332"/>
                  <a:pt x="201192" y="250504"/>
                  <a:pt x="228600" y="260782"/>
                </a:cubicBezTo>
                <a:cubicBezTo>
                  <a:pt x="241895" y="265768"/>
                  <a:pt x="247650" y="236881"/>
                  <a:pt x="247650" y="222682"/>
                </a:cubicBezTo>
                <a:cubicBezTo>
                  <a:pt x="247650" y="196500"/>
                  <a:pt x="242070" y="168933"/>
                  <a:pt x="228600" y="146482"/>
                </a:cubicBezTo>
                <a:cubicBezTo>
                  <a:pt x="221295" y="134306"/>
                  <a:pt x="203426" y="133308"/>
                  <a:pt x="190500" y="127432"/>
                </a:cubicBezTo>
                <a:cubicBezTo>
                  <a:pt x="168487" y="117426"/>
                  <a:pt x="146050" y="108382"/>
                  <a:pt x="123825" y="98857"/>
                </a:cubicBezTo>
                <a:cubicBezTo>
                  <a:pt x="133350" y="86157"/>
                  <a:pt x="139482" y="69984"/>
                  <a:pt x="152400" y="60757"/>
                </a:cubicBezTo>
                <a:cubicBezTo>
                  <a:pt x="163052" y="53148"/>
                  <a:pt x="177409" y="51232"/>
                  <a:pt x="190500" y="51232"/>
                </a:cubicBezTo>
                <a:cubicBezTo>
                  <a:pt x="228732" y="51232"/>
                  <a:pt x="266700" y="57582"/>
                  <a:pt x="304800" y="60757"/>
                </a:cubicBezTo>
                <a:cubicBezTo>
                  <a:pt x="342900" y="82982"/>
                  <a:pt x="383207" y="101794"/>
                  <a:pt x="419100" y="127432"/>
                </a:cubicBezTo>
                <a:cubicBezTo>
                  <a:pt x="428415" y="134086"/>
                  <a:pt x="430055" y="147912"/>
                  <a:pt x="438150" y="156007"/>
                </a:cubicBezTo>
                <a:cubicBezTo>
                  <a:pt x="446245" y="164102"/>
                  <a:pt x="457200" y="168707"/>
                  <a:pt x="466725" y="175057"/>
                </a:cubicBezTo>
                <a:cubicBezTo>
                  <a:pt x="479425" y="159182"/>
                  <a:pt x="494050" y="144672"/>
                  <a:pt x="504825" y="127432"/>
                </a:cubicBezTo>
                <a:cubicBezTo>
                  <a:pt x="510146" y="118918"/>
                  <a:pt x="518079" y="108179"/>
                  <a:pt x="514350" y="98857"/>
                </a:cubicBezTo>
                <a:cubicBezTo>
                  <a:pt x="510098" y="88228"/>
                  <a:pt x="494714" y="86958"/>
                  <a:pt x="485775" y="79807"/>
                </a:cubicBezTo>
                <a:cubicBezTo>
                  <a:pt x="478763" y="74197"/>
                  <a:pt x="473075" y="67107"/>
                  <a:pt x="466725" y="60757"/>
                </a:cubicBezTo>
              </a:path>
            </a:pathLst>
          </a:custGeom>
          <a:ln w="254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TextBox 1032"/>
          <p:cNvSpPr txBox="1"/>
          <p:nvPr/>
        </p:nvSpPr>
        <p:spPr>
          <a:xfrm>
            <a:off x="3962400" y="6400800"/>
            <a:ext cx="838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DNA</a:t>
            </a:r>
            <a:endParaRPr lang="en-US" sz="1600" dirty="0"/>
          </a:p>
        </p:txBody>
      </p:sp>
      <p:sp>
        <p:nvSpPr>
          <p:cNvPr id="1034" name="Oval 1033"/>
          <p:cNvSpPr/>
          <p:nvPr/>
        </p:nvSpPr>
        <p:spPr>
          <a:xfrm>
            <a:off x="4648200" y="6444818"/>
            <a:ext cx="228600" cy="261353"/>
          </a:xfrm>
          <a:prstGeom prst="ellipse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TextBox 1034"/>
          <p:cNvSpPr txBox="1"/>
          <p:nvPr/>
        </p:nvSpPr>
        <p:spPr>
          <a:xfrm>
            <a:off x="4876800" y="6400800"/>
            <a:ext cx="15129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nucleosome</a:t>
            </a:r>
            <a:endParaRPr lang="en-US" sz="1600" dirty="0"/>
          </a:p>
        </p:txBody>
      </p:sp>
      <p:sp>
        <p:nvSpPr>
          <p:cNvPr id="1036" name="Right Arrow 1035"/>
          <p:cNvSpPr/>
          <p:nvPr/>
        </p:nvSpPr>
        <p:spPr>
          <a:xfrm>
            <a:off x="6359881" y="2857500"/>
            <a:ext cx="154563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TextBox 1036"/>
          <p:cNvSpPr txBox="1"/>
          <p:nvPr/>
        </p:nvSpPr>
        <p:spPr>
          <a:xfrm>
            <a:off x="7905510" y="2895600"/>
            <a:ext cx="1190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expansion</a:t>
            </a:r>
            <a:endParaRPr lang="en-US" dirty="0"/>
          </a:p>
        </p:txBody>
      </p:sp>
      <p:sp>
        <p:nvSpPr>
          <p:cNvPr id="203" name="5-Point Star 202"/>
          <p:cNvSpPr/>
          <p:nvPr/>
        </p:nvSpPr>
        <p:spPr>
          <a:xfrm>
            <a:off x="3718699" y="1502815"/>
            <a:ext cx="181708" cy="195441"/>
          </a:xfrm>
          <a:prstGeom prst="star5">
            <a:avLst/>
          </a:prstGeom>
          <a:solidFill>
            <a:schemeClr val="accent2">
              <a:lumMod val="75000"/>
            </a:schemeClr>
          </a:solidFill>
          <a:ln w="952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5-Point Star 203"/>
          <p:cNvSpPr/>
          <p:nvPr/>
        </p:nvSpPr>
        <p:spPr>
          <a:xfrm>
            <a:off x="3480557" y="1652954"/>
            <a:ext cx="181708" cy="195441"/>
          </a:xfrm>
          <a:prstGeom prst="star5">
            <a:avLst/>
          </a:prstGeom>
          <a:solidFill>
            <a:schemeClr val="accent2">
              <a:lumMod val="75000"/>
            </a:schemeClr>
          </a:solidFill>
          <a:ln w="952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3574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25</Words>
  <Application>Microsoft Office PowerPoint</Application>
  <PresentationFormat>On-screen Show (4:3)</PresentationFormat>
  <Paragraphs>20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ofir</dc:creator>
  <cp:lastModifiedBy>ofir</cp:lastModifiedBy>
  <cp:revision>39</cp:revision>
  <dcterms:created xsi:type="dcterms:W3CDTF">2016-01-08T12:13:28Z</dcterms:created>
  <dcterms:modified xsi:type="dcterms:W3CDTF">2016-01-08T15:18:47Z</dcterms:modified>
</cp:coreProperties>
</file>