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5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44C7-B076-41BA-8E0D-1EFAAAF06E9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B2F7-41E0-464C-AB50-8B90F74A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69484" y="3527942"/>
            <a:ext cx="8664166" cy="1213164"/>
            <a:chOff x="1765426" y="3168713"/>
            <a:chExt cx="8664166" cy="1213164"/>
          </a:xfrm>
        </p:grpSpPr>
        <p:sp>
          <p:nvSpPr>
            <p:cNvPr id="4" name="Freeform 3"/>
            <p:cNvSpPr/>
            <p:nvPr/>
          </p:nvSpPr>
          <p:spPr>
            <a:xfrm>
              <a:off x="1765426" y="3168713"/>
              <a:ext cx="8664166" cy="1213164"/>
            </a:xfrm>
            <a:custGeom>
              <a:avLst/>
              <a:gdLst>
                <a:gd name="connsiteX0" fmla="*/ 0 w 8664166"/>
                <a:gd name="connsiteY0" fmla="*/ 362138 h 1213164"/>
                <a:gd name="connsiteX1" fmla="*/ 27160 w 8664166"/>
                <a:gd name="connsiteY1" fmla="*/ 298764 h 1213164"/>
                <a:gd name="connsiteX2" fmla="*/ 172016 w 8664166"/>
                <a:gd name="connsiteY2" fmla="*/ 226337 h 1213164"/>
                <a:gd name="connsiteX3" fmla="*/ 199176 w 8664166"/>
                <a:gd name="connsiteY3" fmla="*/ 217283 h 1213164"/>
                <a:gd name="connsiteX4" fmla="*/ 262550 w 8664166"/>
                <a:gd name="connsiteY4" fmla="*/ 190123 h 1213164"/>
                <a:gd name="connsiteX5" fmla="*/ 316871 w 8664166"/>
                <a:gd name="connsiteY5" fmla="*/ 181069 h 1213164"/>
                <a:gd name="connsiteX6" fmla="*/ 416459 w 8664166"/>
                <a:gd name="connsiteY6" fmla="*/ 162962 h 1213164"/>
                <a:gd name="connsiteX7" fmla="*/ 1140736 w 8664166"/>
                <a:gd name="connsiteY7" fmla="*/ 181069 h 1213164"/>
                <a:gd name="connsiteX8" fmla="*/ 1204111 w 8664166"/>
                <a:gd name="connsiteY8" fmla="*/ 190123 h 1213164"/>
                <a:gd name="connsiteX9" fmla="*/ 1430447 w 8664166"/>
                <a:gd name="connsiteY9" fmla="*/ 208230 h 1213164"/>
                <a:gd name="connsiteX10" fmla="*/ 1647730 w 8664166"/>
                <a:gd name="connsiteY10" fmla="*/ 244443 h 1213164"/>
                <a:gd name="connsiteX11" fmla="*/ 1819746 w 8664166"/>
                <a:gd name="connsiteY11" fmla="*/ 298764 h 1213164"/>
                <a:gd name="connsiteX12" fmla="*/ 1846907 w 8664166"/>
                <a:gd name="connsiteY12" fmla="*/ 307818 h 1213164"/>
                <a:gd name="connsiteX13" fmla="*/ 1874067 w 8664166"/>
                <a:gd name="connsiteY13" fmla="*/ 325925 h 1213164"/>
                <a:gd name="connsiteX14" fmla="*/ 1937441 w 8664166"/>
                <a:gd name="connsiteY14" fmla="*/ 353085 h 1213164"/>
                <a:gd name="connsiteX15" fmla="*/ 2000816 w 8664166"/>
                <a:gd name="connsiteY15" fmla="*/ 380245 h 1213164"/>
                <a:gd name="connsiteX16" fmla="*/ 2037029 w 8664166"/>
                <a:gd name="connsiteY16" fmla="*/ 407406 h 1213164"/>
                <a:gd name="connsiteX17" fmla="*/ 2127564 w 8664166"/>
                <a:gd name="connsiteY17" fmla="*/ 434566 h 1213164"/>
                <a:gd name="connsiteX18" fmla="*/ 2209045 w 8664166"/>
                <a:gd name="connsiteY18" fmla="*/ 479834 h 1213164"/>
                <a:gd name="connsiteX19" fmla="*/ 2236206 w 8664166"/>
                <a:gd name="connsiteY19" fmla="*/ 488887 h 1213164"/>
                <a:gd name="connsiteX20" fmla="*/ 2272420 w 8664166"/>
                <a:gd name="connsiteY20" fmla="*/ 516047 h 1213164"/>
                <a:gd name="connsiteX21" fmla="*/ 2299580 w 8664166"/>
                <a:gd name="connsiteY21" fmla="*/ 552261 h 1213164"/>
                <a:gd name="connsiteX22" fmla="*/ 2335794 w 8664166"/>
                <a:gd name="connsiteY22" fmla="*/ 561315 h 1213164"/>
                <a:gd name="connsiteX23" fmla="*/ 2426328 w 8664166"/>
                <a:gd name="connsiteY23" fmla="*/ 615636 h 1213164"/>
                <a:gd name="connsiteX24" fmla="*/ 2453489 w 8664166"/>
                <a:gd name="connsiteY24" fmla="*/ 633742 h 1213164"/>
                <a:gd name="connsiteX25" fmla="*/ 2507810 w 8664166"/>
                <a:gd name="connsiteY25" fmla="*/ 660903 h 1213164"/>
                <a:gd name="connsiteX26" fmla="*/ 2544024 w 8664166"/>
                <a:gd name="connsiteY26" fmla="*/ 688063 h 1213164"/>
                <a:gd name="connsiteX27" fmla="*/ 2589291 w 8664166"/>
                <a:gd name="connsiteY27" fmla="*/ 715224 h 1213164"/>
                <a:gd name="connsiteX28" fmla="*/ 2616451 w 8664166"/>
                <a:gd name="connsiteY28" fmla="*/ 751437 h 1213164"/>
                <a:gd name="connsiteX29" fmla="*/ 2688879 w 8664166"/>
                <a:gd name="connsiteY29" fmla="*/ 787651 h 1213164"/>
                <a:gd name="connsiteX30" fmla="*/ 2734146 w 8664166"/>
                <a:gd name="connsiteY30" fmla="*/ 814812 h 1213164"/>
                <a:gd name="connsiteX31" fmla="*/ 2761307 w 8664166"/>
                <a:gd name="connsiteY31" fmla="*/ 823865 h 1213164"/>
                <a:gd name="connsiteX32" fmla="*/ 2824681 w 8664166"/>
                <a:gd name="connsiteY32" fmla="*/ 860079 h 1213164"/>
                <a:gd name="connsiteX33" fmla="*/ 2851841 w 8664166"/>
                <a:gd name="connsiteY33" fmla="*/ 869133 h 1213164"/>
                <a:gd name="connsiteX34" fmla="*/ 2888055 w 8664166"/>
                <a:gd name="connsiteY34" fmla="*/ 896293 h 1213164"/>
                <a:gd name="connsiteX35" fmla="*/ 2915216 w 8664166"/>
                <a:gd name="connsiteY35" fmla="*/ 914400 h 1213164"/>
                <a:gd name="connsiteX36" fmla="*/ 2969536 w 8664166"/>
                <a:gd name="connsiteY36" fmla="*/ 959667 h 1213164"/>
                <a:gd name="connsiteX37" fmla="*/ 3023857 w 8664166"/>
                <a:gd name="connsiteY37" fmla="*/ 995881 h 1213164"/>
                <a:gd name="connsiteX38" fmla="*/ 3060071 w 8664166"/>
                <a:gd name="connsiteY38" fmla="*/ 1023041 h 1213164"/>
                <a:gd name="connsiteX39" fmla="*/ 3132499 w 8664166"/>
                <a:gd name="connsiteY39" fmla="*/ 1041148 h 1213164"/>
                <a:gd name="connsiteX40" fmla="*/ 3159659 w 8664166"/>
                <a:gd name="connsiteY40" fmla="*/ 1059255 h 1213164"/>
                <a:gd name="connsiteX41" fmla="*/ 3223033 w 8664166"/>
                <a:gd name="connsiteY41" fmla="*/ 1086416 h 1213164"/>
                <a:gd name="connsiteX42" fmla="*/ 3250194 w 8664166"/>
                <a:gd name="connsiteY42" fmla="*/ 1113576 h 1213164"/>
                <a:gd name="connsiteX43" fmla="*/ 3286408 w 8664166"/>
                <a:gd name="connsiteY43" fmla="*/ 1122630 h 1213164"/>
                <a:gd name="connsiteX44" fmla="*/ 3313568 w 8664166"/>
                <a:gd name="connsiteY44" fmla="*/ 1131683 h 1213164"/>
                <a:gd name="connsiteX45" fmla="*/ 3385996 w 8664166"/>
                <a:gd name="connsiteY45" fmla="*/ 1158843 h 1213164"/>
                <a:gd name="connsiteX46" fmla="*/ 3485584 w 8664166"/>
                <a:gd name="connsiteY46" fmla="*/ 1186004 h 1213164"/>
                <a:gd name="connsiteX47" fmla="*/ 3521798 w 8664166"/>
                <a:gd name="connsiteY47" fmla="*/ 1195057 h 1213164"/>
                <a:gd name="connsiteX48" fmla="*/ 3684760 w 8664166"/>
                <a:gd name="connsiteY48" fmla="*/ 1204111 h 1213164"/>
                <a:gd name="connsiteX49" fmla="*/ 3793402 w 8664166"/>
                <a:gd name="connsiteY49" fmla="*/ 1213164 h 1213164"/>
                <a:gd name="connsiteX50" fmla="*/ 4472412 w 8664166"/>
                <a:gd name="connsiteY50" fmla="*/ 1204111 h 1213164"/>
                <a:gd name="connsiteX51" fmla="*/ 4608214 w 8664166"/>
                <a:gd name="connsiteY51" fmla="*/ 1149790 h 1213164"/>
                <a:gd name="connsiteX52" fmla="*/ 4653481 w 8664166"/>
                <a:gd name="connsiteY52" fmla="*/ 1131683 h 1213164"/>
                <a:gd name="connsiteX53" fmla="*/ 4689695 w 8664166"/>
                <a:gd name="connsiteY53" fmla="*/ 1113576 h 1213164"/>
                <a:gd name="connsiteX54" fmla="*/ 4734962 w 8664166"/>
                <a:gd name="connsiteY54" fmla="*/ 1104523 h 1213164"/>
                <a:gd name="connsiteX55" fmla="*/ 4780229 w 8664166"/>
                <a:gd name="connsiteY55" fmla="*/ 1086416 h 1213164"/>
                <a:gd name="connsiteX56" fmla="*/ 4834550 w 8664166"/>
                <a:gd name="connsiteY56" fmla="*/ 1068309 h 1213164"/>
                <a:gd name="connsiteX57" fmla="*/ 4870764 w 8664166"/>
                <a:gd name="connsiteY57" fmla="*/ 1050202 h 1213164"/>
                <a:gd name="connsiteX58" fmla="*/ 4925085 w 8664166"/>
                <a:gd name="connsiteY58" fmla="*/ 1032095 h 1213164"/>
                <a:gd name="connsiteX59" fmla="*/ 4988459 w 8664166"/>
                <a:gd name="connsiteY59" fmla="*/ 1004935 h 1213164"/>
                <a:gd name="connsiteX60" fmla="*/ 5042780 w 8664166"/>
                <a:gd name="connsiteY60" fmla="*/ 950614 h 1213164"/>
                <a:gd name="connsiteX61" fmla="*/ 5060887 w 8664166"/>
                <a:gd name="connsiteY61" fmla="*/ 923453 h 1213164"/>
                <a:gd name="connsiteX62" fmla="*/ 5088047 w 8664166"/>
                <a:gd name="connsiteY62" fmla="*/ 905346 h 1213164"/>
                <a:gd name="connsiteX63" fmla="*/ 5223849 w 8664166"/>
                <a:gd name="connsiteY63" fmla="*/ 778598 h 1213164"/>
                <a:gd name="connsiteX64" fmla="*/ 5278170 w 8664166"/>
                <a:gd name="connsiteY64" fmla="*/ 688063 h 1213164"/>
                <a:gd name="connsiteX65" fmla="*/ 5287224 w 8664166"/>
                <a:gd name="connsiteY65" fmla="*/ 651849 h 1213164"/>
                <a:gd name="connsiteX66" fmla="*/ 5314384 w 8664166"/>
                <a:gd name="connsiteY66" fmla="*/ 615636 h 1213164"/>
                <a:gd name="connsiteX67" fmla="*/ 5350598 w 8664166"/>
                <a:gd name="connsiteY67" fmla="*/ 561315 h 1213164"/>
                <a:gd name="connsiteX68" fmla="*/ 5423025 w 8664166"/>
                <a:gd name="connsiteY68" fmla="*/ 497940 h 1213164"/>
                <a:gd name="connsiteX69" fmla="*/ 5459239 w 8664166"/>
                <a:gd name="connsiteY69" fmla="*/ 479834 h 1213164"/>
                <a:gd name="connsiteX70" fmla="*/ 5504507 w 8664166"/>
                <a:gd name="connsiteY70" fmla="*/ 434566 h 1213164"/>
                <a:gd name="connsiteX71" fmla="*/ 5531667 w 8664166"/>
                <a:gd name="connsiteY71" fmla="*/ 407406 h 1213164"/>
                <a:gd name="connsiteX72" fmla="*/ 5595041 w 8664166"/>
                <a:gd name="connsiteY72" fmla="*/ 371192 h 1213164"/>
                <a:gd name="connsiteX73" fmla="*/ 5676523 w 8664166"/>
                <a:gd name="connsiteY73" fmla="*/ 289711 h 1213164"/>
                <a:gd name="connsiteX74" fmla="*/ 5703683 w 8664166"/>
                <a:gd name="connsiteY74" fmla="*/ 280657 h 1213164"/>
                <a:gd name="connsiteX75" fmla="*/ 5739897 w 8664166"/>
                <a:gd name="connsiteY75" fmla="*/ 253497 h 1213164"/>
                <a:gd name="connsiteX76" fmla="*/ 5794218 w 8664166"/>
                <a:gd name="connsiteY76" fmla="*/ 217283 h 1213164"/>
                <a:gd name="connsiteX77" fmla="*/ 5857592 w 8664166"/>
                <a:gd name="connsiteY77" fmla="*/ 162962 h 1213164"/>
                <a:gd name="connsiteX78" fmla="*/ 5893806 w 8664166"/>
                <a:gd name="connsiteY78" fmla="*/ 153909 h 1213164"/>
                <a:gd name="connsiteX79" fmla="*/ 6011501 w 8664166"/>
                <a:gd name="connsiteY79" fmla="*/ 90535 h 1213164"/>
                <a:gd name="connsiteX80" fmla="*/ 6056768 w 8664166"/>
                <a:gd name="connsiteY80" fmla="*/ 72428 h 1213164"/>
                <a:gd name="connsiteX81" fmla="*/ 6147303 w 8664166"/>
                <a:gd name="connsiteY81" fmla="*/ 27160 h 1213164"/>
                <a:gd name="connsiteX82" fmla="*/ 6337425 w 8664166"/>
                <a:gd name="connsiteY82" fmla="*/ 9053 h 1213164"/>
                <a:gd name="connsiteX83" fmla="*/ 7641124 w 8664166"/>
                <a:gd name="connsiteY83" fmla="*/ 0 h 1213164"/>
                <a:gd name="connsiteX84" fmla="*/ 7985156 w 8664166"/>
                <a:gd name="connsiteY84" fmla="*/ 27160 h 1213164"/>
                <a:gd name="connsiteX85" fmla="*/ 8084744 w 8664166"/>
                <a:gd name="connsiteY85" fmla="*/ 72428 h 1213164"/>
                <a:gd name="connsiteX86" fmla="*/ 8139065 w 8664166"/>
                <a:gd name="connsiteY86" fmla="*/ 90535 h 1213164"/>
                <a:gd name="connsiteX87" fmla="*/ 8166225 w 8664166"/>
                <a:gd name="connsiteY87" fmla="*/ 99588 h 1213164"/>
                <a:gd name="connsiteX88" fmla="*/ 8193386 w 8664166"/>
                <a:gd name="connsiteY88" fmla="*/ 117695 h 1213164"/>
                <a:gd name="connsiteX89" fmla="*/ 8582685 w 8664166"/>
                <a:gd name="connsiteY89" fmla="*/ 117695 h 1213164"/>
                <a:gd name="connsiteX90" fmla="*/ 8600792 w 8664166"/>
                <a:gd name="connsiteY90" fmla="*/ 90535 h 1213164"/>
                <a:gd name="connsiteX91" fmla="*/ 8664166 w 8664166"/>
                <a:gd name="connsiteY91" fmla="*/ 63374 h 12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8664166" h="1213164">
                  <a:moveTo>
                    <a:pt x="0" y="362138"/>
                  </a:moveTo>
                  <a:cubicBezTo>
                    <a:pt x="9053" y="341013"/>
                    <a:pt x="10909" y="315015"/>
                    <a:pt x="27160" y="298764"/>
                  </a:cubicBezTo>
                  <a:cubicBezTo>
                    <a:pt x="69924" y="256000"/>
                    <a:pt x="119090" y="243979"/>
                    <a:pt x="172016" y="226337"/>
                  </a:cubicBezTo>
                  <a:cubicBezTo>
                    <a:pt x="181069" y="223319"/>
                    <a:pt x="190640" y="221551"/>
                    <a:pt x="199176" y="217283"/>
                  </a:cubicBezTo>
                  <a:cubicBezTo>
                    <a:pt x="221321" y="206211"/>
                    <a:pt x="238570" y="195452"/>
                    <a:pt x="262550" y="190123"/>
                  </a:cubicBezTo>
                  <a:cubicBezTo>
                    <a:pt x="280470" y="186141"/>
                    <a:pt x="298810" y="184353"/>
                    <a:pt x="316871" y="181069"/>
                  </a:cubicBezTo>
                  <a:cubicBezTo>
                    <a:pt x="456060" y="155762"/>
                    <a:pt x="256389" y="189642"/>
                    <a:pt x="416459" y="162962"/>
                  </a:cubicBezTo>
                  <a:lnTo>
                    <a:pt x="1140736" y="181069"/>
                  </a:lnTo>
                  <a:cubicBezTo>
                    <a:pt x="1162063" y="181804"/>
                    <a:pt x="1182865" y="188131"/>
                    <a:pt x="1204111" y="190123"/>
                  </a:cubicBezTo>
                  <a:cubicBezTo>
                    <a:pt x="1279467" y="197188"/>
                    <a:pt x="1355002" y="202194"/>
                    <a:pt x="1430447" y="208230"/>
                  </a:cubicBezTo>
                  <a:cubicBezTo>
                    <a:pt x="1593046" y="240749"/>
                    <a:pt x="1520368" y="230292"/>
                    <a:pt x="1647730" y="244443"/>
                  </a:cubicBezTo>
                  <a:cubicBezTo>
                    <a:pt x="1855250" y="303734"/>
                    <a:pt x="1709588" y="257454"/>
                    <a:pt x="1819746" y="298764"/>
                  </a:cubicBezTo>
                  <a:cubicBezTo>
                    <a:pt x="1828682" y="302115"/>
                    <a:pt x="1838371" y="303550"/>
                    <a:pt x="1846907" y="307818"/>
                  </a:cubicBezTo>
                  <a:cubicBezTo>
                    <a:pt x="1856639" y="312684"/>
                    <a:pt x="1864620" y="320527"/>
                    <a:pt x="1874067" y="325925"/>
                  </a:cubicBezTo>
                  <a:cubicBezTo>
                    <a:pt x="1934121" y="360242"/>
                    <a:pt x="1886655" y="331320"/>
                    <a:pt x="1937441" y="353085"/>
                  </a:cubicBezTo>
                  <a:cubicBezTo>
                    <a:pt x="2015748" y="386645"/>
                    <a:pt x="1937122" y="359015"/>
                    <a:pt x="2000816" y="380245"/>
                  </a:cubicBezTo>
                  <a:cubicBezTo>
                    <a:pt x="2012887" y="389299"/>
                    <a:pt x="2023533" y="400658"/>
                    <a:pt x="2037029" y="407406"/>
                  </a:cubicBezTo>
                  <a:cubicBezTo>
                    <a:pt x="2059072" y="418428"/>
                    <a:pt x="2101571" y="428068"/>
                    <a:pt x="2127564" y="434566"/>
                  </a:cubicBezTo>
                  <a:cubicBezTo>
                    <a:pt x="2156180" y="451736"/>
                    <a:pt x="2178739" y="466846"/>
                    <a:pt x="2209045" y="479834"/>
                  </a:cubicBezTo>
                  <a:cubicBezTo>
                    <a:pt x="2217817" y="483593"/>
                    <a:pt x="2227152" y="485869"/>
                    <a:pt x="2236206" y="488887"/>
                  </a:cubicBezTo>
                  <a:cubicBezTo>
                    <a:pt x="2248277" y="497940"/>
                    <a:pt x="2261750" y="505377"/>
                    <a:pt x="2272420" y="516047"/>
                  </a:cubicBezTo>
                  <a:cubicBezTo>
                    <a:pt x="2283090" y="526717"/>
                    <a:pt x="2287302" y="543491"/>
                    <a:pt x="2299580" y="552261"/>
                  </a:cubicBezTo>
                  <a:cubicBezTo>
                    <a:pt x="2309705" y="559493"/>
                    <a:pt x="2323723" y="558297"/>
                    <a:pt x="2335794" y="561315"/>
                  </a:cubicBezTo>
                  <a:cubicBezTo>
                    <a:pt x="2385184" y="610705"/>
                    <a:pt x="2340454" y="572699"/>
                    <a:pt x="2426328" y="615636"/>
                  </a:cubicBezTo>
                  <a:cubicBezTo>
                    <a:pt x="2436060" y="620502"/>
                    <a:pt x="2443977" y="628458"/>
                    <a:pt x="2453489" y="633742"/>
                  </a:cubicBezTo>
                  <a:cubicBezTo>
                    <a:pt x="2471186" y="643573"/>
                    <a:pt x="2490451" y="650487"/>
                    <a:pt x="2507810" y="660903"/>
                  </a:cubicBezTo>
                  <a:cubicBezTo>
                    <a:pt x="2520749" y="668666"/>
                    <a:pt x="2531469" y="679693"/>
                    <a:pt x="2544024" y="688063"/>
                  </a:cubicBezTo>
                  <a:cubicBezTo>
                    <a:pt x="2558665" y="697824"/>
                    <a:pt x="2574202" y="706170"/>
                    <a:pt x="2589291" y="715224"/>
                  </a:cubicBezTo>
                  <a:cubicBezTo>
                    <a:pt x="2598344" y="727295"/>
                    <a:pt x="2605095" y="741501"/>
                    <a:pt x="2616451" y="751437"/>
                  </a:cubicBezTo>
                  <a:cubicBezTo>
                    <a:pt x="2666651" y="795361"/>
                    <a:pt x="2646788" y="766605"/>
                    <a:pt x="2688879" y="787651"/>
                  </a:cubicBezTo>
                  <a:cubicBezTo>
                    <a:pt x="2704618" y="795521"/>
                    <a:pt x="2718407" y="806942"/>
                    <a:pt x="2734146" y="814812"/>
                  </a:cubicBezTo>
                  <a:cubicBezTo>
                    <a:pt x="2742682" y="819080"/>
                    <a:pt x="2752535" y="820106"/>
                    <a:pt x="2761307" y="823865"/>
                  </a:cubicBezTo>
                  <a:cubicBezTo>
                    <a:pt x="2872375" y="871464"/>
                    <a:pt x="2733790" y="814632"/>
                    <a:pt x="2824681" y="860079"/>
                  </a:cubicBezTo>
                  <a:cubicBezTo>
                    <a:pt x="2833217" y="864347"/>
                    <a:pt x="2842788" y="866115"/>
                    <a:pt x="2851841" y="869133"/>
                  </a:cubicBezTo>
                  <a:cubicBezTo>
                    <a:pt x="2863912" y="878186"/>
                    <a:pt x="2875776" y="887523"/>
                    <a:pt x="2888055" y="896293"/>
                  </a:cubicBezTo>
                  <a:cubicBezTo>
                    <a:pt x="2896909" y="902617"/>
                    <a:pt x="2907522" y="906706"/>
                    <a:pt x="2915216" y="914400"/>
                  </a:cubicBezTo>
                  <a:cubicBezTo>
                    <a:pt x="2964546" y="963730"/>
                    <a:pt x="2917661" y="942376"/>
                    <a:pt x="2969536" y="959667"/>
                  </a:cubicBezTo>
                  <a:cubicBezTo>
                    <a:pt x="3032743" y="1022874"/>
                    <a:pt x="2962714" y="960943"/>
                    <a:pt x="3023857" y="995881"/>
                  </a:cubicBezTo>
                  <a:cubicBezTo>
                    <a:pt x="3036958" y="1003367"/>
                    <a:pt x="3046970" y="1015555"/>
                    <a:pt x="3060071" y="1023041"/>
                  </a:cubicBezTo>
                  <a:cubicBezTo>
                    <a:pt x="3075065" y="1031609"/>
                    <a:pt x="3121031" y="1038854"/>
                    <a:pt x="3132499" y="1041148"/>
                  </a:cubicBezTo>
                  <a:cubicBezTo>
                    <a:pt x="3141552" y="1047184"/>
                    <a:pt x="3149927" y="1054389"/>
                    <a:pt x="3159659" y="1059255"/>
                  </a:cubicBezTo>
                  <a:cubicBezTo>
                    <a:pt x="3199065" y="1078958"/>
                    <a:pt x="3179074" y="1055017"/>
                    <a:pt x="3223033" y="1086416"/>
                  </a:cubicBezTo>
                  <a:cubicBezTo>
                    <a:pt x="3233452" y="1093858"/>
                    <a:pt x="3239077" y="1107224"/>
                    <a:pt x="3250194" y="1113576"/>
                  </a:cubicBezTo>
                  <a:cubicBezTo>
                    <a:pt x="3260997" y="1119749"/>
                    <a:pt x="3274444" y="1119212"/>
                    <a:pt x="3286408" y="1122630"/>
                  </a:cubicBezTo>
                  <a:cubicBezTo>
                    <a:pt x="3295584" y="1125252"/>
                    <a:pt x="3304515" y="1128665"/>
                    <a:pt x="3313568" y="1131683"/>
                  </a:cubicBezTo>
                  <a:cubicBezTo>
                    <a:pt x="3360834" y="1163194"/>
                    <a:pt x="3319731" y="1140771"/>
                    <a:pt x="3385996" y="1158843"/>
                  </a:cubicBezTo>
                  <a:cubicBezTo>
                    <a:pt x="3572545" y="1209719"/>
                    <a:pt x="3326766" y="1150711"/>
                    <a:pt x="3485584" y="1186004"/>
                  </a:cubicBezTo>
                  <a:cubicBezTo>
                    <a:pt x="3497731" y="1188703"/>
                    <a:pt x="3509406" y="1193930"/>
                    <a:pt x="3521798" y="1195057"/>
                  </a:cubicBezTo>
                  <a:cubicBezTo>
                    <a:pt x="3575979" y="1199983"/>
                    <a:pt x="3630476" y="1200492"/>
                    <a:pt x="3684760" y="1204111"/>
                  </a:cubicBezTo>
                  <a:cubicBezTo>
                    <a:pt x="3721019" y="1206528"/>
                    <a:pt x="3757188" y="1210146"/>
                    <a:pt x="3793402" y="1213164"/>
                  </a:cubicBezTo>
                  <a:lnTo>
                    <a:pt x="4472412" y="1204111"/>
                  </a:lnTo>
                  <a:cubicBezTo>
                    <a:pt x="4595062" y="1197062"/>
                    <a:pt x="4548241" y="1179777"/>
                    <a:pt x="4608214" y="1149790"/>
                  </a:cubicBezTo>
                  <a:cubicBezTo>
                    <a:pt x="4622750" y="1142522"/>
                    <a:pt x="4638630" y="1138283"/>
                    <a:pt x="4653481" y="1131683"/>
                  </a:cubicBezTo>
                  <a:cubicBezTo>
                    <a:pt x="4665814" y="1126202"/>
                    <a:pt x="4676891" y="1117844"/>
                    <a:pt x="4689695" y="1113576"/>
                  </a:cubicBezTo>
                  <a:cubicBezTo>
                    <a:pt x="4704293" y="1108710"/>
                    <a:pt x="4719873" y="1107541"/>
                    <a:pt x="4734962" y="1104523"/>
                  </a:cubicBezTo>
                  <a:cubicBezTo>
                    <a:pt x="4750051" y="1098487"/>
                    <a:pt x="4764956" y="1091970"/>
                    <a:pt x="4780229" y="1086416"/>
                  </a:cubicBezTo>
                  <a:cubicBezTo>
                    <a:pt x="4798166" y="1079893"/>
                    <a:pt x="4816829" y="1075398"/>
                    <a:pt x="4834550" y="1068309"/>
                  </a:cubicBezTo>
                  <a:cubicBezTo>
                    <a:pt x="4847081" y="1063297"/>
                    <a:pt x="4858233" y="1055214"/>
                    <a:pt x="4870764" y="1050202"/>
                  </a:cubicBezTo>
                  <a:cubicBezTo>
                    <a:pt x="4888485" y="1043113"/>
                    <a:pt x="4907364" y="1039184"/>
                    <a:pt x="4925085" y="1032095"/>
                  </a:cubicBezTo>
                  <a:cubicBezTo>
                    <a:pt x="5036946" y="987350"/>
                    <a:pt x="4901041" y="1034073"/>
                    <a:pt x="4988459" y="1004935"/>
                  </a:cubicBezTo>
                  <a:cubicBezTo>
                    <a:pt x="5031132" y="940925"/>
                    <a:pt x="4975402" y="1017992"/>
                    <a:pt x="5042780" y="950614"/>
                  </a:cubicBezTo>
                  <a:cubicBezTo>
                    <a:pt x="5050474" y="942920"/>
                    <a:pt x="5053193" y="931147"/>
                    <a:pt x="5060887" y="923453"/>
                  </a:cubicBezTo>
                  <a:cubicBezTo>
                    <a:pt x="5068581" y="915759"/>
                    <a:pt x="5080093" y="912770"/>
                    <a:pt x="5088047" y="905346"/>
                  </a:cubicBezTo>
                  <a:cubicBezTo>
                    <a:pt x="5233466" y="769622"/>
                    <a:pt x="5147898" y="829233"/>
                    <a:pt x="5223849" y="778598"/>
                  </a:cubicBezTo>
                  <a:cubicBezTo>
                    <a:pt x="5248051" y="705994"/>
                    <a:pt x="5208481" y="815825"/>
                    <a:pt x="5278170" y="688063"/>
                  </a:cubicBezTo>
                  <a:cubicBezTo>
                    <a:pt x="5284128" y="677139"/>
                    <a:pt x="5281659" y="662978"/>
                    <a:pt x="5287224" y="651849"/>
                  </a:cubicBezTo>
                  <a:cubicBezTo>
                    <a:pt x="5293972" y="638353"/>
                    <a:pt x="5305731" y="627997"/>
                    <a:pt x="5314384" y="615636"/>
                  </a:cubicBezTo>
                  <a:cubicBezTo>
                    <a:pt x="5326864" y="597808"/>
                    <a:pt x="5335210" y="576703"/>
                    <a:pt x="5350598" y="561315"/>
                  </a:cubicBezTo>
                  <a:cubicBezTo>
                    <a:pt x="5376774" y="535138"/>
                    <a:pt x="5389866" y="520046"/>
                    <a:pt x="5423025" y="497940"/>
                  </a:cubicBezTo>
                  <a:cubicBezTo>
                    <a:pt x="5434254" y="490454"/>
                    <a:pt x="5447168" y="485869"/>
                    <a:pt x="5459239" y="479834"/>
                  </a:cubicBezTo>
                  <a:cubicBezTo>
                    <a:pt x="5495743" y="406827"/>
                    <a:pt x="5454552" y="467870"/>
                    <a:pt x="5504507" y="434566"/>
                  </a:cubicBezTo>
                  <a:cubicBezTo>
                    <a:pt x="5515160" y="427464"/>
                    <a:pt x="5521831" y="415603"/>
                    <a:pt x="5531667" y="407406"/>
                  </a:cubicBezTo>
                  <a:cubicBezTo>
                    <a:pt x="5550863" y="391409"/>
                    <a:pt x="5572902" y="382261"/>
                    <a:pt x="5595041" y="371192"/>
                  </a:cubicBezTo>
                  <a:cubicBezTo>
                    <a:pt x="5625795" y="330187"/>
                    <a:pt x="5627088" y="322668"/>
                    <a:pt x="5676523" y="289711"/>
                  </a:cubicBezTo>
                  <a:cubicBezTo>
                    <a:pt x="5684463" y="284417"/>
                    <a:pt x="5694630" y="283675"/>
                    <a:pt x="5703683" y="280657"/>
                  </a:cubicBezTo>
                  <a:cubicBezTo>
                    <a:pt x="5715754" y="271604"/>
                    <a:pt x="5727536" y="262150"/>
                    <a:pt x="5739897" y="253497"/>
                  </a:cubicBezTo>
                  <a:cubicBezTo>
                    <a:pt x="5757725" y="241017"/>
                    <a:pt x="5778830" y="232671"/>
                    <a:pt x="5794218" y="217283"/>
                  </a:cubicBezTo>
                  <a:cubicBezTo>
                    <a:pt x="5812337" y="199164"/>
                    <a:pt x="5834365" y="174576"/>
                    <a:pt x="5857592" y="162962"/>
                  </a:cubicBezTo>
                  <a:cubicBezTo>
                    <a:pt x="5868721" y="157397"/>
                    <a:pt x="5881735" y="156927"/>
                    <a:pt x="5893806" y="153909"/>
                  </a:cubicBezTo>
                  <a:cubicBezTo>
                    <a:pt x="5933038" y="132784"/>
                    <a:pt x="5971648" y="110462"/>
                    <a:pt x="6011501" y="90535"/>
                  </a:cubicBezTo>
                  <a:cubicBezTo>
                    <a:pt x="6026037" y="83267"/>
                    <a:pt x="6042232" y="79696"/>
                    <a:pt x="6056768" y="72428"/>
                  </a:cubicBezTo>
                  <a:cubicBezTo>
                    <a:pt x="6112221" y="44701"/>
                    <a:pt x="6089160" y="44603"/>
                    <a:pt x="6147303" y="27160"/>
                  </a:cubicBezTo>
                  <a:cubicBezTo>
                    <a:pt x="6198899" y="11681"/>
                    <a:pt x="6306464" y="9440"/>
                    <a:pt x="6337425" y="9053"/>
                  </a:cubicBezTo>
                  <a:lnTo>
                    <a:pt x="7641124" y="0"/>
                  </a:lnTo>
                  <a:cubicBezTo>
                    <a:pt x="7784562" y="8438"/>
                    <a:pt x="7870631" y="-5561"/>
                    <a:pt x="7985156" y="27160"/>
                  </a:cubicBezTo>
                  <a:cubicBezTo>
                    <a:pt x="8085332" y="55781"/>
                    <a:pt x="7869696" y="745"/>
                    <a:pt x="8084744" y="72428"/>
                  </a:cubicBezTo>
                  <a:lnTo>
                    <a:pt x="8139065" y="90535"/>
                  </a:lnTo>
                  <a:lnTo>
                    <a:pt x="8166225" y="99588"/>
                  </a:lnTo>
                  <a:cubicBezTo>
                    <a:pt x="8175279" y="105624"/>
                    <a:pt x="8182534" y="116901"/>
                    <a:pt x="8193386" y="117695"/>
                  </a:cubicBezTo>
                  <a:cubicBezTo>
                    <a:pt x="8491150" y="139482"/>
                    <a:pt x="8433198" y="147591"/>
                    <a:pt x="8582685" y="117695"/>
                  </a:cubicBezTo>
                  <a:cubicBezTo>
                    <a:pt x="8588721" y="108642"/>
                    <a:pt x="8591565" y="96302"/>
                    <a:pt x="8600792" y="90535"/>
                  </a:cubicBezTo>
                  <a:cubicBezTo>
                    <a:pt x="8704545" y="25690"/>
                    <a:pt x="8631470" y="96074"/>
                    <a:pt x="8664166" y="63374"/>
                  </a:cubicBezTo>
                </a:path>
              </a:pathLst>
            </a:custGeom>
            <a:noFill/>
            <a:ln w="53975">
              <a:solidFill>
                <a:schemeClr val="tx1"/>
              </a:solidFill>
            </a:ln>
            <a:effectLst>
              <a:outerShdw blurRad="279400" dir="7140000" sx="102000" sy="102000" algn="ctr">
                <a:schemeClr val="accent6"/>
              </a:outerShdw>
              <a:softEdge rad="6985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107950" h="107950" prst="angle"/>
              <a:bevelB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20686" y="3168713"/>
              <a:ext cx="968828" cy="358258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Enhancer</a:t>
              </a:r>
              <a:endParaRPr lang="en-US" sz="1400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2340429" y="391886"/>
            <a:ext cx="2264228" cy="1632857"/>
          </a:xfrm>
          <a:custGeom>
            <a:avLst/>
            <a:gdLst>
              <a:gd name="connsiteX0" fmla="*/ 620485 w 2264228"/>
              <a:gd name="connsiteY0" fmla="*/ 261257 h 1632857"/>
              <a:gd name="connsiteX1" fmla="*/ 1306285 w 2264228"/>
              <a:gd name="connsiteY1" fmla="*/ 0 h 1632857"/>
              <a:gd name="connsiteX2" fmla="*/ 1306285 w 2264228"/>
              <a:gd name="connsiteY2" fmla="*/ 370114 h 1632857"/>
              <a:gd name="connsiteX3" fmla="*/ 1371600 w 2264228"/>
              <a:gd name="connsiteY3" fmla="*/ 489857 h 1632857"/>
              <a:gd name="connsiteX4" fmla="*/ 1415142 w 2264228"/>
              <a:gd name="connsiteY4" fmla="*/ 533400 h 1632857"/>
              <a:gd name="connsiteX5" fmla="*/ 2264228 w 2264228"/>
              <a:gd name="connsiteY5" fmla="*/ 925285 h 1632857"/>
              <a:gd name="connsiteX6" fmla="*/ 1817914 w 2264228"/>
              <a:gd name="connsiteY6" fmla="*/ 1153885 h 1632857"/>
              <a:gd name="connsiteX7" fmla="*/ 1534885 w 2264228"/>
              <a:gd name="connsiteY7" fmla="*/ 1284514 h 1632857"/>
              <a:gd name="connsiteX8" fmla="*/ 1121228 w 2264228"/>
              <a:gd name="connsiteY8" fmla="*/ 1284514 h 1632857"/>
              <a:gd name="connsiteX9" fmla="*/ 947057 w 2264228"/>
              <a:gd name="connsiteY9" fmla="*/ 1317171 h 1632857"/>
              <a:gd name="connsiteX10" fmla="*/ 816428 w 2264228"/>
              <a:gd name="connsiteY10" fmla="*/ 1382485 h 1632857"/>
              <a:gd name="connsiteX11" fmla="*/ 783771 w 2264228"/>
              <a:gd name="connsiteY11" fmla="*/ 1393371 h 1632857"/>
              <a:gd name="connsiteX12" fmla="*/ 729342 w 2264228"/>
              <a:gd name="connsiteY12" fmla="*/ 1426028 h 1632857"/>
              <a:gd name="connsiteX13" fmla="*/ 696685 w 2264228"/>
              <a:gd name="connsiteY13" fmla="*/ 1447800 h 1632857"/>
              <a:gd name="connsiteX14" fmla="*/ 664028 w 2264228"/>
              <a:gd name="connsiteY14" fmla="*/ 1491343 h 1632857"/>
              <a:gd name="connsiteX15" fmla="*/ 468085 w 2264228"/>
              <a:gd name="connsiteY15" fmla="*/ 1632857 h 1632857"/>
              <a:gd name="connsiteX16" fmla="*/ 402771 w 2264228"/>
              <a:gd name="connsiteY16" fmla="*/ 1349828 h 1632857"/>
              <a:gd name="connsiteX17" fmla="*/ 413657 w 2264228"/>
              <a:gd name="connsiteY17" fmla="*/ 1251857 h 1632857"/>
              <a:gd name="connsiteX18" fmla="*/ 576942 w 2264228"/>
              <a:gd name="connsiteY18" fmla="*/ 1055914 h 1632857"/>
              <a:gd name="connsiteX19" fmla="*/ 195942 w 2264228"/>
              <a:gd name="connsiteY19" fmla="*/ 859971 h 1632857"/>
              <a:gd name="connsiteX20" fmla="*/ 0 w 2264228"/>
              <a:gd name="connsiteY20" fmla="*/ 653143 h 1632857"/>
              <a:gd name="connsiteX21" fmla="*/ 43542 w 2264228"/>
              <a:gd name="connsiteY21" fmla="*/ 511628 h 1632857"/>
              <a:gd name="connsiteX22" fmla="*/ 141514 w 2264228"/>
              <a:gd name="connsiteY22" fmla="*/ 522514 h 1632857"/>
              <a:gd name="connsiteX23" fmla="*/ 217714 w 2264228"/>
              <a:gd name="connsiteY23" fmla="*/ 424543 h 1632857"/>
              <a:gd name="connsiteX24" fmla="*/ 239485 w 2264228"/>
              <a:gd name="connsiteY24" fmla="*/ 217714 h 1632857"/>
              <a:gd name="connsiteX25" fmla="*/ 250371 w 2264228"/>
              <a:gd name="connsiteY25" fmla="*/ 174171 h 1632857"/>
              <a:gd name="connsiteX26" fmla="*/ 304800 w 2264228"/>
              <a:gd name="connsiteY26" fmla="*/ 130628 h 1632857"/>
              <a:gd name="connsiteX27" fmla="*/ 337457 w 2264228"/>
              <a:gd name="connsiteY27" fmla="*/ 108857 h 1632857"/>
              <a:gd name="connsiteX28" fmla="*/ 402771 w 2264228"/>
              <a:gd name="connsiteY28" fmla="*/ 97971 h 1632857"/>
              <a:gd name="connsiteX29" fmla="*/ 511628 w 2264228"/>
              <a:gd name="connsiteY29" fmla="*/ 152400 h 1632857"/>
              <a:gd name="connsiteX30" fmla="*/ 555171 w 2264228"/>
              <a:gd name="connsiteY30" fmla="*/ 195943 h 1632857"/>
              <a:gd name="connsiteX31" fmla="*/ 620485 w 2264228"/>
              <a:gd name="connsiteY31" fmla="*/ 261257 h 16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64228" h="1632857">
                <a:moveTo>
                  <a:pt x="620485" y="261257"/>
                </a:moveTo>
                <a:lnTo>
                  <a:pt x="1306285" y="0"/>
                </a:lnTo>
                <a:lnTo>
                  <a:pt x="1306285" y="370114"/>
                </a:lnTo>
                <a:cubicBezTo>
                  <a:pt x="1328057" y="410028"/>
                  <a:pt x="1346380" y="452027"/>
                  <a:pt x="1371600" y="489857"/>
                </a:cubicBezTo>
                <a:cubicBezTo>
                  <a:pt x="1382986" y="506936"/>
                  <a:pt x="1415142" y="533400"/>
                  <a:pt x="1415142" y="533400"/>
                </a:cubicBezTo>
                <a:lnTo>
                  <a:pt x="2264228" y="925285"/>
                </a:lnTo>
                <a:lnTo>
                  <a:pt x="1817914" y="1153885"/>
                </a:lnTo>
                <a:lnTo>
                  <a:pt x="1534885" y="1284514"/>
                </a:lnTo>
                <a:lnTo>
                  <a:pt x="1121228" y="1284514"/>
                </a:lnTo>
                <a:lnTo>
                  <a:pt x="947057" y="1317171"/>
                </a:lnTo>
                <a:cubicBezTo>
                  <a:pt x="736819" y="1396010"/>
                  <a:pt x="946901" y="1307929"/>
                  <a:pt x="816428" y="1382485"/>
                </a:cubicBezTo>
                <a:cubicBezTo>
                  <a:pt x="806465" y="1388178"/>
                  <a:pt x="794034" y="1388239"/>
                  <a:pt x="783771" y="1393371"/>
                </a:cubicBezTo>
                <a:cubicBezTo>
                  <a:pt x="764847" y="1402833"/>
                  <a:pt x="747284" y="1414814"/>
                  <a:pt x="729342" y="1426028"/>
                </a:cubicBezTo>
                <a:cubicBezTo>
                  <a:pt x="718248" y="1432962"/>
                  <a:pt x="705936" y="1438549"/>
                  <a:pt x="696685" y="1447800"/>
                </a:cubicBezTo>
                <a:cubicBezTo>
                  <a:pt x="683856" y="1460629"/>
                  <a:pt x="664028" y="1491343"/>
                  <a:pt x="664028" y="1491343"/>
                </a:cubicBezTo>
                <a:lnTo>
                  <a:pt x="468085" y="1632857"/>
                </a:lnTo>
                <a:lnTo>
                  <a:pt x="402771" y="1349828"/>
                </a:lnTo>
                <a:lnTo>
                  <a:pt x="413657" y="1251857"/>
                </a:lnTo>
                <a:lnTo>
                  <a:pt x="576942" y="1055914"/>
                </a:lnTo>
                <a:lnTo>
                  <a:pt x="195942" y="859971"/>
                </a:lnTo>
                <a:lnTo>
                  <a:pt x="0" y="653143"/>
                </a:lnTo>
                <a:lnTo>
                  <a:pt x="43542" y="511628"/>
                </a:lnTo>
                <a:lnTo>
                  <a:pt x="141514" y="522514"/>
                </a:lnTo>
                <a:lnTo>
                  <a:pt x="217714" y="424543"/>
                </a:lnTo>
                <a:cubicBezTo>
                  <a:pt x="235252" y="143942"/>
                  <a:pt x="209035" y="324291"/>
                  <a:pt x="239485" y="217714"/>
                </a:cubicBezTo>
                <a:cubicBezTo>
                  <a:pt x="243595" y="203329"/>
                  <a:pt x="244478" y="187922"/>
                  <a:pt x="250371" y="174171"/>
                </a:cubicBezTo>
                <a:cubicBezTo>
                  <a:pt x="270389" y="127461"/>
                  <a:pt x="266850" y="149603"/>
                  <a:pt x="304800" y="130628"/>
                </a:cubicBezTo>
                <a:cubicBezTo>
                  <a:pt x="316502" y="124777"/>
                  <a:pt x="337457" y="108857"/>
                  <a:pt x="337457" y="108857"/>
                </a:cubicBezTo>
                <a:lnTo>
                  <a:pt x="402771" y="97971"/>
                </a:lnTo>
                <a:lnTo>
                  <a:pt x="511628" y="152400"/>
                </a:lnTo>
                <a:lnTo>
                  <a:pt x="555171" y="195943"/>
                </a:lnTo>
                <a:cubicBezTo>
                  <a:pt x="589102" y="286426"/>
                  <a:pt x="556826" y="283028"/>
                  <a:pt x="620485" y="261257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 extrusionH="177800">
            <a:bevelT w="101600"/>
            <a:bevelB w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 polymerase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38057" y="1502228"/>
            <a:ext cx="2198914" cy="104502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 protein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870371" y="1796629"/>
            <a:ext cx="1600200" cy="9797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143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Activator protein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304806" y="3316585"/>
            <a:ext cx="1174579" cy="76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Promoter proximal elements (Activator site)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7685313" y="3436871"/>
            <a:ext cx="968829" cy="3201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promoter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654142" y="4234543"/>
            <a:ext cx="654220" cy="185057"/>
            <a:chOff x="8654142" y="4234543"/>
            <a:chExt cx="500744" cy="18505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8654142" y="4234543"/>
              <a:ext cx="0" cy="1850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654142" y="4328432"/>
              <a:ext cx="50074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52164" y="4234543"/>
              <a:ext cx="0" cy="1850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611280" y="4420383"/>
            <a:ext cx="9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~40 </a:t>
            </a:r>
            <a:r>
              <a:rPr lang="en-US" dirty="0" err="1" smtClean="0"/>
              <a:t>bp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8057" y="4572000"/>
            <a:ext cx="1095475" cy="39029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95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</a:t>
            </a:r>
            <a:endParaRPr lang="en-US" dirty="0"/>
          </a:p>
        </p:txBody>
      </p:sp>
      <p:cxnSp>
        <p:nvCxnSpPr>
          <p:cNvPr id="24" name="Straight Connector 23"/>
          <p:cNvCxnSpPr>
            <a:stCxn id="9" idx="6"/>
            <a:endCxn id="10" idx="2"/>
          </p:cNvCxnSpPr>
          <p:nvPr/>
        </p:nvCxnSpPr>
        <p:spPr>
          <a:xfrm>
            <a:off x="7336971" y="2024743"/>
            <a:ext cx="533400" cy="26174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8" idx="6"/>
          </p:cNvCxnSpPr>
          <p:nvPr/>
        </p:nvCxnSpPr>
        <p:spPr>
          <a:xfrm flipH="1" flipV="1">
            <a:off x="4158343" y="1545771"/>
            <a:ext cx="979714" cy="47897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5"/>
          </p:cNvCxnSpPr>
          <p:nvPr/>
        </p:nvCxnSpPr>
        <p:spPr>
          <a:xfrm>
            <a:off x="9304806" y="2547257"/>
            <a:ext cx="914400" cy="9144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8"/>
            <a:endCxn id="12" idx="1"/>
          </p:cNvCxnSpPr>
          <p:nvPr/>
        </p:nvCxnSpPr>
        <p:spPr>
          <a:xfrm>
            <a:off x="3461657" y="1676400"/>
            <a:ext cx="4223656" cy="1920550"/>
          </a:xfrm>
          <a:prstGeom prst="curvedConnector3">
            <a:avLst>
              <a:gd name="adj1" fmla="val -1283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0"/>
            <a:endCxn id="21" idx="0"/>
          </p:cNvCxnSpPr>
          <p:nvPr/>
        </p:nvCxnSpPr>
        <p:spPr>
          <a:xfrm rot="16200000" flipH="1" flipV="1">
            <a:off x="6360197" y="2762468"/>
            <a:ext cx="1135129" cy="2483933"/>
          </a:xfrm>
          <a:prstGeom prst="curvedConnector3">
            <a:avLst>
              <a:gd name="adj1" fmla="val -2013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3"/>
            <a:endCxn id="9" idx="3"/>
          </p:cNvCxnSpPr>
          <p:nvPr/>
        </p:nvCxnSpPr>
        <p:spPr>
          <a:xfrm flipV="1">
            <a:off x="2993572" y="2394216"/>
            <a:ext cx="2466508" cy="131285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7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7</cp:revision>
  <dcterms:created xsi:type="dcterms:W3CDTF">2014-08-14T14:00:28Z</dcterms:created>
  <dcterms:modified xsi:type="dcterms:W3CDTF">2014-08-14T14:19:04Z</dcterms:modified>
</cp:coreProperties>
</file>