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media/image29.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966" r:id="rId2"/>
    <p:sldMasterId id="2147483982" r:id="rId3"/>
    <p:sldMasterId id="2147484018" r:id="rId4"/>
  </p:sldMasterIdLst>
  <p:notesMasterIdLst>
    <p:notesMasterId r:id="rId23"/>
  </p:notesMasterIdLst>
  <p:handoutMasterIdLst>
    <p:handoutMasterId r:id="rId24"/>
  </p:handoutMasterIdLst>
  <p:sldIdLst>
    <p:sldId id="542" r:id="rId5"/>
    <p:sldId id="514" r:id="rId6"/>
    <p:sldId id="526" r:id="rId7"/>
    <p:sldId id="527" r:id="rId8"/>
    <p:sldId id="528" r:id="rId9"/>
    <p:sldId id="530" r:id="rId10"/>
    <p:sldId id="521" r:id="rId11"/>
    <p:sldId id="531" r:id="rId12"/>
    <p:sldId id="532" r:id="rId13"/>
    <p:sldId id="533" r:id="rId14"/>
    <p:sldId id="534" r:id="rId15"/>
    <p:sldId id="535" r:id="rId16"/>
    <p:sldId id="536" r:id="rId17"/>
    <p:sldId id="537" r:id="rId18"/>
    <p:sldId id="538" r:id="rId19"/>
    <p:sldId id="539" r:id="rId20"/>
    <p:sldId id="540" r:id="rId21"/>
    <p:sldId id="5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jeune, Romain" initials="LR" lastIdx="18" clrIdx="0">
    <p:extLst>
      <p:ext uri="{19B8F6BF-5375-455C-9EA6-DF929625EA0E}">
        <p15:presenceInfo xmlns:p15="http://schemas.microsoft.com/office/powerpoint/2012/main" userId="Lejeune, Rom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243A5E"/>
    <a:srgbClr val="00B0F0"/>
    <a:srgbClr val="D83B01"/>
    <a:srgbClr val="0078D4"/>
    <a:srgbClr val="483698"/>
    <a:srgbClr val="470A68"/>
    <a:srgbClr val="8C66A1"/>
    <a:srgbClr val="006496"/>
    <a:srgbClr val="003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6433" autoAdjust="0"/>
  </p:normalViewPr>
  <p:slideViewPr>
    <p:cSldViewPr snapToGrid="0" showGuides="1">
      <p:cViewPr varScale="1">
        <p:scale>
          <a:sx n="66" d="100"/>
          <a:sy n="66" d="100"/>
        </p:scale>
        <p:origin x="924" y="44"/>
      </p:cViewPr>
      <p:guideLst/>
    </p:cSldViewPr>
  </p:slideViewPr>
  <p:notesTextViewPr>
    <p:cViewPr>
      <p:scale>
        <a:sx n="3" d="2"/>
        <a:sy n="3" d="2"/>
      </p:scale>
      <p:origin x="0" y="0"/>
    </p:cViewPr>
  </p:notesTextViewPr>
  <p:notesViewPr>
    <p:cSldViewPr snapToGrid="0">
      <p:cViewPr varScale="1">
        <p:scale>
          <a:sx n="67" d="100"/>
          <a:sy n="67" d="100"/>
        </p:scale>
        <p:origin x="170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D6E33F-D651-4441-8962-2755D582B390}" type="datetimeFigureOut">
              <a:rPr lang="en-US" smtClean="0"/>
              <a:t>1/17/2020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0C157-B5E0-4B81-9CB8-25F924FC12C9}" type="slidenum">
              <a:rPr lang="en-US" smtClean="0"/>
              <a:t>‹#›</a:t>
            </a:fld>
            <a:endParaRPr lang="en-US"/>
          </a:p>
        </p:txBody>
      </p:sp>
    </p:spTree>
    <p:extLst>
      <p:ext uri="{BB962C8B-B14F-4D97-AF65-F5344CB8AC3E}">
        <p14:creationId xmlns:p14="http://schemas.microsoft.com/office/powerpoint/2010/main" val="3476990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BD2AB-1980-41FE-A681-487AF2B66CBE}"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16673-4DD6-4CD3-A6E0-035F664FB09C}" type="slidenum">
              <a:rPr lang="en-US" smtClean="0"/>
              <a:t>‹#›</a:t>
            </a:fld>
            <a:endParaRPr lang="en-US"/>
          </a:p>
        </p:txBody>
      </p:sp>
    </p:spTree>
    <p:extLst>
      <p:ext uri="{BB962C8B-B14F-4D97-AF65-F5344CB8AC3E}">
        <p14:creationId xmlns:p14="http://schemas.microsoft.com/office/powerpoint/2010/main" val="313070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any language for quick start</a:t>
            </a:r>
          </a:p>
        </p:txBody>
      </p:sp>
      <p:sp>
        <p:nvSpPr>
          <p:cNvPr id="4" name="Slide Number Placeholder 3"/>
          <p:cNvSpPr>
            <a:spLocks noGrp="1"/>
          </p:cNvSpPr>
          <p:nvPr>
            <p:ph type="sldNum" sz="quarter" idx="10"/>
          </p:nvPr>
        </p:nvSpPr>
        <p:spPr/>
        <p:txBody>
          <a:bodyPr/>
          <a:lstStyle/>
          <a:p>
            <a:fld id="{93957724-74D0-4AAB-8366-EF91C6CD0800}" type="slidenum">
              <a:rPr lang="en-US" smtClean="0"/>
              <a:t>7</a:t>
            </a:fld>
            <a:endParaRPr lang="en-US"/>
          </a:p>
        </p:txBody>
      </p:sp>
    </p:spTree>
    <p:extLst>
      <p:ext uri="{BB962C8B-B14F-4D97-AF65-F5344CB8AC3E}">
        <p14:creationId xmlns:p14="http://schemas.microsoft.com/office/powerpoint/2010/main" val="212523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any language for quick start</a:t>
            </a:r>
          </a:p>
        </p:txBody>
      </p:sp>
      <p:sp>
        <p:nvSpPr>
          <p:cNvPr id="4" name="Slide Number Placeholder 3"/>
          <p:cNvSpPr>
            <a:spLocks noGrp="1"/>
          </p:cNvSpPr>
          <p:nvPr>
            <p:ph type="sldNum" sz="quarter" idx="10"/>
          </p:nvPr>
        </p:nvSpPr>
        <p:spPr/>
        <p:txBody>
          <a:bodyPr/>
          <a:lstStyle/>
          <a:p>
            <a:fld id="{93957724-74D0-4AAB-8366-EF91C6CD0800}" type="slidenum">
              <a:rPr lang="en-US" smtClean="0"/>
              <a:t>8</a:t>
            </a:fld>
            <a:endParaRPr lang="en-US"/>
          </a:p>
        </p:txBody>
      </p:sp>
    </p:spTree>
    <p:extLst>
      <p:ext uri="{BB962C8B-B14F-4D97-AF65-F5344CB8AC3E}">
        <p14:creationId xmlns:p14="http://schemas.microsoft.com/office/powerpoint/2010/main" val="2947823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17.emf"/><Relationship Id="rId4" Type="http://schemas.openxmlformats.org/officeDocument/2006/relationships/oleObject" Target="../embeddings/oleObject2.bin"/></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TLE SLIDE 1 - Right light vertical 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21591" b="2901"/>
          <a:stretch/>
        </p:blipFill>
        <p:spPr>
          <a:xfrm>
            <a:off x="-1386" y="1"/>
            <a:ext cx="12190614" cy="6880860"/>
          </a:xfrm>
          <a:prstGeom prst="rect">
            <a:avLst/>
          </a:prstGeom>
        </p:spPr>
      </p:pic>
      <p:sp>
        <p:nvSpPr>
          <p:cNvPr id="8" name="Title 1"/>
          <p:cNvSpPr>
            <a:spLocks noGrp="1"/>
          </p:cNvSpPr>
          <p:nvPr>
            <p:ph type="ctrTitle" hasCustomPrompt="1"/>
          </p:nvPr>
        </p:nvSpPr>
        <p:spPr>
          <a:xfrm>
            <a:off x="980826" y="1435300"/>
            <a:ext cx="6581117" cy="3510000"/>
          </a:xfrm>
        </p:spPr>
        <p:txBody>
          <a:bodyPr anchor="t" anchorCtr="0"/>
          <a:lstStyle>
            <a:lvl1pPr algn="l">
              <a:defRPr sz="11000" baseline="0">
                <a:solidFill>
                  <a:schemeClr val="bg1"/>
                </a:solidFill>
              </a:defRPr>
            </a:lvl1pPr>
          </a:lstStyle>
          <a:p>
            <a:r>
              <a:rPr lang="nl-BE" dirty="0" err="1" smtClean="0"/>
              <a:t>Title</a:t>
            </a:r>
            <a:r>
              <a:rPr lang="nl-BE" dirty="0" smtClean="0"/>
              <a:t> slide 1</a:t>
            </a:r>
            <a:br>
              <a:rPr lang="nl-BE" dirty="0" smtClean="0"/>
            </a:br>
            <a:r>
              <a:rPr lang="nl-BE" dirty="0" smtClean="0"/>
              <a:t>light right </a:t>
            </a:r>
            <a:r>
              <a:rPr lang="nl-BE" dirty="0" err="1" smtClean="0"/>
              <a:t>vertical</a:t>
            </a:r>
            <a:r>
              <a:rPr lang="nl-BE" dirty="0" smtClean="0"/>
              <a:t> image</a:t>
            </a:r>
            <a:endParaRPr lang="nl-BE" dirty="0"/>
          </a:p>
        </p:txBody>
      </p:sp>
      <p:sp>
        <p:nvSpPr>
          <p:cNvPr id="16" name="Freeform 19"/>
          <p:cNvSpPr>
            <a:spLocks noChangeAspect="1" noEditPoints="1"/>
          </p:cNvSpPr>
          <p:nvPr userDrawn="1"/>
        </p:nvSpPr>
        <p:spPr bwMode="auto">
          <a:xfrm>
            <a:off x="1000126"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6" name="Text Placeholder 3"/>
          <p:cNvSpPr>
            <a:spLocks noGrp="1"/>
          </p:cNvSpPr>
          <p:nvPr>
            <p:ph type="body" sz="quarter" idx="11"/>
          </p:nvPr>
        </p:nvSpPr>
        <p:spPr>
          <a:xfrm>
            <a:off x="1020425" y="5390900"/>
            <a:ext cx="6541518"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3461445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picture</a:t>
            </a:r>
            <a:endParaRPr lang="nl-BE" dirty="0"/>
          </a:p>
        </p:txBody>
      </p:sp>
    </p:spTree>
    <p:extLst>
      <p:ext uri="{BB962C8B-B14F-4D97-AF65-F5344CB8AC3E}">
        <p14:creationId xmlns:p14="http://schemas.microsoft.com/office/powerpoint/2010/main" val="15466858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picture</a:t>
            </a:r>
            <a:endParaRPr lang="nl-BE"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nl-BE" sz="1000" smtClean="0">
                <a:solidFill>
                  <a:schemeClr val="tx2"/>
                </a:solidFill>
                <a:latin typeface="+mn-lt"/>
                <a:ea typeface="Arial"/>
                <a:cs typeface="Arial" panose="020B0604020202020204" pitchFamily="34" charset="0"/>
              </a:rPr>
              <a:pPr algn="r"/>
              <a:t>‹#›</a:t>
            </a:fld>
            <a:endParaRPr lang="nl-BE"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r>
              <a:rPr lang="nl-BE" sz="600" kern="1200" dirty="0" smtClean="0">
                <a:solidFill>
                  <a:schemeClr val="bg1">
                    <a:lumMod val="65000"/>
                  </a:schemeClr>
                </a:solidFill>
                <a:effectLst/>
                <a:latin typeface="+mn-lt"/>
                <a:ea typeface="+mn-ea"/>
                <a:cs typeface="+mn-cs"/>
              </a:rPr>
              <a:t>©2018 KPMG Advisory, a </a:t>
            </a:r>
            <a:r>
              <a:rPr lang="nl-BE" sz="600" kern="1200" dirty="0" err="1" smtClean="0">
                <a:solidFill>
                  <a:schemeClr val="bg1">
                    <a:lumMod val="65000"/>
                  </a:schemeClr>
                </a:solidFill>
                <a:effectLst/>
                <a:latin typeface="+mn-lt"/>
                <a:ea typeface="+mn-ea"/>
                <a:cs typeface="+mn-cs"/>
              </a:rPr>
              <a:t>Belgian</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civil</a:t>
            </a:r>
            <a:r>
              <a:rPr lang="nl-BE" sz="600" kern="1200" dirty="0" smtClean="0">
                <a:solidFill>
                  <a:schemeClr val="bg1">
                    <a:lumMod val="65000"/>
                  </a:schemeClr>
                </a:solidFill>
                <a:effectLst/>
                <a:latin typeface="+mn-lt"/>
                <a:ea typeface="+mn-ea"/>
                <a:cs typeface="+mn-cs"/>
              </a:rPr>
              <a:t> CVBA/SCRL </a:t>
            </a:r>
            <a:r>
              <a:rPr lang="nl-BE" sz="600" kern="1200" dirty="0" err="1" smtClean="0">
                <a:solidFill>
                  <a:schemeClr val="bg1">
                    <a:lumMod val="65000"/>
                  </a:schemeClr>
                </a:solidFill>
                <a:effectLst/>
                <a:latin typeface="+mn-lt"/>
                <a:ea typeface="+mn-ea"/>
                <a:cs typeface="+mn-cs"/>
              </a:rPr>
              <a:t>and</a:t>
            </a:r>
            <a:r>
              <a:rPr lang="nl-BE" sz="600" kern="1200" dirty="0" smtClean="0">
                <a:solidFill>
                  <a:schemeClr val="bg1">
                    <a:lumMod val="65000"/>
                  </a:schemeClr>
                </a:solidFill>
                <a:effectLst/>
                <a:latin typeface="+mn-lt"/>
                <a:ea typeface="+mn-ea"/>
                <a:cs typeface="+mn-cs"/>
              </a:rPr>
              <a:t> a member </a:t>
            </a:r>
            <a:r>
              <a:rPr lang="nl-BE" sz="600" kern="1200" dirty="0" err="1" smtClean="0">
                <a:solidFill>
                  <a:schemeClr val="bg1">
                    <a:lumMod val="65000"/>
                  </a:schemeClr>
                </a:solidFill>
                <a:effectLst/>
                <a:latin typeface="+mn-lt"/>
                <a:ea typeface="+mn-ea"/>
                <a:cs typeface="+mn-cs"/>
              </a:rPr>
              <a:t>firm</a:t>
            </a:r>
            <a:r>
              <a:rPr lang="nl-BE" sz="600" kern="1200" dirty="0" smtClean="0">
                <a:solidFill>
                  <a:schemeClr val="bg1">
                    <a:lumMod val="65000"/>
                  </a:schemeClr>
                </a:solidFill>
                <a:effectLst/>
                <a:latin typeface="+mn-lt"/>
                <a:ea typeface="+mn-ea"/>
                <a:cs typeface="+mn-cs"/>
              </a:rPr>
              <a:t> of </a:t>
            </a:r>
            <a:r>
              <a:rPr lang="nl-BE" sz="600" kern="1200" dirty="0" err="1" smtClean="0">
                <a:solidFill>
                  <a:schemeClr val="bg1">
                    <a:lumMod val="65000"/>
                  </a:schemeClr>
                </a:solidFill>
                <a:effectLst/>
                <a:latin typeface="+mn-lt"/>
                <a:ea typeface="+mn-ea"/>
                <a:cs typeface="+mn-cs"/>
              </a:rPr>
              <a:t>the</a:t>
            </a:r>
            <a:r>
              <a:rPr lang="nl-BE" sz="600" kern="1200" dirty="0" smtClean="0">
                <a:solidFill>
                  <a:schemeClr val="bg1">
                    <a:lumMod val="65000"/>
                  </a:schemeClr>
                </a:solidFill>
                <a:effectLst/>
                <a:latin typeface="+mn-lt"/>
                <a:ea typeface="+mn-ea"/>
                <a:cs typeface="+mn-cs"/>
              </a:rPr>
              <a:t> KPMG </a:t>
            </a:r>
            <a:r>
              <a:rPr lang="nl-BE" sz="600" kern="1200" dirty="0" err="1" smtClean="0">
                <a:solidFill>
                  <a:schemeClr val="bg1">
                    <a:lumMod val="65000"/>
                  </a:schemeClr>
                </a:solidFill>
                <a:effectLst/>
                <a:latin typeface="+mn-lt"/>
                <a:ea typeface="+mn-ea"/>
                <a:cs typeface="+mn-cs"/>
              </a:rPr>
              <a:t>network</a:t>
            </a:r>
            <a:r>
              <a:rPr lang="nl-BE" sz="600" kern="1200" dirty="0" smtClean="0">
                <a:solidFill>
                  <a:schemeClr val="bg1">
                    <a:lumMod val="65000"/>
                  </a:schemeClr>
                </a:solidFill>
                <a:effectLst/>
                <a:latin typeface="+mn-lt"/>
                <a:ea typeface="+mn-ea"/>
                <a:cs typeface="+mn-cs"/>
              </a:rPr>
              <a:t> of independent member </a:t>
            </a:r>
            <a:r>
              <a:rPr lang="nl-BE" sz="600" kern="1200" dirty="0" err="1" smtClean="0">
                <a:solidFill>
                  <a:schemeClr val="bg1">
                    <a:lumMod val="65000"/>
                  </a:schemeClr>
                </a:solidFill>
                <a:effectLst/>
                <a:latin typeface="+mn-lt"/>
                <a:ea typeface="+mn-ea"/>
                <a:cs typeface="+mn-cs"/>
              </a:rPr>
              <a:t>firms</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affiliated</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with</a:t>
            </a:r>
            <a:r>
              <a:rPr lang="nl-BE" sz="600" kern="1200" dirty="0" smtClean="0">
                <a:solidFill>
                  <a:schemeClr val="bg1">
                    <a:lumMod val="65000"/>
                  </a:schemeClr>
                </a:solidFill>
                <a:effectLst/>
                <a:latin typeface="+mn-lt"/>
                <a:ea typeface="+mn-ea"/>
                <a:cs typeface="+mn-cs"/>
              </a:rPr>
              <a:t> KPMG International </a:t>
            </a:r>
            <a:r>
              <a:rPr lang="nl-BE" sz="600" kern="1200" dirty="0" err="1" smtClean="0">
                <a:solidFill>
                  <a:schemeClr val="bg1">
                    <a:lumMod val="65000"/>
                  </a:schemeClr>
                </a:solidFill>
                <a:effectLst/>
                <a:latin typeface="+mn-lt"/>
                <a:ea typeface="+mn-ea"/>
                <a:cs typeface="+mn-cs"/>
              </a:rPr>
              <a:t>Cooperative</a:t>
            </a:r>
            <a:r>
              <a:rPr lang="nl-BE" sz="600" kern="1200" dirty="0" smtClean="0">
                <a:solidFill>
                  <a:schemeClr val="bg1">
                    <a:lumMod val="65000"/>
                  </a:schemeClr>
                </a:solidFill>
                <a:effectLst/>
                <a:latin typeface="+mn-lt"/>
                <a:ea typeface="+mn-ea"/>
                <a:cs typeface="+mn-cs"/>
              </a:rPr>
              <a:t> (“KPMG International”), a Swiss </a:t>
            </a:r>
            <a:r>
              <a:rPr lang="nl-BE" sz="600" kern="1200" dirty="0" err="1" smtClean="0">
                <a:solidFill>
                  <a:schemeClr val="bg1">
                    <a:lumMod val="65000"/>
                  </a:schemeClr>
                </a:solidFill>
                <a:effectLst/>
                <a:latin typeface="+mn-lt"/>
                <a:ea typeface="+mn-ea"/>
                <a:cs typeface="+mn-cs"/>
              </a:rPr>
              <a:t>entity</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All</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rights</a:t>
            </a:r>
            <a:r>
              <a:rPr lang="nl-BE" sz="600" kern="1200" dirty="0" smtClean="0">
                <a:solidFill>
                  <a:schemeClr val="bg1">
                    <a:lumMod val="65000"/>
                  </a:schemeClr>
                </a:solidFill>
                <a:effectLst/>
                <a:latin typeface="+mn-lt"/>
                <a:ea typeface="+mn-ea"/>
                <a:cs typeface="+mn-cs"/>
              </a:rPr>
              <a:t> </a:t>
            </a:r>
            <a:r>
              <a:rPr lang="nl-BE" sz="600" kern="1200" dirty="0" err="1" smtClean="0">
                <a:solidFill>
                  <a:schemeClr val="bg1">
                    <a:lumMod val="65000"/>
                  </a:schemeClr>
                </a:solidFill>
                <a:effectLst/>
                <a:latin typeface="+mn-lt"/>
                <a:ea typeface="+mn-ea"/>
                <a:cs typeface="+mn-cs"/>
              </a:rPr>
              <a:t>reserved</a:t>
            </a:r>
            <a:r>
              <a:rPr lang="nl-BE" sz="600" kern="1200" dirty="0" smtClean="0">
                <a:solidFill>
                  <a:schemeClr val="bg1">
                    <a:lumMod val="65000"/>
                  </a:schemeClr>
                </a:solidFill>
                <a:effectLst/>
                <a:latin typeface="+mn-lt"/>
                <a:ea typeface="+mn-ea"/>
                <a:cs typeface="+mn-cs"/>
              </a:rPr>
              <a:t>.</a:t>
            </a:r>
            <a:endParaRPr lang="nl-BE" sz="600" kern="1200" dirty="0">
              <a:solidFill>
                <a:schemeClr val="bg1">
                  <a:lumMod val="65000"/>
                </a:schemeClr>
              </a:solidFill>
              <a:effectLst/>
              <a:latin typeface="+mn-lt"/>
              <a:ea typeface="+mn-ea"/>
              <a:cs typeface="+mn-cs"/>
            </a:endParaRP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600" b="1" kern="1200" noProof="0" dirty="0" smtClean="0">
                <a:solidFill>
                  <a:schemeClr val="tx1"/>
                </a:solidFill>
                <a:latin typeface="+mn-lt"/>
                <a:ea typeface="+mn-ea"/>
                <a:cs typeface="+mn-cs"/>
              </a:rPr>
              <a:t>Document </a:t>
            </a:r>
            <a:r>
              <a:rPr lang="nl-BE" sz="600" b="1" kern="1200" noProof="0" dirty="0" err="1" smtClean="0">
                <a:solidFill>
                  <a:schemeClr val="tx1"/>
                </a:solidFill>
                <a:latin typeface="+mn-lt"/>
                <a:ea typeface="+mn-ea"/>
                <a:cs typeface="+mn-cs"/>
              </a:rPr>
              <a:t>Classification</a:t>
            </a:r>
            <a:r>
              <a:rPr lang="nl-BE" sz="600" b="1" kern="1200" noProof="0" dirty="0" smtClean="0">
                <a:solidFill>
                  <a:schemeClr val="tx1"/>
                </a:solidFill>
                <a:latin typeface="+mn-lt"/>
                <a:ea typeface="+mn-ea"/>
                <a:cs typeface="+mn-cs"/>
              </a:rPr>
              <a:t>: KPMG </a:t>
            </a:r>
            <a:r>
              <a:rPr lang="nl-BE" sz="600" b="1" kern="1200" noProof="0" dirty="0" err="1" smtClean="0">
                <a:solidFill>
                  <a:schemeClr val="tx1"/>
                </a:solidFill>
                <a:latin typeface="+mn-lt"/>
                <a:ea typeface="+mn-ea"/>
                <a:cs typeface="+mn-cs"/>
              </a:rPr>
              <a:t>Confidential</a:t>
            </a:r>
            <a:endParaRPr lang="nl-BE" sz="600" b="1" kern="1200" noProof="0" dirty="0" smtClean="0">
              <a:solidFill>
                <a:schemeClr val="tx1"/>
              </a:solidFill>
              <a:latin typeface="+mn-lt"/>
              <a:ea typeface="+mn-ea"/>
              <a:cs typeface="+mn-cs"/>
            </a:endParaRP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BE" dirty="0"/>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nl-BE" dirty="0" smtClean="0"/>
              <a:t>Click </a:t>
            </a:r>
            <a:r>
              <a:rPr lang="nl-BE" dirty="0" err="1" smtClean="0"/>
              <a:t>to</a:t>
            </a:r>
            <a:r>
              <a:rPr lang="nl-BE" dirty="0" smtClean="0"/>
              <a:t> </a:t>
            </a:r>
            <a:r>
              <a:rPr lang="nl-BE" dirty="0" err="1" smtClean="0"/>
              <a:t>add</a:t>
            </a:r>
            <a:r>
              <a:rPr lang="nl-BE" dirty="0" smtClean="0"/>
              <a:t> </a:t>
            </a:r>
            <a:r>
              <a:rPr lang="nl-BE" dirty="0" err="1" smtClean="0"/>
              <a:t>text</a:t>
            </a:r>
            <a:endParaRPr lang="nl-BE" dirty="0"/>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nl-BE"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nl-BE"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nl-BE"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nl-BE"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8624" t="16167" r="19535" b="11976"/>
          <a:stretch/>
        </p:blipFill>
        <p:spPr>
          <a:xfrm>
            <a:off x="0" y="0"/>
            <a:ext cx="12192000" cy="6858000"/>
          </a:xfrm>
          <a:prstGeom prst="rect">
            <a:avLst/>
          </a:prstGeom>
        </p:spPr>
      </p:pic>
      <p:sp>
        <p:nvSpPr>
          <p:cNvPr id="5"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Tree>
    <p:extLst>
      <p:ext uri="{BB962C8B-B14F-4D97-AF65-F5344CB8AC3E}">
        <p14:creationId xmlns:p14="http://schemas.microsoft.com/office/powerpoint/2010/main" val="40398268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lang="nl-BE"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23869611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lang="nl-BE"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2962771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spTree>
      <p:nvGrpSpPr>
        <p:cNvPr id="1" name=""/>
        <p:cNvGrpSpPr/>
        <p:nvPr/>
      </p:nvGrpSpPr>
      <p:grpSpPr>
        <a:xfrm>
          <a:off x="0" y="0"/>
          <a:ext cx="0" cy="0"/>
          <a:chOff x="0" y="0"/>
          <a:chExt cx="0" cy="0"/>
        </a:xfrm>
      </p:grpSpPr>
      <p:sp>
        <p:nvSpPr>
          <p:cNvPr id="7" name="object 3"/>
          <p:cNvSpPr/>
          <p:nvPr userDrawn="1"/>
        </p:nvSpPr>
        <p:spPr>
          <a:xfrm>
            <a:off x="-1" y="1"/>
            <a:ext cx="270986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5EB8"/>
          </a:solidFill>
        </p:spPr>
        <p:txBody>
          <a:bodyPr wrap="square" lIns="0" tIns="0" rIns="0" bIns="0" rtlCol="0">
            <a:noAutofit/>
          </a:bodyPr>
          <a:lstStyle/>
          <a:p>
            <a:endParaRPr lang="nl-BE" sz="1800" dirty="0">
              <a:latin typeface="Arial" panose="020B0604020202020204" pitchFamily="34" charset="0"/>
            </a:endParaRPr>
          </a:p>
        </p:txBody>
      </p:sp>
      <p:sp>
        <p:nvSpPr>
          <p:cNvPr id="8" name="Title 1"/>
          <p:cNvSpPr>
            <a:spLocks noGrp="1"/>
          </p:cNvSpPr>
          <p:nvPr>
            <p:ph type="ctrTitle" hasCustomPrompt="1"/>
          </p:nvPr>
        </p:nvSpPr>
        <p:spPr>
          <a:xfrm>
            <a:off x="2974693" y="1435300"/>
            <a:ext cx="8225119" cy="3510000"/>
          </a:xfrm>
        </p:spPr>
        <p:txBody>
          <a:bodyPr anchor="t" anchorCtr="0"/>
          <a:lstStyle>
            <a:lvl1pPr algn="l">
              <a:defRPr sz="11000" baseline="0">
                <a:solidFill>
                  <a:schemeClr val="bg1"/>
                </a:solidFill>
              </a:defRPr>
            </a:lvl1pPr>
          </a:lstStyle>
          <a:p>
            <a:r>
              <a:rPr lang="nl-BE" dirty="0" err="1" smtClean="0"/>
              <a:t>Title</a:t>
            </a:r>
            <a:r>
              <a:rPr lang="nl-BE" dirty="0" smtClean="0"/>
              <a:t> Slide 6 – </a:t>
            </a:r>
            <a:br>
              <a:rPr lang="nl-BE" dirty="0" smtClean="0"/>
            </a:br>
            <a:r>
              <a:rPr lang="nl-BE" dirty="0" smtClean="0"/>
              <a:t>no image</a:t>
            </a:r>
            <a:endParaRPr lang="nl-BE" dirty="0"/>
          </a:p>
        </p:txBody>
      </p:sp>
      <p:sp>
        <p:nvSpPr>
          <p:cNvPr id="10"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6" name="Text Placeholder 3"/>
          <p:cNvSpPr>
            <a:spLocks noGrp="1"/>
          </p:cNvSpPr>
          <p:nvPr>
            <p:ph type="body" sz="quarter" idx="11"/>
          </p:nvPr>
        </p:nvSpPr>
        <p:spPr>
          <a:xfrm>
            <a:off x="2974693" y="5416512"/>
            <a:ext cx="8225120" cy="190387"/>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4487233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lang="nl-BE"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189814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lang="nl-BE"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Tree>
    <p:extLst>
      <p:ext uri="{BB962C8B-B14F-4D97-AF65-F5344CB8AC3E}">
        <p14:creationId xmlns:p14="http://schemas.microsoft.com/office/powerpoint/2010/main" val="29811532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nl-BE" dirty="0" smtClean="0"/>
              <a:t>Colors</a:t>
            </a:r>
            <a:endParaRPr lang="nl-BE" dirty="0"/>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nl-BE" sz="1000" b="1" dirty="0" err="1" smtClean="0">
                  <a:solidFill>
                    <a:schemeClr val="tx2"/>
                  </a:solidFill>
                </a:rPr>
                <a:t>Primary</a:t>
              </a:r>
              <a:endParaRPr lang="nl-BE" sz="1000" b="1" dirty="0">
                <a:solidFill>
                  <a:schemeClr val="tx2"/>
                </a:solidFill>
              </a:endParaRP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nl-BE" sz="1000" b="1" dirty="0" err="1" smtClean="0">
                  <a:solidFill>
                    <a:schemeClr val="tx2"/>
                  </a:solidFill>
                </a:rPr>
                <a:t>Secondary</a:t>
              </a:r>
              <a:endParaRPr lang="nl-BE" sz="1000" b="1" dirty="0">
                <a:solidFill>
                  <a:schemeClr val="tx2"/>
                </a:solidFill>
              </a:endParaRP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nl-BE" sz="1000" b="1" dirty="0" err="1" smtClean="0">
                  <a:solidFill>
                    <a:schemeClr val="tx2"/>
                  </a:solidFill>
                </a:rPr>
                <a:t>Tertiary</a:t>
              </a:r>
              <a:endParaRPr lang="nl-BE" sz="1000" b="1" dirty="0">
                <a:solidFill>
                  <a:schemeClr val="tx2"/>
                </a:solidFill>
              </a:endParaRP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KPMG Blue</a:t>
              </a:r>
            </a:p>
            <a:p>
              <a:pPr algn="ctr"/>
              <a:r>
                <a:rPr lang="nl-BE" sz="900" dirty="0" smtClean="0">
                  <a:solidFill>
                    <a:schemeClr val="bg1"/>
                  </a:solidFill>
                </a:rPr>
                <a:t>0 / 51 / 141</a:t>
              </a:r>
              <a:endParaRPr lang="nl-BE"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Medium Blue</a:t>
              </a:r>
            </a:p>
            <a:p>
              <a:pPr algn="ctr"/>
              <a:r>
                <a:rPr lang="nl-BE" sz="900" dirty="0" smtClean="0">
                  <a:solidFill>
                    <a:schemeClr val="bg1"/>
                  </a:solidFill>
                </a:rPr>
                <a:t>0 / 94 / 184</a:t>
              </a:r>
              <a:endParaRPr lang="nl-BE" sz="900" dirty="0">
                <a:solidFill>
                  <a:schemeClr val="bg1"/>
                </a:solidFill>
              </a:endParaRP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Blue</a:t>
              </a:r>
            </a:p>
            <a:p>
              <a:pPr algn="ctr"/>
              <a:r>
                <a:rPr lang="nl-BE" sz="900" dirty="0" smtClean="0">
                  <a:solidFill>
                    <a:schemeClr val="bg1"/>
                  </a:solidFill>
                </a:rPr>
                <a:t>0 / 145 / 218</a:t>
              </a:r>
              <a:endParaRPr lang="nl-BE" sz="900" dirty="0">
                <a:solidFill>
                  <a:schemeClr val="bg1"/>
                </a:solidFill>
              </a:endParaRP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Violet</a:t>
              </a:r>
            </a:p>
            <a:p>
              <a:pPr algn="ctr"/>
              <a:r>
                <a:rPr lang="nl-BE" sz="900" dirty="0" smtClean="0">
                  <a:solidFill>
                    <a:schemeClr val="bg1"/>
                  </a:solidFill>
                </a:rPr>
                <a:t>72 / 54 / 152</a:t>
              </a:r>
              <a:endParaRPr lang="nl-BE"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err="1" smtClean="0">
                  <a:solidFill>
                    <a:schemeClr val="bg1"/>
                  </a:solidFill>
                </a:rPr>
                <a:t>Purple</a:t>
              </a:r>
              <a:endParaRPr lang="nl-BE" sz="900" dirty="0" smtClean="0">
                <a:solidFill>
                  <a:schemeClr val="bg1"/>
                </a:solidFill>
              </a:endParaRPr>
            </a:p>
            <a:p>
              <a:pPr algn="ctr"/>
              <a:r>
                <a:rPr lang="nl-BE" sz="900" dirty="0" smtClean="0">
                  <a:solidFill>
                    <a:schemeClr val="bg1"/>
                  </a:solidFill>
                </a:rPr>
                <a:t>71 / 10 / 104</a:t>
              </a:r>
              <a:endParaRPr lang="nl-BE" sz="900" dirty="0">
                <a:solidFill>
                  <a:schemeClr val="bg1"/>
                </a:solidFill>
              </a:endParaRP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a:t>
              </a:r>
              <a:r>
                <a:rPr lang="nl-BE" sz="900" dirty="0" err="1" smtClean="0">
                  <a:solidFill>
                    <a:schemeClr val="bg1"/>
                  </a:solidFill>
                </a:rPr>
                <a:t>Purple</a:t>
              </a:r>
              <a:endParaRPr lang="nl-BE" sz="900" dirty="0" smtClean="0">
                <a:solidFill>
                  <a:schemeClr val="bg1"/>
                </a:solidFill>
              </a:endParaRPr>
            </a:p>
            <a:p>
              <a:pPr algn="ctr"/>
              <a:r>
                <a:rPr lang="nl-BE" sz="900" dirty="0" smtClean="0">
                  <a:solidFill>
                    <a:schemeClr val="bg1"/>
                  </a:solidFill>
                </a:rPr>
                <a:t>109 / 32 / 119</a:t>
              </a:r>
              <a:endParaRPr lang="nl-BE"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Green</a:t>
              </a:r>
            </a:p>
            <a:p>
              <a:pPr algn="ctr"/>
              <a:r>
                <a:rPr lang="nl-BE" sz="900" dirty="0" smtClean="0">
                  <a:solidFill>
                    <a:schemeClr val="bg1"/>
                  </a:solidFill>
                </a:rPr>
                <a:t>0 / 163 / 161</a:t>
              </a:r>
              <a:endParaRPr lang="nl-BE"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Dark Green</a:t>
              </a:r>
            </a:p>
            <a:p>
              <a:pPr algn="ctr"/>
              <a:r>
                <a:rPr lang="nl-BE" sz="900" dirty="0" smtClean="0">
                  <a:solidFill>
                    <a:schemeClr val="bg1"/>
                  </a:solidFill>
                </a:rPr>
                <a:t>0 / 154 / 68</a:t>
              </a:r>
              <a:endParaRPr lang="nl-BE" sz="900" dirty="0">
                <a:solidFill>
                  <a:schemeClr val="bg1"/>
                </a:solidFill>
              </a:endParaRP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Green</a:t>
              </a:r>
            </a:p>
            <a:p>
              <a:pPr algn="ctr"/>
              <a:r>
                <a:rPr lang="nl-BE" sz="900" dirty="0" smtClean="0">
                  <a:solidFill>
                    <a:schemeClr val="bg1"/>
                  </a:solidFill>
                </a:rPr>
                <a:t>67 / 176 / 42</a:t>
              </a:r>
              <a:endParaRPr lang="nl-BE"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err="1" smtClean="0">
                  <a:solidFill>
                    <a:schemeClr val="bg1"/>
                  </a:solidFill>
                </a:rPr>
                <a:t>Yellow</a:t>
              </a:r>
              <a:endParaRPr lang="nl-BE" sz="900" dirty="0" smtClean="0">
                <a:solidFill>
                  <a:schemeClr val="bg1"/>
                </a:solidFill>
              </a:endParaRPr>
            </a:p>
            <a:p>
              <a:pPr algn="ctr"/>
              <a:r>
                <a:rPr lang="nl-BE" sz="900" dirty="0" smtClean="0">
                  <a:solidFill>
                    <a:schemeClr val="bg1"/>
                  </a:solidFill>
                </a:rPr>
                <a:t>234 / 170 / 0</a:t>
              </a:r>
              <a:endParaRPr lang="nl-BE"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Orange</a:t>
              </a:r>
            </a:p>
            <a:p>
              <a:pPr algn="ctr"/>
              <a:r>
                <a:rPr lang="nl-BE" sz="900" dirty="0" smtClean="0">
                  <a:solidFill>
                    <a:schemeClr val="bg1"/>
                  </a:solidFill>
                </a:rPr>
                <a:t>246 / 141 / 46</a:t>
              </a:r>
              <a:endParaRPr lang="nl-BE" sz="900" dirty="0">
                <a:solidFill>
                  <a:schemeClr val="bg1"/>
                </a:solidFill>
              </a:endParaRP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Red</a:t>
              </a:r>
            </a:p>
            <a:p>
              <a:pPr algn="ctr"/>
              <a:r>
                <a:rPr lang="nl-BE" sz="900" dirty="0" smtClean="0">
                  <a:solidFill>
                    <a:schemeClr val="bg1"/>
                  </a:solidFill>
                </a:rPr>
                <a:t>188 / 32 / 75</a:t>
              </a:r>
              <a:endParaRPr lang="nl-BE"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Pink</a:t>
              </a:r>
            </a:p>
            <a:p>
              <a:pPr algn="ctr"/>
              <a:r>
                <a:rPr lang="nl-BE" sz="900" dirty="0" smtClean="0">
                  <a:solidFill>
                    <a:schemeClr val="bg1"/>
                  </a:solidFill>
                </a:rPr>
                <a:t>198 / 0 / 126</a:t>
              </a:r>
              <a:endParaRPr lang="nl-BE" sz="900" dirty="0">
                <a:solidFill>
                  <a:schemeClr val="bg1"/>
                </a:solidFill>
              </a:endParaRP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KPMG Blue</a:t>
              </a:r>
            </a:p>
            <a:p>
              <a:pPr algn="ctr"/>
              <a:r>
                <a:rPr lang="nl-BE" sz="900" dirty="0" smtClean="0">
                  <a:solidFill>
                    <a:schemeClr val="bg1"/>
                  </a:solidFill>
                </a:rPr>
                <a:t>0 / 51 / 141</a:t>
              </a:r>
              <a:endParaRPr lang="nl-BE"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Medium Blue</a:t>
              </a:r>
            </a:p>
            <a:p>
              <a:pPr algn="ctr"/>
              <a:r>
                <a:rPr lang="nl-BE" sz="900" dirty="0" smtClean="0">
                  <a:solidFill>
                    <a:schemeClr val="bg1"/>
                  </a:solidFill>
                </a:rPr>
                <a:t>0 / 94 / 184</a:t>
              </a:r>
              <a:endParaRPr lang="nl-BE" sz="900" dirty="0">
                <a:solidFill>
                  <a:schemeClr val="bg1"/>
                </a:solidFill>
              </a:endParaRP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Blue</a:t>
              </a:r>
            </a:p>
            <a:p>
              <a:pPr algn="ctr"/>
              <a:r>
                <a:rPr lang="nl-BE" sz="900" dirty="0" smtClean="0">
                  <a:solidFill>
                    <a:schemeClr val="bg1"/>
                  </a:solidFill>
                </a:rPr>
                <a:t>0 / 145 / 218</a:t>
              </a:r>
              <a:endParaRPr lang="nl-BE"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a:t>
              </a:r>
              <a:r>
                <a:rPr lang="nl-BE" sz="900" dirty="0" err="1" smtClean="0">
                  <a:solidFill>
                    <a:schemeClr val="bg1"/>
                  </a:solidFill>
                </a:rPr>
                <a:t>Purple</a:t>
              </a:r>
              <a:endParaRPr lang="nl-BE" sz="900" dirty="0" smtClean="0">
                <a:solidFill>
                  <a:schemeClr val="bg1"/>
                </a:solidFill>
              </a:endParaRPr>
            </a:p>
            <a:p>
              <a:pPr algn="ctr"/>
              <a:r>
                <a:rPr lang="nl-BE" sz="900" dirty="0" smtClean="0">
                  <a:solidFill>
                    <a:schemeClr val="bg1"/>
                  </a:solidFill>
                </a:rPr>
                <a:t>109 / 32 / 119</a:t>
              </a:r>
              <a:endParaRPr lang="nl-BE"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Green</a:t>
              </a:r>
            </a:p>
            <a:p>
              <a:pPr algn="ctr"/>
              <a:r>
                <a:rPr lang="nl-BE" sz="900" dirty="0" smtClean="0">
                  <a:solidFill>
                    <a:schemeClr val="bg1"/>
                  </a:solidFill>
                </a:rPr>
                <a:t>0 / 163 / 161</a:t>
              </a:r>
              <a:endParaRPr lang="nl-BE"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Green</a:t>
              </a:r>
            </a:p>
            <a:p>
              <a:pPr algn="ctr"/>
              <a:r>
                <a:rPr lang="nl-BE" sz="900" dirty="0" smtClean="0">
                  <a:solidFill>
                    <a:schemeClr val="bg1"/>
                  </a:solidFill>
                </a:rPr>
                <a:t>67 / 176 / 42</a:t>
              </a:r>
              <a:endParaRPr lang="nl-BE" sz="900" dirty="0">
                <a:solidFill>
                  <a:schemeClr val="bg1"/>
                </a:solidFill>
              </a:endParaRP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err="1" smtClean="0">
                  <a:solidFill>
                    <a:schemeClr val="bg1"/>
                  </a:solidFill>
                </a:rPr>
                <a:t>Yellow</a:t>
              </a:r>
              <a:endParaRPr lang="nl-BE" sz="900" dirty="0" smtClean="0">
                <a:solidFill>
                  <a:schemeClr val="bg1"/>
                </a:solidFill>
              </a:endParaRPr>
            </a:p>
            <a:p>
              <a:pPr algn="ctr"/>
              <a:r>
                <a:rPr lang="nl-BE" sz="900" dirty="0" smtClean="0">
                  <a:solidFill>
                    <a:schemeClr val="bg1"/>
                  </a:solidFill>
                </a:rPr>
                <a:t>234 / 170 / 0</a:t>
              </a:r>
              <a:endParaRPr lang="nl-BE"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Pink</a:t>
              </a:r>
            </a:p>
            <a:p>
              <a:pPr algn="ctr"/>
              <a:r>
                <a:rPr lang="nl-BE" sz="900" dirty="0" smtClean="0">
                  <a:solidFill>
                    <a:schemeClr val="bg1"/>
                  </a:solidFill>
                </a:rPr>
                <a:t>198 / 0 / 126</a:t>
              </a:r>
              <a:endParaRPr lang="nl-BE" sz="900" dirty="0">
                <a:solidFill>
                  <a:schemeClr val="bg1"/>
                </a:solidFill>
              </a:endParaRP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Dark</a:t>
              </a:r>
              <a:r>
                <a:rPr lang="nl-BE" sz="900" baseline="0" dirty="0" smtClean="0">
                  <a:solidFill>
                    <a:schemeClr val="bg1"/>
                  </a:solidFill>
                </a:rPr>
                <a:t> Brown</a:t>
              </a:r>
            </a:p>
            <a:p>
              <a:pPr algn="ctr"/>
              <a:r>
                <a:rPr lang="nl-BE" sz="900" baseline="0" dirty="0" smtClean="0">
                  <a:solidFill>
                    <a:schemeClr val="bg1"/>
                  </a:solidFill>
                </a:rPr>
                <a:t>117 / 63 / 25</a:t>
              </a:r>
              <a:endParaRPr lang="nl-BE"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a:t>
              </a:r>
              <a:r>
                <a:rPr lang="nl-BE" sz="900" baseline="0" dirty="0" smtClean="0">
                  <a:solidFill>
                    <a:schemeClr val="bg1"/>
                  </a:solidFill>
                </a:rPr>
                <a:t>Brown</a:t>
              </a:r>
            </a:p>
            <a:p>
              <a:pPr algn="ctr"/>
              <a:r>
                <a:rPr lang="nl-BE" sz="900" baseline="0" dirty="0" smtClean="0">
                  <a:solidFill>
                    <a:schemeClr val="bg1"/>
                  </a:solidFill>
                </a:rPr>
                <a:t>155 / 100 / 46</a:t>
              </a:r>
              <a:endParaRPr lang="nl-BE"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Beige</a:t>
              </a:r>
            </a:p>
            <a:p>
              <a:pPr algn="ctr"/>
              <a:r>
                <a:rPr lang="nl-BE" sz="900" dirty="0" smtClean="0">
                  <a:solidFill>
                    <a:schemeClr val="bg1"/>
                  </a:solidFill>
                </a:rPr>
                <a:t>227 / 188 / 159</a:t>
              </a:r>
              <a:endParaRPr lang="nl-BE" sz="900" dirty="0">
                <a:solidFill>
                  <a:schemeClr val="bg1"/>
                </a:solidFill>
              </a:endParaRP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err="1" smtClean="0">
                  <a:solidFill>
                    <a:schemeClr val="bg1"/>
                  </a:solidFill>
                </a:rPr>
                <a:t>Olive</a:t>
              </a:r>
              <a:endParaRPr lang="nl-BE" sz="900" dirty="0" smtClean="0">
                <a:solidFill>
                  <a:schemeClr val="bg1"/>
                </a:solidFill>
              </a:endParaRPr>
            </a:p>
            <a:p>
              <a:pPr algn="ctr"/>
              <a:r>
                <a:rPr lang="nl-BE" sz="900" dirty="0" smtClean="0">
                  <a:solidFill>
                    <a:schemeClr val="bg1"/>
                  </a:solidFill>
                </a:rPr>
                <a:t>157 / 147 / 117</a:t>
              </a:r>
              <a:endParaRPr lang="nl-BE" sz="900" dirty="0">
                <a:solidFill>
                  <a:schemeClr val="bg1"/>
                </a:solidFill>
              </a:endParaRP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nl-BE" sz="900" dirty="0" smtClean="0">
                  <a:solidFill>
                    <a:schemeClr val="bg1"/>
                  </a:solidFill>
                </a:rPr>
                <a:t>Light Pink</a:t>
              </a:r>
            </a:p>
            <a:p>
              <a:pPr algn="ctr"/>
              <a:r>
                <a:rPr lang="nl-BE" sz="900" dirty="0" smtClean="0">
                  <a:solidFill>
                    <a:schemeClr val="bg1"/>
                  </a:solidFill>
                </a:rPr>
                <a:t>227 / 104 /</a:t>
              </a:r>
              <a:r>
                <a:rPr lang="nl-BE" sz="900" baseline="0" dirty="0" smtClean="0">
                  <a:solidFill>
                    <a:schemeClr val="bg1"/>
                  </a:solidFill>
                </a:rPr>
                <a:t> 119</a:t>
              </a:r>
              <a:endParaRPr lang="nl-BE"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nl-BE" sz="1000" b="1" dirty="0" smtClean="0">
                  <a:solidFill>
                    <a:schemeClr val="tx2"/>
                  </a:solidFill>
                </a:rPr>
                <a:t>Colour</a:t>
              </a:r>
              <a:r>
                <a:rPr lang="nl-BE" sz="1000" b="1" baseline="0" dirty="0" smtClean="0">
                  <a:solidFill>
                    <a:schemeClr val="tx2"/>
                  </a:solidFill>
                </a:rPr>
                <a:t> o</a:t>
              </a:r>
              <a:r>
                <a:rPr lang="nl-BE" sz="1000" b="1" dirty="0" smtClean="0">
                  <a:solidFill>
                    <a:schemeClr val="tx2"/>
                  </a:solidFill>
                </a:rPr>
                <a:t>rder </a:t>
              </a:r>
              <a:r>
                <a:rPr lang="nl-BE" sz="1000" b="1" dirty="0" err="1" smtClean="0">
                  <a:solidFill>
                    <a:schemeClr val="tx2"/>
                  </a:solidFill>
                </a:rPr>
                <a:t>for</a:t>
              </a:r>
              <a:r>
                <a:rPr lang="nl-BE" sz="1000" b="1" dirty="0" smtClean="0">
                  <a:solidFill>
                    <a:schemeClr val="tx2"/>
                  </a:solidFill>
                </a:rPr>
                <a:t> </a:t>
              </a:r>
              <a:r>
                <a:rPr lang="nl-BE" sz="1000" b="1" dirty="0" err="1" smtClean="0">
                  <a:solidFill>
                    <a:schemeClr val="tx2"/>
                  </a:solidFill>
                </a:rPr>
                <a:t>graphs</a:t>
              </a:r>
              <a:endParaRPr lang="nl-BE" sz="1000" b="1" dirty="0">
                <a:solidFill>
                  <a:schemeClr val="tx2"/>
                </a:solidFill>
              </a:endParaRPr>
            </a:p>
          </p:txBody>
        </p:sp>
      </p:grpSp>
    </p:spTree>
    <p:extLst>
      <p:ext uri="{BB962C8B-B14F-4D97-AF65-F5344CB8AC3E}">
        <p14:creationId xmlns:p14="http://schemas.microsoft.com/office/powerpoint/2010/main" val="41288333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lang="nl-BE" sz="1800" dirty="0">
              <a:latin typeface="Arial" panose="020B0604020202020204" pitchFamily="34" charset="0"/>
            </a:endParaRPr>
          </a:p>
        </p:txBody>
      </p:sp>
      <p:sp>
        <p:nvSpPr>
          <p:cNvPr id="16" name="Freeform 19"/>
          <p:cNvSpPr>
            <a:spLocks noChangeAspect="1" noEditPoints="1"/>
          </p:cNvSpPr>
          <p:nvPr userDrawn="1"/>
        </p:nvSpPr>
        <p:spPr bwMode="auto">
          <a:xfrm>
            <a:off x="4324050"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13" name="Text Placeholder 2"/>
          <p:cNvSpPr>
            <a:spLocks noGrp="1"/>
          </p:cNvSpPr>
          <p:nvPr>
            <p:ph type="body" sz="quarter" idx="11"/>
          </p:nvPr>
        </p:nvSpPr>
        <p:spPr>
          <a:xfrm>
            <a:off x="4324050"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p:txBody>
      </p:sp>
      <p:sp>
        <p:nvSpPr>
          <p:cNvPr id="14" name="Text Placeholder 2"/>
          <p:cNvSpPr>
            <a:spLocks noGrp="1"/>
          </p:cNvSpPr>
          <p:nvPr>
            <p:ph type="body" sz="quarter" idx="12"/>
          </p:nvPr>
        </p:nvSpPr>
        <p:spPr>
          <a:xfrm>
            <a:off x="4324050"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15" name="Text Placeholder 2"/>
          <p:cNvSpPr>
            <a:spLocks noGrp="1"/>
          </p:cNvSpPr>
          <p:nvPr>
            <p:ph type="body" sz="quarter" idx="13"/>
          </p:nvPr>
        </p:nvSpPr>
        <p:spPr>
          <a:xfrm>
            <a:off x="4324050"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p:txBody>
      </p:sp>
      <p:sp>
        <p:nvSpPr>
          <p:cNvPr id="23" name="Text Placeholder 2"/>
          <p:cNvSpPr>
            <a:spLocks noGrp="1"/>
          </p:cNvSpPr>
          <p:nvPr>
            <p:ph type="body" sz="quarter" idx="14"/>
          </p:nvPr>
        </p:nvSpPr>
        <p:spPr>
          <a:xfrm>
            <a:off x="4324050"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sp>
        <p:nvSpPr>
          <p:cNvPr id="24" name="Text Placeholder 2"/>
          <p:cNvSpPr>
            <a:spLocks noGrp="1"/>
          </p:cNvSpPr>
          <p:nvPr>
            <p:ph type="body" sz="quarter" idx="15"/>
          </p:nvPr>
        </p:nvSpPr>
        <p:spPr>
          <a:xfrm>
            <a:off x="7515388"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15388" y="2974450"/>
            <a:ext cx="1325883" cy="381001"/>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24050" y="2974450"/>
            <a:ext cx="2523749" cy="384049"/>
          </a:xfrm>
          <a:prstGeom prst="rect">
            <a:avLst/>
          </a:prstGeom>
        </p:spPr>
      </p:pic>
      <p:sp>
        <p:nvSpPr>
          <p:cNvPr id="11" name="TextBox 10"/>
          <p:cNvSpPr txBox="1"/>
          <p:nvPr userDrawn="1"/>
        </p:nvSpPr>
        <p:spPr>
          <a:xfrm>
            <a:off x="3019642"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600" b="1" kern="1200" noProof="0" dirty="0" smtClean="0">
                <a:solidFill>
                  <a:schemeClr val="tx1"/>
                </a:solidFill>
                <a:latin typeface="+mn-lt"/>
                <a:ea typeface="+mn-ea"/>
                <a:cs typeface="+mn-cs"/>
              </a:rPr>
              <a:t>Document </a:t>
            </a:r>
            <a:r>
              <a:rPr lang="nl-BE" sz="600" b="1" kern="1200" noProof="0" dirty="0" err="1" smtClean="0">
                <a:solidFill>
                  <a:schemeClr val="tx1"/>
                </a:solidFill>
                <a:latin typeface="+mn-lt"/>
                <a:ea typeface="+mn-ea"/>
                <a:cs typeface="+mn-cs"/>
              </a:rPr>
              <a:t>Classification</a:t>
            </a:r>
            <a:r>
              <a:rPr lang="nl-BE" sz="600" b="1" kern="1200" noProof="0" dirty="0" smtClean="0">
                <a:solidFill>
                  <a:schemeClr val="tx1"/>
                </a:solidFill>
                <a:latin typeface="+mn-lt"/>
                <a:ea typeface="+mn-ea"/>
                <a:cs typeface="+mn-cs"/>
              </a:rPr>
              <a:t>: KPMG </a:t>
            </a:r>
            <a:r>
              <a:rPr lang="nl-BE" sz="600" b="1" kern="1200" noProof="0" dirty="0" err="1" smtClean="0">
                <a:solidFill>
                  <a:schemeClr val="tx1"/>
                </a:solidFill>
                <a:latin typeface="+mn-lt"/>
                <a:ea typeface="+mn-ea"/>
                <a:cs typeface="+mn-cs"/>
              </a:rPr>
              <a:t>Confidential</a:t>
            </a:r>
            <a:endParaRPr lang="nl-BE" sz="600" b="1" kern="1200" noProof="0" dirty="0" smtClean="0">
              <a:solidFill>
                <a:schemeClr val="tx1"/>
              </a:solidFill>
              <a:latin typeface="+mn-lt"/>
              <a:ea typeface="+mn-ea"/>
              <a:cs typeface="+mn-cs"/>
            </a:endParaRPr>
          </a:p>
        </p:txBody>
      </p:sp>
      <p:sp>
        <p:nvSpPr>
          <p:cNvPr id="17" name="Rectangle 16"/>
          <p:cNvSpPr/>
          <p:nvPr userDrawn="1"/>
        </p:nvSpPr>
        <p:spPr>
          <a:xfrm>
            <a:off x="1" y="0"/>
            <a:ext cx="2969906" cy="685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558" dirty="0">
              <a:solidFill>
                <a:prstClr val="white"/>
              </a:solidFill>
            </a:endParaRPr>
          </a:p>
        </p:txBody>
      </p:sp>
    </p:spTree>
    <p:extLst>
      <p:ext uri="{BB962C8B-B14F-4D97-AF65-F5344CB8AC3E}">
        <p14:creationId xmlns:p14="http://schemas.microsoft.com/office/powerpoint/2010/main" val="32672736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85702" y="289560"/>
            <a:ext cx="10220599" cy="500137"/>
          </a:xfrm>
        </p:spPr>
        <p:txBody>
          <a:bodyPr lIns="0" tIns="0" rIns="0" bIns="0"/>
          <a:lstStyle>
            <a:lvl1pPr>
              <a:defRPr sz="3250" b="0" i="0">
                <a:solidFill>
                  <a:srgbClr val="00338D"/>
                </a:solidFill>
                <a:latin typeface="KPMG Extralight"/>
                <a:cs typeface="KPMG Extralight"/>
              </a:defRPr>
            </a:lvl1pPr>
          </a:lstStyle>
          <a:p>
            <a:endParaRPr lang="nl-BE" dirty="0"/>
          </a:p>
        </p:txBody>
      </p:sp>
      <p:sp>
        <p:nvSpPr>
          <p:cNvPr id="3" name="Holder 3"/>
          <p:cNvSpPr>
            <a:spLocks noGrp="1"/>
          </p:cNvSpPr>
          <p:nvPr>
            <p:ph type="body" idx="1"/>
          </p:nvPr>
        </p:nvSpPr>
        <p:spPr>
          <a:xfrm>
            <a:off x="1167706" y="1791707"/>
            <a:ext cx="9856590" cy="150041"/>
          </a:xfrm>
        </p:spPr>
        <p:txBody>
          <a:bodyPr lIns="0" tIns="0" rIns="0" bIns="0"/>
          <a:lstStyle>
            <a:lvl1pPr>
              <a:defRPr sz="975" b="0" i="0">
                <a:solidFill>
                  <a:schemeClr val="tx1"/>
                </a:solidFill>
                <a:latin typeface="Arial"/>
                <a:cs typeface="Arial"/>
              </a:defRPr>
            </a:lvl1pPr>
          </a:lstStyle>
          <a:p>
            <a:endParaRPr lang="nl-BE" dirty="0"/>
          </a:p>
        </p:txBody>
      </p:sp>
      <p:sp>
        <p:nvSpPr>
          <p:cNvPr id="4" name="Holder 4"/>
          <p:cNvSpPr>
            <a:spLocks noGrp="1"/>
          </p:cNvSpPr>
          <p:nvPr>
            <p:ph type="ftr" sz="quarter" idx="5"/>
          </p:nvPr>
        </p:nvSpPr>
        <p:spPr>
          <a:xfrm>
            <a:off x="5233625" y="6622420"/>
            <a:ext cx="1669415" cy="75085"/>
          </a:xfrm>
          <a:prstGeom prst="rect">
            <a:avLst/>
          </a:prstGeom>
        </p:spPr>
        <p:txBody>
          <a:bodyPr lIns="0" tIns="0" rIns="0" bIns="0"/>
          <a:lstStyle>
            <a:lvl1pPr>
              <a:defRPr sz="488" b="1" i="0">
                <a:solidFill>
                  <a:schemeClr val="tx1"/>
                </a:solidFill>
                <a:latin typeface="Arial"/>
                <a:cs typeface="Arial"/>
              </a:defRPr>
            </a:lvl1pPr>
          </a:lstStyle>
          <a:p>
            <a:pPr marL="10319">
              <a:spcBef>
                <a:spcPts val="24"/>
              </a:spcBef>
            </a:pPr>
            <a:r>
              <a:rPr lang="nl-BE" spc="-12" dirty="0" smtClean="0">
                <a:solidFill>
                  <a:prstClr val="black"/>
                </a:solidFill>
              </a:rPr>
              <a:t>Document </a:t>
            </a:r>
            <a:r>
              <a:rPr lang="nl-BE" spc="-20" dirty="0" err="1" smtClean="0">
                <a:solidFill>
                  <a:prstClr val="black"/>
                </a:solidFill>
              </a:rPr>
              <a:t>Classification</a:t>
            </a:r>
            <a:r>
              <a:rPr lang="nl-BE" spc="-20" dirty="0" smtClean="0">
                <a:solidFill>
                  <a:prstClr val="black"/>
                </a:solidFill>
              </a:rPr>
              <a:t>: KPMG</a:t>
            </a:r>
            <a:r>
              <a:rPr lang="nl-BE" spc="24" dirty="0" smtClean="0">
                <a:solidFill>
                  <a:prstClr val="black"/>
                </a:solidFill>
              </a:rPr>
              <a:t> </a:t>
            </a:r>
            <a:r>
              <a:rPr lang="nl-BE" spc="-33" dirty="0" err="1" smtClean="0">
                <a:solidFill>
                  <a:prstClr val="black"/>
                </a:solidFill>
              </a:rPr>
              <a:t>Confidential</a:t>
            </a:r>
            <a:endParaRPr lang="nl-BE" spc="-33" dirty="0">
              <a:solidFill>
                <a:prstClr val="black"/>
              </a:solidFill>
            </a:endParaRPr>
          </a:p>
        </p:txBody>
      </p:sp>
      <p:sp>
        <p:nvSpPr>
          <p:cNvPr id="5" name="Holder 5"/>
          <p:cNvSpPr>
            <a:spLocks noGrp="1"/>
          </p:cNvSpPr>
          <p:nvPr>
            <p:ph type="dt" sz="half" idx="6"/>
          </p:nvPr>
        </p:nvSpPr>
        <p:spPr>
          <a:xfrm>
            <a:off x="609600" y="6377941"/>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nl-BE" smtClean="0">
                <a:solidFill>
                  <a:prstClr val="black">
                    <a:tint val="75000"/>
                  </a:prstClr>
                </a:solidFill>
              </a:rPr>
              <a:pPr/>
              <a:t>17/01/2020</a:t>
            </a:fld>
            <a:endParaRPr lang="nl-BE" dirty="0">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nl-BE" smtClean="0">
                <a:solidFill>
                  <a:prstClr val="black">
                    <a:tint val="75000"/>
                  </a:prstClr>
                </a:solidFill>
              </a:rPr>
              <a:pPr/>
              <a:t>‹#›</a:t>
            </a:fld>
            <a:endParaRPr lang="nl-BE" dirty="0">
              <a:solidFill>
                <a:prstClr val="black">
                  <a:tint val="75000"/>
                </a:prstClr>
              </a:solidFill>
            </a:endParaRPr>
          </a:p>
        </p:txBody>
      </p:sp>
    </p:spTree>
    <p:extLst>
      <p:ext uri="{BB962C8B-B14F-4D97-AF65-F5344CB8AC3E}">
        <p14:creationId xmlns:p14="http://schemas.microsoft.com/office/powerpoint/2010/main" val="393610486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5233625" y="6622420"/>
            <a:ext cx="1669415" cy="75085"/>
          </a:xfrm>
          <a:prstGeom prst="rect">
            <a:avLst/>
          </a:prstGeom>
        </p:spPr>
        <p:txBody>
          <a:bodyPr lIns="0" tIns="0" rIns="0" bIns="0"/>
          <a:lstStyle>
            <a:lvl1pPr>
              <a:defRPr sz="488" b="1" i="0">
                <a:solidFill>
                  <a:schemeClr val="tx1"/>
                </a:solidFill>
                <a:latin typeface="Arial"/>
                <a:cs typeface="Arial"/>
              </a:defRPr>
            </a:lvl1pPr>
          </a:lstStyle>
          <a:p>
            <a:pPr marL="10319">
              <a:spcBef>
                <a:spcPts val="24"/>
              </a:spcBef>
            </a:pPr>
            <a:r>
              <a:rPr lang="nl-BE" spc="-12" dirty="0" smtClean="0">
                <a:solidFill>
                  <a:prstClr val="black"/>
                </a:solidFill>
              </a:rPr>
              <a:t>Document </a:t>
            </a:r>
            <a:r>
              <a:rPr lang="nl-BE" spc="-20" dirty="0" err="1" smtClean="0">
                <a:solidFill>
                  <a:prstClr val="black"/>
                </a:solidFill>
              </a:rPr>
              <a:t>Classification</a:t>
            </a:r>
            <a:r>
              <a:rPr lang="nl-BE" spc="-20" dirty="0" smtClean="0">
                <a:solidFill>
                  <a:prstClr val="black"/>
                </a:solidFill>
              </a:rPr>
              <a:t>: KPMG</a:t>
            </a:r>
            <a:r>
              <a:rPr lang="nl-BE" spc="24" dirty="0" smtClean="0">
                <a:solidFill>
                  <a:prstClr val="black"/>
                </a:solidFill>
              </a:rPr>
              <a:t> </a:t>
            </a:r>
            <a:r>
              <a:rPr lang="nl-BE" spc="-33" dirty="0" err="1" smtClean="0">
                <a:solidFill>
                  <a:prstClr val="black"/>
                </a:solidFill>
              </a:rPr>
              <a:t>Confidential</a:t>
            </a:r>
            <a:endParaRPr lang="nl-BE" spc="-33" dirty="0">
              <a:solidFill>
                <a:prstClr val="black"/>
              </a:solidFill>
            </a:endParaRPr>
          </a:p>
        </p:txBody>
      </p:sp>
      <p:sp>
        <p:nvSpPr>
          <p:cNvPr id="3" name="Holder 3"/>
          <p:cNvSpPr>
            <a:spLocks noGrp="1"/>
          </p:cNvSpPr>
          <p:nvPr>
            <p:ph type="dt" sz="half" idx="6"/>
          </p:nvPr>
        </p:nvSpPr>
        <p:spPr>
          <a:xfrm>
            <a:off x="609600" y="6377941"/>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nl-BE" smtClean="0">
                <a:solidFill>
                  <a:prstClr val="black">
                    <a:tint val="75000"/>
                  </a:prstClr>
                </a:solidFill>
              </a:rPr>
              <a:pPr/>
              <a:t>17/01/2020</a:t>
            </a:fld>
            <a:endParaRPr lang="nl-BE" dirty="0">
              <a:solidFill>
                <a:prstClr val="black">
                  <a:tint val="75000"/>
                </a:prstClr>
              </a:solidFill>
            </a:endParaRPr>
          </a:p>
        </p:txBody>
      </p:sp>
      <p:sp>
        <p:nvSpPr>
          <p:cNvPr id="4" name="Holder 4"/>
          <p:cNvSpPr>
            <a:spLocks noGrp="1"/>
          </p:cNvSpPr>
          <p:nvPr>
            <p:ph type="sldNum" sz="quarter" idx="7"/>
          </p:nvPr>
        </p:nvSpPr>
        <p:spPr>
          <a:xfrm>
            <a:off x="8778240" y="6377941"/>
            <a:ext cx="2804160"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nl-BE" smtClean="0">
                <a:solidFill>
                  <a:prstClr val="black">
                    <a:tint val="75000"/>
                  </a:prstClr>
                </a:solidFill>
              </a:rPr>
              <a:pPr/>
              <a:t>‹#›</a:t>
            </a:fld>
            <a:endParaRPr lang="nl-BE" dirty="0">
              <a:solidFill>
                <a:prstClr val="black">
                  <a:tint val="75000"/>
                </a:prstClr>
              </a:solidFill>
            </a:endParaRPr>
          </a:p>
        </p:txBody>
      </p:sp>
    </p:spTree>
    <p:extLst>
      <p:ext uri="{BB962C8B-B14F-4D97-AF65-F5344CB8AC3E}">
        <p14:creationId xmlns:p14="http://schemas.microsoft.com/office/powerpoint/2010/main" val="268392028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Hoofdstuk opening">
    <p:spTree>
      <p:nvGrpSpPr>
        <p:cNvPr id="1" name=""/>
        <p:cNvGrpSpPr/>
        <p:nvPr/>
      </p:nvGrpSpPr>
      <p:grpSpPr>
        <a:xfrm>
          <a:off x="0" y="0"/>
          <a:ext cx="0" cy="0"/>
          <a:chOff x="0" y="0"/>
          <a:chExt cx="0" cy="0"/>
        </a:xfrm>
      </p:grpSpPr>
      <p:sp>
        <p:nvSpPr>
          <p:cNvPr id="3" name="Rectangle 2"/>
          <p:cNvSpPr/>
          <p:nvPr userDrawn="1"/>
        </p:nvSpPr>
        <p:spPr>
          <a:xfrm>
            <a:off x="275208" y="6196614"/>
            <a:ext cx="9783192" cy="22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nl-BE" sz="1500" dirty="0" err="1" smtClean="0">
              <a:solidFill>
                <a:schemeClr val="bg1"/>
              </a:solidFill>
            </a:endParaRPr>
          </a:p>
        </p:txBody>
      </p:sp>
      <p:sp>
        <p:nvSpPr>
          <p:cNvPr id="2" name="Rectangle 1"/>
          <p:cNvSpPr/>
          <p:nvPr userDrawn="1"/>
        </p:nvSpPr>
        <p:spPr>
          <a:xfrm>
            <a:off x="1" y="0"/>
            <a:ext cx="2969906" cy="685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558" dirty="0">
              <a:solidFill>
                <a:prstClr val="white"/>
              </a:solidFill>
            </a:endParaRPr>
          </a:p>
        </p:txBody>
      </p:sp>
      <p:sp>
        <p:nvSpPr>
          <p:cNvPr id="4" name="Content Placeholder 3"/>
          <p:cNvSpPr>
            <a:spLocks noGrp="1"/>
          </p:cNvSpPr>
          <p:nvPr>
            <p:ph sz="half" idx="2"/>
          </p:nvPr>
        </p:nvSpPr>
        <p:spPr>
          <a:xfrm>
            <a:off x="3130734" y="2509561"/>
            <a:ext cx="8362629" cy="3801448"/>
          </a:xfrm>
        </p:spPr>
        <p:txBody>
          <a:bodyPr numCol="2" spcCol="144000"/>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8" name="Footer Placeholder 7"/>
          <p:cNvSpPr>
            <a:spLocks noGrp="1"/>
          </p:cNvSpPr>
          <p:nvPr>
            <p:ph type="ftr" sz="quarter" idx="11"/>
          </p:nvPr>
        </p:nvSpPr>
        <p:spPr>
          <a:xfrm>
            <a:off x="3130733" y="155303"/>
            <a:ext cx="3490991" cy="388939"/>
          </a:xfrm>
          <a:prstGeom prst="rect">
            <a:avLst/>
          </a:prstGeom>
        </p:spPr>
        <p:txBody>
          <a:bodyPr/>
          <a:lstStyle/>
          <a:p>
            <a:endParaRPr lang="nl-BE" dirty="0" smtClean="0">
              <a:solidFill>
                <a:prstClr val="black">
                  <a:tint val="75000"/>
                </a:prstClr>
              </a:solidFill>
            </a:endParaRPr>
          </a:p>
        </p:txBody>
      </p:sp>
      <p:sp>
        <p:nvSpPr>
          <p:cNvPr id="9" name="Slide Number Placeholder 8"/>
          <p:cNvSpPr>
            <a:spLocks noGrp="1"/>
          </p:cNvSpPr>
          <p:nvPr>
            <p:ph type="sldNum" sz="quarter" idx="12"/>
          </p:nvPr>
        </p:nvSpPr>
        <p:spPr>
          <a:xfrm>
            <a:off x="6786759" y="155832"/>
            <a:ext cx="1056545" cy="388410"/>
          </a:xfrm>
          <a:prstGeom prst="rect">
            <a:avLst/>
          </a:prstGeom>
        </p:spPr>
        <p:txBody>
          <a:bodyPr/>
          <a:lstStyle/>
          <a:p>
            <a:fld id="{A70D212D-3917-466C-8179-D495CB2725EB}" type="slidenum">
              <a:rPr lang="nl-BE" smtClean="0">
                <a:solidFill>
                  <a:prstClr val="black">
                    <a:tint val="75000"/>
                  </a:prstClr>
                </a:solidFill>
              </a:rPr>
              <a:pPr/>
              <a:t>‹#›</a:t>
            </a:fld>
            <a:endParaRPr lang="nl-BE" dirty="0">
              <a:solidFill>
                <a:prstClr val="black">
                  <a:tint val="75000"/>
                </a:prstClr>
              </a:solidFill>
            </a:endParaRPr>
          </a:p>
        </p:txBody>
      </p:sp>
      <p:sp>
        <p:nvSpPr>
          <p:cNvPr id="10" name="Content Placeholder 3"/>
          <p:cNvSpPr>
            <a:spLocks noGrp="1"/>
          </p:cNvSpPr>
          <p:nvPr>
            <p:ph sz="half" idx="13"/>
          </p:nvPr>
        </p:nvSpPr>
        <p:spPr>
          <a:xfrm>
            <a:off x="695397" y="4345690"/>
            <a:ext cx="2274510" cy="1965318"/>
          </a:xfrm>
        </p:spPr>
        <p:txBody>
          <a:bodyPr rIns="144000"/>
          <a:lstStyle>
            <a:lvl1pPr>
              <a:spcAft>
                <a:spcPts val="519"/>
              </a:spcAft>
              <a:defRPr sz="779" b="1" cap="all" baseline="0">
                <a:solidFill>
                  <a:schemeClr val="bg1"/>
                </a:solidFill>
                <a:latin typeface="Univers 57 Condensed" panose="00000400000000000000" pitchFamily="2" charset="0"/>
              </a:defRPr>
            </a:lvl1pPr>
            <a:lvl2pPr>
              <a:spcAft>
                <a:spcPts val="519"/>
              </a:spcAft>
              <a:defRPr sz="952" b="1" cap="all" baseline="0">
                <a:solidFill>
                  <a:schemeClr val="bg1"/>
                </a:solidFill>
                <a:latin typeface="Univers 45 Light" pitchFamily="2" charset="0"/>
              </a:defRPr>
            </a:lvl2pPr>
            <a:lvl3pPr marL="76961" indent="-76961">
              <a:spcAft>
                <a:spcPts val="1039"/>
              </a:spcAft>
              <a:buFont typeface="Univers 57 Condensed" panose="00000400000000000000" pitchFamily="2" charset="0"/>
              <a:buChar char="+"/>
              <a:defRPr sz="952" b="0">
                <a:solidFill>
                  <a:srgbClr val="BFD7ED"/>
                </a:solidFill>
                <a:latin typeface="Univers 57 Condensed" panose="00000400000000000000" pitchFamily="2" charset="0"/>
              </a:defRPr>
            </a:lvl3pPr>
            <a:lvl4pPr marL="153921" indent="-76961">
              <a:spcAft>
                <a:spcPts val="519"/>
              </a:spcAft>
              <a:buFont typeface="Univers 57 Condensed" panose="00000400000000000000" pitchFamily="2" charset="0"/>
              <a:buChar char="–"/>
              <a:defRPr sz="952">
                <a:solidFill>
                  <a:srgbClr val="BFD7ED"/>
                </a:solidFill>
                <a:latin typeface="Univers 57 Condensed" panose="00000400000000000000" pitchFamily="2" charset="0"/>
              </a:defRPr>
            </a:lvl4pPr>
            <a:lvl5pPr marL="0" indent="0">
              <a:spcAft>
                <a:spcPct val="0"/>
              </a:spcAft>
              <a:buFontTx/>
              <a:buNone/>
              <a:defRPr sz="952">
                <a:solidFill>
                  <a:srgbClr val="BFD7ED"/>
                </a:solidFill>
                <a:latin typeface="Univers 57 Condensed" panose="00000400000000000000" pitchFamily="2" charset="0"/>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1" name="Content Placeholder 3"/>
          <p:cNvSpPr>
            <a:spLocks noGrp="1"/>
          </p:cNvSpPr>
          <p:nvPr>
            <p:ph sz="half" idx="14" hasCustomPrompt="1"/>
          </p:nvPr>
        </p:nvSpPr>
        <p:spPr>
          <a:xfrm>
            <a:off x="696887" y="1535082"/>
            <a:ext cx="2273019" cy="1461939"/>
          </a:xfrm>
        </p:spPr>
        <p:txBody>
          <a:bodyPr wrap="square" rIns="144000">
            <a:spAutoFit/>
          </a:bodyPr>
          <a:lstStyle>
            <a:lvl1pPr>
              <a:lnSpc>
                <a:spcPts val="4761"/>
              </a:lnSpc>
              <a:spcAft>
                <a:spcPct val="0"/>
              </a:spcAft>
              <a:defRPr sz="5714">
                <a:solidFill>
                  <a:schemeClr val="bg1"/>
                </a:solidFill>
                <a:latin typeface="KPMG Extralight" panose="020B0303030202040204" pitchFamily="34" charset="0"/>
              </a:defRPr>
            </a:lvl1pPr>
            <a:lvl2pPr>
              <a:spcAft>
                <a:spcPct val="0"/>
              </a:spcAft>
              <a:defRPr cap="all" baseline="0">
                <a:solidFill>
                  <a:schemeClr val="bg1"/>
                </a:solidFill>
              </a:defRPr>
            </a:lvl2pPr>
            <a:lvl3pPr>
              <a:spcAft>
                <a:spcPct val="0"/>
              </a:spcAft>
            </a:lvl3pPr>
            <a:lvl4pPr>
              <a:spcAft>
                <a:spcPct val="0"/>
              </a:spcAft>
            </a:lvl4pPr>
            <a:lvl5pPr>
              <a:spcAft>
                <a:spcPct val="0"/>
              </a:spcAft>
            </a:lvl5pPr>
          </a:lstStyle>
          <a:p>
            <a:pPr lvl="0"/>
            <a:r>
              <a:rPr lang="nl-BE" dirty="0" smtClean="0"/>
              <a:t>Master </a:t>
            </a:r>
            <a:r>
              <a:rPr lang="nl-BE" dirty="0" err="1" smtClean="0"/>
              <a:t>text</a:t>
            </a:r>
            <a:r>
              <a:rPr lang="nl-BE" dirty="0" smtClean="0"/>
              <a:t> </a:t>
            </a:r>
            <a:r>
              <a:rPr lang="nl-BE" dirty="0" err="1" smtClean="0"/>
              <a:t>styles</a:t>
            </a:r>
            <a:endParaRPr lang="nl-BE" dirty="0" smtClean="0"/>
          </a:p>
          <a:p>
            <a:pPr lvl="1"/>
            <a:r>
              <a:rPr lang="nl-BE" dirty="0" smtClean="0"/>
              <a:t>Second level</a:t>
            </a:r>
          </a:p>
        </p:txBody>
      </p:sp>
      <p:sp>
        <p:nvSpPr>
          <p:cNvPr id="7" name="Content Placeholder 3"/>
          <p:cNvSpPr>
            <a:spLocks noGrp="1"/>
          </p:cNvSpPr>
          <p:nvPr>
            <p:ph sz="half" idx="15" hasCustomPrompt="1"/>
          </p:nvPr>
        </p:nvSpPr>
        <p:spPr>
          <a:xfrm>
            <a:off x="597324" y="518298"/>
            <a:ext cx="2276260" cy="1065807"/>
          </a:xfrm>
        </p:spPr>
        <p:txBody>
          <a:bodyPr anchor="ctr" anchorCtr="0">
            <a:spAutoFit/>
          </a:bodyPr>
          <a:lstStyle>
            <a:lvl1pPr>
              <a:lnSpc>
                <a:spcPts val="8311"/>
              </a:lnSpc>
              <a:spcAft>
                <a:spcPct val="0"/>
              </a:spcAft>
              <a:defRPr sz="8311" b="0">
                <a:solidFill>
                  <a:srgbClr val="4086CA"/>
                </a:solidFill>
                <a:latin typeface="Univers 45 Light" pitchFamily="2" charset="0"/>
              </a:defRPr>
            </a:lvl1pPr>
            <a:lvl2pPr>
              <a:spcAft>
                <a:spcPct val="0"/>
              </a:spcAft>
              <a:defRPr cap="all" baseline="0">
                <a:solidFill>
                  <a:schemeClr val="bg1">
                    <a:lumMod val="50000"/>
                  </a:schemeClr>
                </a:solidFill>
              </a:defRPr>
            </a:lvl2pPr>
            <a:lvl3pPr>
              <a:spcAft>
                <a:spcPct val="0"/>
              </a:spcAft>
            </a:lvl3pPr>
            <a:lvl4pPr>
              <a:spcAft>
                <a:spcPct val="0"/>
              </a:spcAft>
            </a:lvl4pPr>
            <a:lvl5pPr>
              <a:spcAft>
                <a:spcPct val="0"/>
              </a:spcAft>
            </a:lvl5pPr>
          </a:lstStyle>
          <a:p>
            <a:pPr lvl="0"/>
            <a:r>
              <a:rPr lang="nl-BE" dirty="0" smtClean="0"/>
              <a:t>NR</a:t>
            </a:r>
          </a:p>
        </p:txBody>
      </p:sp>
      <p:sp>
        <p:nvSpPr>
          <p:cNvPr id="12" name="Freeform 11"/>
          <p:cNvSpPr>
            <a:spLocks noEditPoints="1"/>
          </p:cNvSpPr>
          <p:nvPr userDrawn="1"/>
        </p:nvSpPr>
        <p:spPr bwMode="auto">
          <a:xfrm>
            <a:off x="869619" y="6157849"/>
            <a:ext cx="751193" cy="30604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88335" tIns="44167" rIns="88335" bIns="441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BE" sz="1739" dirty="0">
              <a:solidFill>
                <a:srgbClr val="000000"/>
              </a:solidFill>
            </a:endParaRPr>
          </a:p>
        </p:txBody>
      </p:sp>
    </p:spTree>
    <p:extLst>
      <p:ext uri="{BB962C8B-B14F-4D97-AF65-F5344CB8AC3E}">
        <p14:creationId xmlns:p14="http://schemas.microsoft.com/office/powerpoint/2010/main" val="369786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Hoofdstuk opening">
    <p:spTree>
      <p:nvGrpSpPr>
        <p:cNvPr id="1" name=""/>
        <p:cNvGrpSpPr/>
        <p:nvPr/>
      </p:nvGrpSpPr>
      <p:grpSpPr>
        <a:xfrm>
          <a:off x="0" y="0"/>
          <a:ext cx="0" cy="0"/>
          <a:chOff x="0" y="0"/>
          <a:chExt cx="0" cy="0"/>
        </a:xfrm>
      </p:grpSpPr>
      <p:sp>
        <p:nvSpPr>
          <p:cNvPr id="13" name="Rectangle 12"/>
          <p:cNvSpPr/>
          <p:nvPr userDrawn="1"/>
        </p:nvSpPr>
        <p:spPr>
          <a:xfrm>
            <a:off x="275208" y="6196614"/>
            <a:ext cx="9783192" cy="22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nl-BE" sz="1500" dirty="0" err="1" smtClean="0">
              <a:solidFill>
                <a:schemeClr val="bg1"/>
              </a:solidFill>
            </a:endParaRPr>
          </a:p>
        </p:txBody>
      </p:sp>
      <p:sp>
        <p:nvSpPr>
          <p:cNvPr id="2" name="Rectangle 1"/>
          <p:cNvSpPr/>
          <p:nvPr userDrawn="1"/>
        </p:nvSpPr>
        <p:spPr>
          <a:xfrm>
            <a:off x="1" y="0"/>
            <a:ext cx="2969906" cy="685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558" dirty="0">
              <a:solidFill>
                <a:prstClr val="white"/>
              </a:solidFill>
            </a:endParaRPr>
          </a:p>
        </p:txBody>
      </p:sp>
      <p:sp>
        <p:nvSpPr>
          <p:cNvPr id="4" name="Content Placeholder 3"/>
          <p:cNvSpPr>
            <a:spLocks noGrp="1"/>
          </p:cNvSpPr>
          <p:nvPr>
            <p:ph sz="half" idx="2"/>
          </p:nvPr>
        </p:nvSpPr>
        <p:spPr>
          <a:xfrm>
            <a:off x="3130734" y="2509561"/>
            <a:ext cx="8362629" cy="3801448"/>
          </a:xfrm>
        </p:spPr>
        <p:txBody>
          <a:bodyPr numCol="2" spcCol="144000"/>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8" name="Footer Placeholder 7"/>
          <p:cNvSpPr>
            <a:spLocks noGrp="1"/>
          </p:cNvSpPr>
          <p:nvPr>
            <p:ph type="ftr" sz="quarter" idx="11"/>
          </p:nvPr>
        </p:nvSpPr>
        <p:spPr>
          <a:xfrm>
            <a:off x="3130733" y="155303"/>
            <a:ext cx="3490991" cy="388939"/>
          </a:xfrm>
          <a:prstGeom prst="rect">
            <a:avLst/>
          </a:prstGeom>
        </p:spPr>
        <p:txBody>
          <a:bodyPr/>
          <a:lstStyle/>
          <a:p>
            <a:endParaRPr lang="nl-BE" dirty="0" smtClean="0">
              <a:solidFill>
                <a:prstClr val="black">
                  <a:tint val="75000"/>
                </a:prstClr>
              </a:solidFill>
            </a:endParaRPr>
          </a:p>
        </p:txBody>
      </p:sp>
      <p:sp>
        <p:nvSpPr>
          <p:cNvPr id="9" name="Slide Number Placeholder 8"/>
          <p:cNvSpPr>
            <a:spLocks noGrp="1"/>
          </p:cNvSpPr>
          <p:nvPr>
            <p:ph type="sldNum" sz="quarter" idx="12"/>
          </p:nvPr>
        </p:nvSpPr>
        <p:spPr>
          <a:xfrm>
            <a:off x="6786759" y="155832"/>
            <a:ext cx="1056545" cy="388410"/>
          </a:xfrm>
          <a:prstGeom prst="rect">
            <a:avLst/>
          </a:prstGeom>
        </p:spPr>
        <p:txBody>
          <a:bodyPr/>
          <a:lstStyle/>
          <a:p>
            <a:fld id="{A70D212D-3917-466C-8179-D495CB2725EB}" type="slidenum">
              <a:rPr lang="nl-BE" smtClean="0">
                <a:solidFill>
                  <a:prstClr val="black">
                    <a:tint val="75000"/>
                  </a:prstClr>
                </a:solidFill>
              </a:rPr>
              <a:pPr/>
              <a:t>‹#›</a:t>
            </a:fld>
            <a:endParaRPr lang="nl-BE" dirty="0">
              <a:solidFill>
                <a:prstClr val="black">
                  <a:tint val="75000"/>
                </a:prstClr>
              </a:solidFill>
            </a:endParaRPr>
          </a:p>
        </p:txBody>
      </p:sp>
      <p:sp>
        <p:nvSpPr>
          <p:cNvPr id="10" name="Content Placeholder 3"/>
          <p:cNvSpPr>
            <a:spLocks noGrp="1"/>
          </p:cNvSpPr>
          <p:nvPr>
            <p:ph sz="half" idx="13"/>
          </p:nvPr>
        </p:nvSpPr>
        <p:spPr>
          <a:xfrm>
            <a:off x="695397" y="4345690"/>
            <a:ext cx="2274510" cy="1965318"/>
          </a:xfrm>
        </p:spPr>
        <p:txBody>
          <a:bodyPr rIns="144000"/>
          <a:lstStyle>
            <a:lvl1pPr>
              <a:spcAft>
                <a:spcPts val="519"/>
              </a:spcAft>
              <a:defRPr sz="779" b="1" cap="all" baseline="0">
                <a:solidFill>
                  <a:schemeClr val="bg1"/>
                </a:solidFill>
                <a:latin typeface="Univers 57 Condensed" panose="00000400000000000000" pitchFamily="2" charset="0"/>
              </a:defRPr>
            </a:lvl1pPr>
            <a:lvl2pPr>
              <a:spcAft>
                <a:spcPts val="519"/>
              </a:spcAft>
              <a:defRPr sz="952" b="1" cap="all" baseline="0">
                <a:solidFill>
                  <a:schemeClr val="bg1"/>
                </a:solidFill>
                <a:latin typeface="Univers 45 Light" pitchFamily="2" charset="0"/>
              </a:defRPr>
            </a:lvl2pPr>
            <a:lvl3pPr marL="76961" indent="-76961">
              <a:spcAft>
                <a:spcPts val="1039"/>
              </a:spcAft>
              <a:buFont typeface="Univers 57 Condensed" panose="00000400000000000000" pitchFamily="2" charset="0"/>
              <a:buChar char="+"/>
              <a:defRPr sz="952" b="0">
                <a:solidFill>
                  <a:srgbClr val="BFD7ED"/>
                </a:solidFill>
                <a:latin typeface="Univers 57 Condensed" panose="00000400000000000000" pitchFamily="2" charset="0"/>
              </a:defRPr>
            </a:lvl3pPr>
            <a:lvl4pPr marL="153921" indent="-76961">
              <a:spcAft>
                <a:spcPts val="519"/>
              </a:spcAft>
              <a:buFont typeface="Univers 57 Condensed" panose="00000400000000000000" pitchFamily="2" charset="0"/>
              <a:buChar char="–"/>
              <a:defRPr sz="952">
                <a:solidFill>
                  <a:srgbClr val="BFD7ED"/>
                </a:solidFill>
                <a:latin typeface="Univers 57 Condensed" panose="00000400000000000000" pitchFamily="2" charset="0"/>
              </a:defRPr>
            </a:lvl4pPr>
            <a:lvl5pPr marL="0" indent="0">
              <a:spcAft>
                <a:spcPct val="0"/>
              </a:spcAft>
              <a:buFontTx/>
              <a:buNone/>
              <a:defRPr sz="952">
                <a:solidFill>
                  <a:srgbClr val="BFD7ED"/>
                </a:solidFill>
                <a:latin typeface="Univers 57 Condensed" panose="00000400000000000000" pitchFamily="2" charset="0"/>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1" name="Content Placeholder 3"/>
          <p:cNvSpPr>
            <a:spLocks noGrp="1"/>
          </p:cNvSpPr>
          <p:nvPr>
            <p:ph sz="half" idx="14" hasCustomPrompt="1"/>
          </p:nvPr>
        </p:nvSpPr>
        <p:spPr>
          <a:xfrm>
            <a:off x="696887" y="1535082"/>
            <a:ext cx="2273019" cy="1461939"/>
          </a:xfrm>
        </p:spPr>
        <p:txBody>
          <a:bodyPr wrap="square" rIns="144000">
            <a:spAutoFit/>
          </a:bodyPr>
          <a:lstStyle>
            <a:lvl1pPr>
              <a:lnSpc>
                <a:spcPts val="4761"/>
              </a:lnSpc>
              <a:spcAft>
                <a:spcPct val="0"/>
              </a:spcAft>
              <a:defRPr sz="5714">
                <a:solidFill>
                  <a:schemeClr val="bg1"/>
                </a:solidFill>
                <a:latin typeface="KPMG Extralight" panose="020B0303030202040204" pitchFamily="34" charset="0"/>
              </a:defRPr>
            </a:lvl1pPr>
            <a:lvl2pPr>
              <a:spcAft>
                <a:spcPct val="0"/>
              </a:spcAft>
              <a:defRPr cap="all" baseline="0">
                <a:solidFill>
                  <a:schemeClr val="bg1"/>
                </a:solidFill>
              </a:defRPr>
            </a:lvl2pPr>
            <a:lvl3pPr>
              <a:spcAft>
                <a:spcPct val="0"/>
              </a:spcAft>
            </a:lvl3pPr>
            <a:lvl4pPr>
              <a:spcAft>
                <a:spcPct val="0"/>
              </a:spcAft>
            </a:lvl4pPr>
            <a:lvl5pPr>
              <a:spcAft>
                <a:spcPct val="0"/>
              </a:spcAft>
            </a:lvl5pPr>
          </a:lstStyle>
          <a:p>
            <a:pPr lvl="0"/>
            <a:r>
              <a:rPr lang="nl-BE" dirty="0" smtClean="0"/>
              <a:t>Master </a:t>
            </a:r>
            <a:r>
              <a:rPr lang="nl-BE" dirty="0" err="1" smtClean="0"/>
              <a:t>text</a:t>
            </a:r>
            <a:r>
              <a:rPr lang="nl-BE" dirty="0" smtClean="0"/>
              <a:t> </a:t>
            </a:r>
            <a:r>
              <a:rPr lang="nl-BE" dirty="0" err="1" smtClean="0"/>
              <a:t>styles</a:t>
            </a:r>
            <a:endParaRPr lang="nl-BE" dirty="0" smtClean="0"/>
          </a:p>
          <a:p>
            <a:pPr lvl="1"/>
            <a:r>
              <a:rPr lang="nl-BE" dirty="0" smtClean="0"/>
              <a:t>Second level</a:t>
            </a:r>
          </a:p>
        </p:txBody>
      </p:sp>
      <p:sp>
        <p:nvSpPr>
          <p:cNvPr id="7" name="Content Placeholder 3"/>
          <p:cNvSpPr>
            <a:spLocks noGrp="1"/>
          </p:cNvSpPr>
          <p:nvPr>
            <p:ph sz="half" idx="15" hasCustomPrompt="1"/>
          </p:nvPr>
        </p:nvSpPr>
        <p:spPr>
          <a:xfrm>
            <a:off x="597324" y="518298"/>
            <a:ext cx="2276260" cy="1065807"/>
          </a:xfrm>
        </p:spPr>
        <p:txBody>
          <a:bodyPr anchor="ctr" anchorCtr="0">
            <a:spAutoFit/>
          </a:bodyPr>
          <a:lstStyle>
            <a:lvl1pPr>
              <a:lnSpc>
                <a:spcPts val="8311"/>
              </a:lnSpc>
              <a:spcAft>
                <a:spcPct val="0"/>
              </a:spcAft>
              <a:defRPr sz="8311" b="0">
                <a:solidFill>
                  <a:srgbClr val="4086CA"/>
                </a:solidFill>
                <a:latin typeface="Univers 45 Light" pitchFamily="2" charset="0"/>
              </a:defRPr>
            </a:lvl1pPr>
            <a:lvl2pPr>
              <a:spcAft>
                <a:spcPct val="0"/>
              </a:spcAft>
              <a:defRPr cap="all" baseline="0">
                <a:solidFill>
                  <a:schemeClr val="bg1">
                    <a:lumMod val="50000"/>
                  </a:schemeClr>
                </a:solidFill>
              </a:defRPr>
            </a:lvl2pPr>
            <a:lvl3pPr>
              <a:spcAft>
                <a:spcPct val="0"/>
              </a:spcAft>
            </a:lvl3pPr>
            <a:lvl4pPr>
              <a:spcAft>
                <a:spcPct val="0"/>
              </a:spcAft>
            </a:lvl4pPr>
            <a:lvl5pPr>
              <a:spcAft>
                <a:spcPct val="0"/>
              </a:spcAft>
            </a:lvl5pPr>
          </a:lstStyle>
          <a:p>
            <a:pPr lvl="0"/>
            <a:r>
              <a:rPr lang="nl-BE" dirty="0" smtClean="0"/>
              <a:t>NR</a:t>
            </a:r>
          </a:p>
        </p:txBody>
      </p:sp>
      <p:sp>
        <p:nvSpPr>
          <p:cNvPr id="12" name="Freeform 11"/>
          <p:cNvSpPr>
            <a:spLocks noEditPoints="1"/>
          </p:cNvSpPr>
          <p:nvPr userDrawn="1"/>
        </p:nvSpPr>
        <p:spPr bwMode="auto">
          <a:xfrm>
            <a:off x="869619" y="6157849"/>
            <a:ext cx="751193" cy="30604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88335" tIns="44167" rIns="88335" bIns="441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BE" sz="1739" dirty="0">
              <a:solidFill>
                <a:srgbClr val="000000"/>
              </a:solidFill>
            </a:endParaRPr>
          </a:p>
        </p:txBody>
      </p:sp>
    </p:spTree>
    <p:extLst>
      <p:ext uri="{BB962C8B-B14F-4D97-AF65-F5344CB8AC3E}">
        <p14:creationId xmlns:p14="http://schemas.microsoft.com/office/powerpoint/2010/main" val="347025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Hoofdstuk opening">
    <p:spTree>
      <p:nvGrpSpPr>
        <p:cNvPr id="1" name=""/>
        <p:cNvGrpSpPr/>
        <p:nvPr/>
      </p:nvGrpSpPr>
      <p:grpSpPr>
        <a:xfrm>
          <a:off x="0" y="0"/>
          <a:ext cx="0" cy="0"/>
          <a:chOff x="0" y="0"/>
          <a:chExt cx="0" cy="0"/>
        </a:xfrm>
      </p:grpSpPr>
      <p:sp>
        <p:nvSpPr>
          <p:cNvPr id="13" name="Rectangle 12"/>
          <p:cNvSpPr/>
          <p:nvPr userDrawn="1"/>
        </p:nvSpPr>
        <p:spPr>
          <a:xfrm>
            <a:off x="275208" y="6196614"/>
            <a:ext cx="9783192" cy="22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nl-BE" sz="1500" dirty="0" err="1" smtClean="0">
              <a:solidFill>
                <a:schemeClr val="bg1"/>
              </a:solidFill>
            </a:endParaRPr>
          </a:p>
        </p:txBody>
      </p:sp>
      <p:sp>
        <p:nvSpPr>
          <p:cNvPr id="2" name="Rectangle 1"/>
          <p:cNvSpPr/>
          <p:nvPr userDrawn="1"/>
        </p:nvSpPr>
        <p:spPr>
          <a:xfrm>
            <a:off x="1" y="0"/>
            <a:ext cx="2969906" cy="685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558" dirty="0">
              <a:solidFill>
                <a:prstClr val="white"/>
              </a:solidFill>
            </a:endParaRPr>
          </a:p>
        </p:txBody>
      </p:sp>
      <p:sp>
        <p:nvSpPr>
          <p:cNvPr id="4" name="Content Placeholder 3"/>
          <p:cNvSpPr>
            <a:spLocks noGrp="1"/>
          </p:cNvSpPr>
          <p:nvPr>
            <p:ph sz="half" idx="2"/>
          </p:nvPr>
        </p:nvSpPr>
        <p:spPr>
          <a:xfrm>
            <a:off x="3130734" y="2509561"/>
            <a:ext cx="8362629" cy="3801448"/>
          </a:xfrm>
        </p:spPr>
        <p:txBody>
          <a:bodyPr numCol="2" spcCol="144000"/>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8" name="Footer Placeholder 7"/>
          <p:cNvSpPr>
            <a:spLocks noGrp="1"/>
          </p:cNvSpPr>
          <p:nvPr>
            <p:ph type="ftr" sz="quarter" idx="11"/>
          </p:nvPr>
        </p:nvSpPr>
        <p:spPr>
          <a:xfrm>
            <a:off x="3130733" y="155303"/>
            <a:ext cx="3490991" cy="388939"/>
          </a:xfrm>
          <a:prstGeom prst="rect">
            <a:avLst/>
          </a:prstGeom>
        </p:spPr>
        <p:txBody>
          <a:bodyPr/>
          <a:lstStyle/>
          <a:p>
            <a:endParaRPr lang="nl-BE" dirty="0" smtClean="0">
              <a:solidFill>
                <a:prstClr val="black">
                  <a:tint val="75000"/>
                </a:prstClr>
              </a:solidFill>
            </a:endParaRPr>
          </a:p>
        </p:txBody>
      </p:sp>
      <p:sp>
        <p:nvSpPr>
          <p:cNvPr id="9" name="Slide Number Placeholder 8"/>
          <p:cNvSpPr>
            <a:spLocks noGrp="1"/>
          </p:cNvSpPr>
          <p:nvPr>
            <p:ph type="sldNum" sz="quarter" idx="12"/>
          </p:nvPr>
        </p:nvSpPr>
        <p:spPr>
          <a:xfrm>
            <a:off x="6786759" y="155832"/>
            <a:ext cx="1056545" cy="388410"/>
          </a:xfrm>
          <a:prstGeom prst="rect">
            <a:avLst/>
          </a:prstGeom>
        </p:spPr>
        <p:txBody>
          <a:bodyPr/>
          <a:lstStyle/>
          <a:p>
            <a:fld id="{A70D212D-3917-466C-8179-D495CB2725EB}" type="slidenum">
              <a:rPr lang="nl-BE" smtClean="0">
                <a:solidFill>
                  <a:prstClr val="black">
                    <a:tint val="75000"/>
                  </a:prstClr>
                </a:solidFill>
              </a:rPr>
              <a:pPr/>
              <a:t>‹#›</a:t>
            </a:fld>
            <a:endParaRPr lang="nl-BE" dirty="0">
              <a:solidFill>
                <a:prstClr val="black">
                  <a:tint val="75000"/>
                </a:prstClr>
              </a:solidFill>
            </a:endParaRPr>
          </a:p>
        </p:txBody>
      </p:sp>
      <p:sp>
        <p:nvSpPr>
          <p:cNvPr id="10" name="Content Placeholder 3"/>
          <p:cNvSpPr>
            <a:spLocks noGrp="1"/>
          </p:cNvSpPr>
          <p:nvPr>
            <p:ph sz="half" idx="13"/>
          </p:nvPr>
        </p:nvSpPr>
        <p:spPr>
          <a:xfrm>
            <a:off x="695397" y="4345690"/>
            <a:ext cx="2274510" cy="1965318"/>
          </a:xfrm>
        </p:spPr>
        <p:txBody>
          <a:bodyPr rIns="144000"/>
          <a:lstStyle>
            <a:lvl1pPr>
              <a:spcAft>
                <a:spcPts val="519"/>
              </a:spcAft>
              <a:defRPr sz="779" b="1" cap="all" baseline="0">
                <a:solidFill>
                  <a:schemeClr val="bg1"/>
                </a:solidFill>
                <a:latin typeface="Univers 57 Condensed" panose="00000400000000000000" pitchFamily="2" charset="0"/>
              </a:defRPr>
            </a:lvl1pPr>
            <a:lvl2pPr>
              <a:spcAft>
                <a:spcPts val="519"/>
              </a:spcAft>
              <a:defRPr sz="952" b="1" cap="all" baseline="0">
                <a:solidFill>
                  <a:schemeClr val="bg1"/>
                </a:solidFill>
                <a:latin typeface="Univers 45 Light" pitchFamily="2" charset="0"/>
              </a:defRPr>
            </a:lvl2pPr>
            <a:lvl3pPr marL="76961" indent="-76961">
              <a:spcAft>
                <a:spcPts val="1039"/>
              </a:spcAft>
              <a:buFont typeface="Univers 57 Condensed" panose="00000400000000000000" pitchFamily="2" charset="0"/>
              <a:buChar char="+"/>
              <a:defRPr sz="952" b="0">
                <a:solidFill>
                  <a:srgbClr val="BFD7ED"/>
                </a:solidFill>
                <a:latin typeface="Univers 57 Condensed" panose="00000400000000000000" pitchFamily="2" charset="0"/>
              </a:defRPr>
            </a:lvl3pPr>
            <a:lvl4pPr marL="153921" indent="-76961">
              <a:spcAft>
                <a:spcPts val="519"/>
              </a:spcAft>
              <a:buFont typeface="Univers 57 Condensed" panose="00000400000000000000" pitchFamily="2" charset="0"/>
              <a:buChar char="–"/>
              <a:defRPr sz="952">
                <a:solidFill>
                  <a:srgbClr val="BFD7ED"/>
                </a:solidFill>
                <a:latin typeface="Univers 57 Condensed" panose="00000400000000000000" pitchFamily="2" charset="0"/>
              </a:defRPr>
            </a:lvl4pPr>
            <a:lvl5pPr marL="0" indent="0">
              <a:spcAft>
                <a:spcPct val="0"/>
              </a:spcAft>
              <a:buFontTx/>
              <a:buNone/>
              <a:defRPr sz="952">
                <a:solidFill>
                  <a:srgbClr val="BFD7ED"/>
                </a:solidFill>
                <a:latin typeface="Univers 57 Condensed" panose="00000400000000000000" pitchFamily="2" charset="0"/>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1" name="Content Placeholder 3"/>
          <p:cNvSpPr>
            <a:spLocks noGrp="1"/>
          </p:cNvSpPr>
          <p:nvPr>
            <p:ph sz="half" idx="14" hasCustomPrompt="1"/>
          </p:nvPr>
        </p:nvSpPr>
        <p:spPr>
          <a:xfrm>
            <a:off x="696887" y="1535082"/>
            <a:ext cx="2273019" cy="1461939"/>
          </a:xfrm>
        </p:spPr>
        <p:txBody>
          <a:bodyPr wrap="square" rIns="144000">
            <a:spAutoFit/>
          </a:bodyPr>
          <a:lstStyle>
            <a:lvl1pPr>
              <a:lnSpc>
                <a:spcPts val="4761"/>
              </a:lnSpc>
              <a:spcAft>
                <a:spcPct val="0"/>
              </a:spcAft>
              <a:defRPr sz="5714">
                <a:solidFill>
                  <a:schemeClr val="bg1"/>
                </a:solidFill>
                <a:latin typeface="KPMG Extralight" panose="020B0303030202040204" pitchFamily="34" charset="0"/>
              </a:defRPr>
            </a:lvl1pPr>
            <a:lvl2pPr>
              <a:spcAft>
                <a:spcPct val="0"/>
              </a:spcAft>
              <a:defRPr cap="all" baseline="0">
                <a:solidFill>
                  <a:schemeClr val="bg1"/>
                </a:solidFill>
              </a:defRPr>
            </a:lvl2pPr>
            <a:lvl3pPr>
              <a:spcAft>
                <a:spcPct val="0"/>
              </a:spcAft>
            </a:lvl3pPr>
            <a:lvl4pPr>
              <a:spcAft>
                <a:spcPct val="0"/>
              </a:spcAft>
            </a:lvl4pPr>
            <a:lvl5pPr>
              <a:spcAft>
                <a:spcPct val="0"/>
              </a:spcAft>
            </a:lvl5pPr>
          </a:lstStyle>
          <a:p>
            <a:pPr lvl="0"/>
            <a:r>
              <a:rPr lang="nl-BE" dirty="0" smtClean="0"/>
              <a:t>Master </a:t>
            </a:r>
            <a:r>
              <a:rPr lang="nl-BE" dirty="0" err="1" smtClean="0"/>
              <a:t>text</a:t>
            </a:r>
            <a:r>
              <a:rPr lang="nl-BE" dirty="0" smtClean="0"/>
              <a:t> </a:t>
            </a:r>
            <a:r>
              <a:rPr lang="nl-BE" dirty="0" err="1" smtClean="0"/>
              <a:t>styles</a:t>
            </a:r>
            <a:endParaRPr lang="nl-BE" dirty="0" smtClean="0"/>
          </a:p>
          <a:p>
            <a:pPr lvl="1"/>
            <a:r>
              <a:rPr lang="nl-BE" dirty="0" smtClean="0"/>
              <a:t>Second level</a:t>
            </a:r>
          </a:p>
        </p:txBody>
      </p:sp>
      <p:sp>
        <p:nvSpPr>
          <p:cNvPr id="7" name="Content Placeholder 3"/>
          <p:cNvSpPr>
            <a:spLocks noGrp="1"/>
          </p:cNvSpPr>
          <p:nvPr>
            <p:ph sz="half" idx="15" hasCustomPrompt="1"/>
          </p:nvPr>
        </p:nvSpPr>
        <p:spPr>
          <a:xfrm>
            <a:off x="597324" y="518298"/>
            <a:ext cx="2276260" cy="1065807"/>
          </a:xfrm>
        </p:spPr>
        <p:txBody>
          <a:bodyPr anchor="ctr" anchorCtr="0">
            <a:spAutoFit/>
          </a:bodyPr>
          <a:lstStyle>
            <a:lvl1pPr>
              <a:lnSpc>
                <a:spcPts val="8311"/>
              </a:lnSpc>
              <a:spcAft>
                <a:spcPct val="0"/>
              </a:spcAft>
              <a:defRPr sz="8311" b="0">
                <a:solidFill>
                  <a:srgbClr val="4086CA"/>
                </a:solidFill>
                <a:latin typeface="Univers 45 Light" pitchFamily="2" charset="0"/>
              </a:defRPr>
            </a:lvl1pPr>
            <a:lvl2pPr>
              <a:spcAft>
                <a:spcPct val="0"/>
              </a:spcAft>
              <a:defRPr cap="all" baseline="0">
                <a:solidFill>
                  <a:schemeClr val="bg1">
                    <a:lumMod val="50000"/>
                  </a:schemeClr>
                </a:solidFill>
              </a:defRPr>
            </a:lvl2pPr>
            <a:lvl3pPr>
              <a:spcAft>
                <a:spcPct val="0"/>
              </a:spcAft>
            </a:lvl3pPr>
            <a:lvl4pPr>
              <a:spcAft>
                <a:spcPct val="0"/>
              </a:spcAft>
            </a:lvl4pPr>
            <a:lvl5pPr>
              <a:spcAft>
                <a:spcPct val="0"/>
              </a:spcAft>
            </a:lvl5pPr>
          </a:lstStyle>
          <a:p>
            <a:pPr lvl="0"/>
            <a:r>
              <a:rPr lang="nl-BE" dirty="0" smtClean="0"/>
              <a:t>NR</a:t>
            </a:r>
          </a:p>
        </p:txBody>
      </p:sp>
      <p:sp>
        <p:nvSpPr>
          <p:cNvPr id="12" name="Freeform 11"/>
          <p:cNvSpPr>
            <a:spLocks noEditPoints="1"/>
          </p:cNvSpPr>
          <p:nvPr userDrawn="1"/>
        </p:nvSpPr>
        <p:spPr bwMode="auto">
          <a:xfrm>
            <a:off x="869619" y="6157849"/>
            <a:ext cx="751193" cy="30604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88335" tIns="44167" rIns="88335" bIns="441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BE" sz="1739" dirty="0">
              <a:solidFill>
                <a:srgbClr val="000000"/>
              </a:solidFill>
            </a:endParaRPr>
          </a:p>
        </p:txBody>
      </p:sp>
    </p:spTree>
    <p:extLst>
      <p:ext uri="{BB962C8B-B14F-4D97-AF65-F5344CB8AC3E}">
        <p14:creationId xmlns:p14="http://schemas.microsoft.com/office/powerpoint/2010/main" val="245541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OR DEVIDER (green/light blue)">
    <p:bg>
      <p:bgPr>
        <a:solidFill>
          <a:srgbClr val="0091DA"/>
        </a:solidFill>
        <a:effectLst/>
      </p:bgPr>
    </p:bg>
    <p:spTree>
      <p:nvGrpSpPr>
        <p:cNvPr id="1" name=""/>
        <p:cNvGrpSpPr/>
        <p:nvPr/>
      </p:nvGrpSpPr>
      <p:grpSpPr>
        <a:xfrm>
          <a:off x="0" y="0"/>
          <a:ext cx="0" cy="0"/>
          <a:chOff x="0" y="0"/>
          <a:chExt cx="0" cy="0"/>
        </a:xfrm>
      </p:grpSpPr>
      <p:sp>
        <p:nvSpPr>
          <p:cNvPr id="4" name="Rectangle 3"/>
          <p:cNvSpPr/>
          <p:nvPr userDrawn="1"/>
        </p:nvSpPr>
        <p:spPr>
          <a:xfrm>
            <a:off x="2795752" y="6232634"/>
            <a:ext cx="7283669" cy="1808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nl-BE" sz="1500" dirty="0" err="1" smtClean="0">
              <a:solidFill>
                <a:schemeClr val="bg1"/>
              </a:solidFill>
            </a:endParaRPr>
          </a:p>
        </p:txBody>
      </p:sp>
      <p:sp>
        <p:nvSpPr>
          <p:cNvPr id="2" name="Rectangle 1"/>
          <p:cNvSpPr/>
          <p:nvPr userDrawn="1"/>
        </p:nvSpPr>
        <p:spPr>
          <a:xfrm>
            <a:off x="0" y="0"/>
            <a:ext cx="2971801" cy="6858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nl-BE" sz="1000" b="1" dirty="0" err="1" smtClean="0">
              <a:solidFill>
                <a:prstClr val="white"/>
              </a:solidFill>
            </a:endParaRPr>
          </a:p>
        </p:txBody>
      </p:sp>
      <p:sp>
        <p:nvSpPr>
          <p:cNvPr id="7" name="Text Placeholder 3"/>
          <p:cNvSpPr>
            <a:spLocks noGrp="1"/>
          </p:cNvSpPr>
          <p:nvPr>
            <p:ph type="body" sz="quarter" idx="15"/>
          </p:nvPr>
        </p:nvSpPr>
        <p:spPr>
          <a:xfrm>
            <a:off x="3116386" y="1438276"/>
            <a:ext cx="8434753" cy="49752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8" name="Text Placeholder 7"/>
          <p:cNvSpPr>
            <a:spLocks noGrp="1"/>
          </p:cNvSpPr>
          <p:nvPr>
            <p:ph type="body" sz="quarter" idx="16"/>
          </p:nvPr>
        </p:nvSpPr>
        <p:spPr>
          <a:xfrm>
            <a:off x="644770" y="1438275"/>
            <a:ext cx="2327031" cy="49752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 name="Title 2"/>
          <p:cNvSpPr>
            <a:spLocks noGrp="1"/>
          </p:cNvSpPr>
          <p:nvPr>
            <p:ph type="title"/>
          </p:nvPr>
        </p:nvSpPr>
        <p:spPr>
          <a:xfrm>
            <a:off x="3116385" y="444501"/>
            <a:ext cx="8431905" cy="727074"/>
          </a:xfrm>
        </p:spPr>
        <p:txBody>
          <a:bodyPr/>
          <a:lstStyle>
            <a:lvl1pPr>
              <a:defRPr>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Tree>
    <p:extLst>
      <p:ext uri="{BB962C8B-B14F-4D97-AF65-F5344CB8AC3E}">
        <p14:creationId xmlns:p14="http://schemas.microsoft.com/office/powerpoint/2010/main" val="2067511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ONE COLUMN TEX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nl-BE" sz="1500" dirty="0" err="1" smtClean="0">
              <a:solidFill>
                <a:prstClr val="white"/>
              </a:solidFill>
            </a:endParaRPr>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78" name="think-cell Slide" r:id="rId4" imgW="393" imgH="394" progId="TCLayout.ActiveDocument.1">
                  <p:embed/>
                </p:oleObj>
              </mc:Choice>
              <mc:Fallback>
                <p:oleObj name="think-cell Slide" r:id="rId4" imgW="393" imgH="39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0"/>
          </p:nvPr>
        </p:nvSpPr>
        <p:spPr>
          <a:xfrm>
            <a:off x="998400" y="1330126"/>
            <a:ext cx="10195200" cy="4546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 name="Title 2"/>
          <p:cNvSpPr>
            <a:spLocks noGrp="1"/>
          </p:cNvSpPr>
          <p:nvPr>
            <p:ph type="title"/>
          </p:nvPr>
        </p:nvSpPr>
        <p:spPr/>
        <p:txBody>
          <a:bodyPr/>
          <a:lstStyle>
            <a:lvl1pPr>
              <a:defRPr>
                <a:solidFill>
                  <a:schemeClr val="bg1"/>
                </a:solidFill>
              </a:defRPr>
            </a:lvl1p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Tree>
    <p:extLst>
      <p:ext uri="{BB962C8B-B14F-4D97-AF65-F5344CB8AC3E}">
        <p14:creationId xmlns:p14="http://schemas.microsoft.com/office/powerpoint/2010/main" val="291198548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411100885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77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0" name="Slide Number Placeholder 22"/>
          <p:cNvSpPr>
            <a:spLocks noGrp="1"/>
          </p:cNvSpPr>
          <p:nvPr>
            <p:ph type="sldNum" sz="quarter" idx="4"/>
          </p:nvPr>
        </p:nvSpPr>
        <p:spPr>
          <a:xfrm>
            <a:off x="8611267" y="6356363"/>
            <a:ext cx="3123729" cy="365577"/>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dirty="0">
              <a:solidFill>
                <a:prstClr val="black">
                  <a:tint val="75000"/>
                </a:prstClr>
              </a:solidFill>
            </a:endParaRPr>
          </a:p>
        </p:txBody>
      </p:sp>
      <p:sp>
        <p:nvSpPr>
          <p:cNvPr id="13" name="Text Placeholder 12"/>
          <p:cNvSpPr>
            <a:spLocks noGrp="1"/>
          </p:cNvSpPr>
          <p:nvPr>
            <p:ph type="body" sz="quarter" idx="10"/>
          </p:nvPr>
        </p:nvSpPr>
        <p:spPr>
          <a:xfrm>
            <a:off x="457004" y="1122844"/>
            <a:ext cx="11277993" cy="5174422"/>
          </a:xfrm>
        </p:spPr>
        <p:txBody>
          <a:bodyPr numCol="2" spcCol="18000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949622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481">
          <p15:clr>
            <a:srgbClr val="FBAE40"/>
          </p15:clr>
        </p15:guide>
        <p15:guide id="2" pos="6702">
          <p15:clr>
            <a:srgbClr val="FBAE40"/>
          </p15:clr>
        </p15:guide>
        <p15:guide id="3" orient="horz" pos="998">
          <p15:clr>
            <a:srgbClr val="FBAE40"/>
          </p15:clr>
        </p15:guide>
        <p15:guide id="4" orient="horz" pos="46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22"/>
          <p:cNvSpPr>
            <a:spLocks noGrp="1"/>
          </p:cNvSpPr>
          <p:nvPr>
            <p:ph type="sldNum" sz="quarter" idx="4"/>
          </p:nvPr>
        </p:nvSpPr>
        <p:spPr>
          <a:xfrm>
            <a:off x="8611267" y="6356363"/>
            <a:ext cx="3123729" cy="365577"/>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691592285"/>
      </p:ext>
    </p:extLst>
  </p:cSld>
  <p:clrMapOvr>
    <a:masterClrMapping/>
  </p:clrMapOvr>
  <p:extLst mod="1">
    <p:ext uri="{DCECCB84-F9BA-43D5-87BE-67443E8EF086}">
      <p15:sldGuideLst xmlns:p15="http://schemas.microsoft.com/office/powerpoint/2012/main">
        <p15:guide id="1" orient="horz" pos="363">
          <p15:clr>
            <a:srgbClr val="FBAE40"/>
          </p15:clr>
        </p15:guide>
        <p15:guide id="2" pos="26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ntents page">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6170416" y="1122844"/>
            <a:ext cx="5564581" cy="5173777"/>
          </a:xfrm>
          <a:prstGeom prst="rect">
            <a:avLst/>
          </a:prstGeom>
        </p:spPr>
        <p:txBody>
          <a:bodyPr/>
          <a:lstStyle>
            <a:lvl1pPr>
              <a:defRPr lang="en-US" sz="866" kern="1200" dirty="0" smtClean="0">
                <a:solidFill>
                  <a:schemeClr val="tx1">
                    <a:lumMod val="65000"/>
                    <a:lumOff val="35000"/>
                  </a:schemeClr>
                </a:solidFill>
                <a:latin typeface="+mn-lt"/>
                <a:ea typeface="+mn-ea"/>
                <a:cs typeface="+mn-cs"/>
              </a:defRPr>
            </a:lvl1pPr>
            <a:lvl2pPr marL="0" indent="0">
              <a:defRPr lang="en-US" sz="1039" b="1" kern="1200" dirty="0" smtClean="0">
                <a:solidFill>
                  <a:schemeClr val="tx1">
                    <a:lumMod val="65000"/>
                    <a:lumOff val="35000"/>
                  </a:schemeClr>
                </a:solidFill>
                <a:latin typeface="+mj-lt"/>
                <a:ea typeface="+mn-ea"/>
                <a:cs typeface="+mn-cs"/>
              </a:defRPr>
            </a:lvl2pPr>
            <a:lvl3pPr>
              <a:defRPr lang="en-US" sz="866" b="0" kern="1200" dirty="0" smtClean="0">
                <a:solidFill>
                  <a:schemeClr val="tx1">
                    <a:lumMod val="65000"/>
                    <a:lumOff val="35000"/>
                  </a:schemeClr>
                </a:solidFill>
                <a:latin typeface="+mn-lt"/>
                <a:ea typeface="+mn-ea"/>
                <a:cs typeface="+mn-cs"/>
              </a:defRPr>
            </a:lvl3pPr>
            <a:lvl4pPr>
              <a:defRPr lang="en-US" sz="866" b="0" kern="1200" dirty="0" smtClean="0">
                <a:solidFill>
                  <a:schemeClr val="tx1">
                    <a:lumMod val="65000"/>
                    <a:lumOff val="35000"/>
                  </a:schemeClr>
                </a:solidFill>
                <a:latin typeface="+mn-lt"/>
                <a:ea typeface="+mn-ea"/>
                <a:cs typeface="+mn-cs"/>
              </a:defRPr>
            </a:lvl4pPr>
            <a:lvl5pPr>
              <a:defRPr lang="en-GB" sz="866" b="0" kern="1200" dirty="0">
                <a:solidFill>
                  <a:schemeClr val="tx1">
                    <a:lumMod val="65000"/>
                    <a:lumOff val="35000"/>
                  </a:schemeClr>
                </a:solidFill>
                <a:latin typeface="+mn-lt"/>
                <a:ea typeface="+mn-ea"/>
                <a:cs typeface="+mn-cs"/>
              </a:defRPr>
            </a:lvl5pPr>
          </a:lstStyle>
          <a:p>
            <a:pPr marL="0" lvl="0" indent="0" algn="l" defTabSz="791596" rtl="0" eaLnBrk="1" latinLnBrk="0" hangingPunct="1">
              <a:spcBef>
                <a:spcPts val="0"/>
              </a:spcBef>
              <a:spcAft>
                <a:spcPts val="1039"/>
              </a:spcAft>
              <a:buClr>
                <a:srgbClr val="00338D"/>
              </a:buClr>
              <a:buFontTx/>
              <a:buNone/>
              <a:tabLst/>
            </a:pPr>
            <a:r>
              <a:rPr lang="en-US" dirty="0" smtClean="0"/>
              <a:t>Click to edit Master text styles</a:t>
            </a:r>
          </a:p>
          <a:p>
            <a:pPr marL="0" lvl="1" indent="0" algn="l" defTabSz="791596" rtl="0" eaLnBrk="1" latinLnBrk="0" hangingPunct="1">
              <a:spcBef>
                <a:spcPts val="519"/>
              </a:spcBef>
              <a:buFont typeface="Arial" pitchFamily="34" charset="0"/>
              <a:buNone/>
            </a:pPr>
            <a:r>
              <a:rPr lang="en-US" dirty="0" smtClean="0"/>
              <a:t>Sub heading</a:t>
            </a:r>
          </a:p>
          <a:p>
            <a:pPr marL="233631" lvl="2" indent="-158045" algn="l" defTabSz="791596" rtl="0" eaLnBrk="1" latinLnBrk="0" hangingPunct="1">
              <a:spcBef>
                <a:spcPct val="20000"/>
              </a:spcBef>
              <a:buClrTx/>
              <a:buFont typeface="Arial" pitchFamily="34" charset="0"/>
              <a:buChar char="•"/>
            </a:pPr>
            <a:r>
              <a:rPr lang="en-US" dirty="0" smtClean="0"/>
              <a:t>Third level</a:t>
            </a:r>
          </a:p>
          <a:p>
            <a:pPr marL="505742" lvl="3" indent="-197899" algn="l" defTabSz="791596" rtl="0" eaLnBrk="1" latinLnBrk="0" hangingPunct="1">
              <a:spcBef>
                <a:spcPct val="20000"/>
              </a:spcBef>
              <a:buClrTx/>
              <a:buFont typeface="Univers 45 Light" pitchFamily="2" charset="0"/>
              <a:buChar char="+"/>
              <a:tabLst/>
            </a:pPr>
            <a:r>
              <a:rPr lang="en-US" dirty="0" smtClean="0"/>
              <a:t>Fourth level</a:t>
            </a:r>
          </a:p>
          <a:p>
            <a:pPr marL="739373" lvl="4" indent="-197899" algn="l" defTabSz="791596" rtl="0" eaLnBrk="1" latinLnBrk="0" hangingPunct="1">
              <a:spcBef>
                <a:spcPct val="20000"/>
              </a:spcBef>
              <a:buClrTx/>
              <a:buFont typeface="Univers 47 CondensedLight" panose="00000400000000000000" pitchFamily="2" charset="0"/>
              <a:buChar char="-"/>
            </a:pPr>
            <a:r>
              <a:rPr lang="en-US" dirty="0" smtClean="0"/>
              <a:t>Fifth level</a:t>
            </a:r>
            <a:endParaRPr lang="en-GB" dirty="0"/>
          </a:p>
        </p:txBody>
      </p:sp>
      <p:sp>
        <p:nvSpPr>
          <p:cNvPr id="4" name="Title 3"/>
          <p:cNvSpPr>
            <a:spLocks noGrp="1"/>
          </p:cNvSpPr>
          <p:nvPr>
            <p:ph type="title"/>
          </p:nvPr>
        </p:nvSpPr>
        <p:spPr/>
        <p:txBody>
          <a:bodyPr/>
          <a:lstStyle/>
          <a:p>
            <a:r>
              <a:rPr lang="en-US" smtClean="0"/>
              <a:t>Click to edit Master title style</a:t>
            </a:r>
            <a:endParaRPr lang="en-GB"/>
          </a:p>
        </p:txBody>
      </p:sp>
      <p:sp>
        <p:nvSpPr>
          <p:cNvPr id="12" name="Content Placeholder 11"/>
          <p:cNvSpPr>
            <a:spLocks noGrp="1"/>
          </p:cNvSpPr>
          <p:nvPr>
            <p:ph sz="quarter" idx="17"/>
          </p:nvPr>
        </p:nvSpPr>
        <p:spPr>
          <a:xfrm>
            <a:off x="457004" y="1113222"/>
            <a:ext cx="5564581" cy="5182956"/>
          </a:xfrm>
        </p:spPr>
        <p:txBody>
          <a:bodyPr/>
          <a:lstStyle>
            <a:lvl2pPr marL="0" indent="0">
              <a:buNone/>
              <a:defRPr lang="en-US" sz="1039" b="1" kern="1200" dirty="0" smtClean="0">
                <a:solidFill>
                  <a:schemeClr val="tx1">
                    <a:lumMod val="65000"/>
                    <a:lumOff val="35000"/>
                  </a:schemeClr>
                </a:solidFill>
                <a:latin typeface="+mj-lt"/>
                <a:ea typeface="+mn-ea"/>
                <a:cs typeface="+mn-cs"/>
              </a:defRPr>
            </a:lvl2pPr>
            <a:lvl3pPr marL="233631" indent="-158045">
              <a:defRPr lang="en-US" sz="866" b="0" kern="1200" dirty="0" smtClean="0">
                <a:solidFill>
                  <a:schemeClr val="tx1">
                    <a:lumMod val="65000"/>
                    <a:lumOff val="35000"/>
                  </a:schemeClr>
                </a:solidFill>
                <a:latin typeface="+mn-lt"/>
                <a:ea typeface="+mn-ea"/>
                <a:cs typeface="+mn-cs"/>
              </a:defRPr>
            </a:lvl3pPr>
            <a:lvl4pPr marL="505742" indent="-197899">
              <a:defRPr lang="en-US" sz="866" b="0" kern="1200" dirty="0" smtClean="0">
                <a:solidFill>
                  <a:schemeClr val="tx1">
                    <a:lumMod val="65000"/>
                    <a:lumOff val="35000"/>
                  </a:schemeClr>
                </a:solidFill>
                <a:latin typeface="+mn-lt"/>
                <a:ea typeface="+mn-ea"/>
                <a:cs typeface="+mn-cs"/>
              </a:defRPr>
            </a:lvl4pPr>
            <a:lvl5pPr marL="739373" indent="-197899">
              <a:defRPr lang="en-GB" sz="866" b="0" kern="1200" dirty="0">
                <a:solidFill>
                  <a:schemeClr val="tx1">
                    <a:lumMod val="65000"/>
                    <a:lumOff val="35000"/>
                  </a:schemeClr>
                </a:solidFill>
                <a:latin typeface="+mn-lt"/>
                <a:ea typeface="+mn-ea"/>
                <a:cs typeface="+mn-cs"/>
              </a:defRPr>
            </a:lvl5pPr>
          </a:lstStyle>
          <a:p>
            <a:pPr lvl="0"/>
            <a:r>
              <a:rPr lang="en-US" dirty="0" smtClean="0"/>
              <a:t>Click to edit Master text styles</a:t>
            </a:r>
          </a:p>
          <a:p>
            <a:pPr marL="0" lvl="1" indent="0" algn="l" defTabSz="791596" rtl="0" eaLnBrk="1" latinLnBrk="0" hangingPunct="1">
              <a:spcBef>
                <a:spcPts val="519"/>
              </a:spcBef>
            </a:pPr>
            <a:r>
              <a:rPr lang="en-US" dirty="0" smtClean="0"/>
              <a:t>Second level</a:t>
            </a:r>
          </a:p>
          <a:p>
            <a:pPr marL="233631" lvl="2" indent="-158045" algn="l" defTabSz="791596" rtl="0" eaLnBrk="1" latinLnBrk="0" hangingPunct="1">
              <a:spcBef>
                <a:spcPct val="20000"/>
              </a:spcBef>
              <a:buClrTx/>
              <a:buFont typeface="Arial" pitchFamily="34" charset="0"/>
              <a:buChar char="•"/>
            </a:pPr>
            <a:r>
              <a:rPr lang="en-US" dirty="0" smtClean="0"/>
              <a:t>Third level</a:t>
            </a:r>
          </a:p>
          <a:p>
            <a:pPr marL="505742" lvl="3" indent="-197899" algn="l" defTabSz="791596" rtl="0" eaLnBrk="1" latinLnBrk="0" hangingPunct="1">
              <a:spcBef>
                <a:spcPct val="20000"/>
              </a:spcBef>
              <a:buClrTx/>
              <a:buFont typeface="Univers 45 Light" pitchFamily="2" charset="0"/>
              <a:buChar char="+"/>
              <a:tabLst/>
            </a:pPr>
            <a:r>
              <a:rPr lang="en-US" dirty="0" smtClean="0"/>
              <a:t>Fourth level</a:t>
            </a:r>
          </a:p>
          <a:p>
            <a:pPr marL="739373" lvl="4" indent="-197899" algn="l" defTabSz="791596" rtl="0" eaLnBrk="1" latinLnBrk="0" hangingPunct="1">
              <a:spcBef>
                <a:spcPct val="20000"/>
              </a:spcBef>
              <a:buClrTx/>
              <a:buFont typeface="Univers 47 CondensedLight" panose="00000400000000000000" pitchFamily="2" charset="0"/>
              <a:buChar char="-"/>
            </a:pPr>
            <a:r>
              <a:rPr lang="en-US" dirty="0" smtClean="0"/>
              <a:t>Fifth level</a:t>
            </a:r>
            <a:endParaRPr lang="en-GB" dirty="0"/>
          </a:p>
        </p:txBody>
      </p:sp>
      <p:sp>
        <p:nvSpPr>
          <p:cNvPr id="15" name="Slide Number Placeholder 22"/>
          <p:cNvSpPr>
            <a:spLocks noGrp="1"/>
          </p:cNvSpPr>
          <p:nvPr>
            <p:ph type="sldNum" sz="quarter" idx="4"/>
          </p:nvPr>
        </p:nvSpPr>
        <p:spPr>
          <a:xfrm>
            <a:off x="8611267" y="6356363"/>
            <a:ext cx="3123729" cy="365577"/>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6657608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tter">
    <p:spTree>
      <p:nvGrpSpPr>
        <p:cNvPr id="1" name=""/>
        <p:cNvGrpSpPr/>
        <p:nvPr/>
      </p:nvGrpSpPr>
      <p:grpSpPr>
        <a:xfrm>
          <a:off x="0" y="0"/>
          <a:ext cx="0" cy="0"/>
          <a:chOff x="0" y="0"/>
          <a:chExt cx="0" cy="0"/>
        </a:xfrm>
      </p:grpSpPr>
      <p:sp>
        <p:nvSpPr>
          <p:cNvPr id="3" name="Rectangle 2"/>
          <p:cNvSpPr/>
          <p:nvPr userDrawn="1"/>
        </p:nvSpPr>
        <p:spPr>
          <a:xfrm>
            <a:off x="0" y="0"/>
            <a:ext cx="2363125" cy="6858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8">
              <a:solidFill>
                <a:prstClr val="white"/>
              </a:solidFill>
            </a:endParaRPr>
          </a:p>
        </p:txBody>
      </p:sp>
      <p:sp>
        <p:nvSpPr>
          <p:cNvPr id="7" name="Text Placeholder 25"/>
          <p:cNvSpPr>
            <a:spLocks noGrp="1"/>
          </p:cNvSpPr>
          <p:nvPr>
            <p:ph type="body" sz="quarter" idx="13"/>
          </p:nvPr>
        </p:nvSpPr>
        <p:spPr bwMode="gray">
          <a:xfrm>
            <a:off x="2680816" y="1122844"/>
            <a:ext cx="9054180" cy="5423180"/>
          </a:xfrm>
          <a:prstGeom prst="roundRect">
            <a:avLst>
              <a:gd name="adj" fmla="val 0"/>
            </a:avLst>
          </a:prstGeom>
          <a:noFill/>
        </p:spPr>
        <p:txBody>
          <a:bodyPr numCol="1" spcCol="180000"/>
          <a:lstStyle>
            <a:lvl1pPr>
              <a:spcBef>
                <a:spcPts val="0"/>
              </a:spcBef>
              <a:spcAft>
                <a:spcPts val="1039"/>
              </a:spcAft>
              <a:defRPr>
                <a:solidFill>
                  <a:schemeClr val="tx1">
                    <a:lumMod val="65000"/>
                    <a:lumOff val="35000"/>
                  </a:schemeClr>
                </a:solidFill>
                <a:latin typeface="+mn-lt"/>
              </a:defRPr>
            </a:lvl1pPr>
            <a:lvl2pPr marL="0" indent="0">
              <a:spcBef>
                <a:spcPts val="519"/>
              </a:spcBef>
              <a:buNone/>
              <a:defRPr sz="1039" b="1">
                <a:solidFill>
                  <a:schemeClr val="tx1">
                    <a:lumMod val="65000"/>
                    <a:lumOff val="35000"/>
                  </a:schemeClr>
                </a:solidFill>
                <a:latin typeface="+mj-lt"/>
              </a:defRPr>
            </a:lvl2pPr>
            <a:lvl3pPr marL="233631" indent="-158045">
              <a:buClrTx/>
              <a:defRPr b="0">
                <a:solidFill>
                  <a:schemeClr val="tx1">
                    <a:lumMod val="65000"/>
                    <a:lumOff val="35000"/>
                  </a:schemeClr>
                </a:solidFill>
                <a:latin typeface="+mn-lt"/>
              </a:defRPr>
            </a:lvl3pPr>
            <a:lvl4pPr marL="505742" indent="-197899">
              <a:buClrTx/>
              <a:buFont typeface="Univers 45 Light" pitchFamily="2" charset="0"/>
              <a:buChar char="+"/>
              <a:tabLst/>
              <a:defRPr b="0">
                <a:solidFill>
                  <a:schemeClr val="tx1">
                    <a:lumMod val="65000"/>
                    <a:lumOff val="35000"/>
                  </a:schemeClr>
                </a:solidFill>
                <a:latin typeface="+mn-lt"/>
              </a:defRPr>
            </a:lvl4pPr>
            <a:lvl5pPr marL="739373" indent="-197899">
              <a:buClrTx/>
              <a:buFont typeface="Univers 47 CondensedLight" panose="00000400000000000000" pitchFamily="2" charset="0"/>
              <a:buChar char="-"/>
              <a:defRPr b="0">
                <a:solidFill>
                  <a:schemeClr val="tx1">
                    <a:lumMod val="65000"/>
                    <a:lumOff val="35000"/>
                  </a:schemeClr>
                </a:solidFill>
                <a:latin typeface="+mn-lt"/>
              </a:defRPr>
            </a:lvl5pPr>
          </a:lstStyle>
          <a:p>
            <a:pPr lvl="0"/>
            <a:r>
              <a:rPr lang="en-US" dirty="0" smtClean="0"/>
              <a:t>Click to edit Master text styles</a:t>
            </a:r>
          </a:p>
          <a:p>
            <a:pPr lvl="1"/>
            <a:r>
              <a:rPr lang="en-US" dirty="0" smtClean="0"/>
              <a:t>Sub heading</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Slide Number Placeholder 22"/>
          <p:cNvSpPr>
            <a:spLocks noGrp="1"/>
          </p:cNvSpPr>
          <p:nvPr>
            <p:ph type="sldNum" sz="quarter" idx="4"/>
          </p:nvPr>
        </p:nvSpPr>
        <p:spPr>
          <a:xfrm>
            <a:off x="8611267" y="6234282"/>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54154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Rectangle 2"/>
          <p:cNvSpPr/>
          <p:nvPr userDrawn="1"/>
        </p:nvSpPr>
        <p:spPr>
          <a:xfrm flipH="1">
            <a:off x="2363125" y="0"/>
            <a:ext cx="9530744" cy="6858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8">
              <a:solidFill>
                <a:prstClr val="white"/>
              </a:solidFill>
            </a:endParaRPr>
          </a:p>
        </p:txBody>
      </p:sp>
      <p:sp>
        <p:nvSpPr>
          <p:cNvPr id="7" name="Title Placeholder 1"/>
          <p:cNvSpPr>
            <a:spLocks noGrp="1"/>
          </p:cNvSpPr>
          <p:nvPr>
            <p:ph type="title"/>
          </p:nvPr>
        </p:nvSpPr>
        <p:spPr>
          <a:xfrm>
            <a:off x="2521970" y="159426"/>
            <a:ext cx="9213026" cy="776506"/>
          </a:xfrm>
          <a:prstGeom prst="rect">
            <a:avLst/>
          </a:prstGeom>
          <a:noFill/>
        </p:spPr>
        <p:txBody>
          <a:bodyPr vert="horz" lIns="90000" tIns="46800" rIns="90000" bIns="46800" rtlCol="0" anchor="ctr" anchorCtr="0">
            <a:noAutofit/>
          </a:bodyPr>
          <a:lstStyle/>
          <a:p>
            <a:r>
              <a:rPr lang="en-US" dirty="0" smtClean="0"/>
              <a:t>HEADING STYLE</a:t>
            </a:r>
            <a:br>
              <a:rPr lang="en-US" dirty="0" smtClean="0"/>
            </a:br>
            <a:r>
              <a:rPr lang="en-US" dirty="0" smtClean="0"/>
              <a:t>Subtitle style</a:t>
            </a:r>
            <a:endParaRPr lang="en-US" dirty="0"/>
          </a:p>
        </p:txBody>
      </p:sp>
      <p:sp>
        <p:nvSpPr>
          <p:cNvPr id="8" name="Table Placeholder 7"/>
          <p:cNvSpPr>
            <a:spLocks noGrp="1"/>
          </p:cNvSpPr>
          <p:nvPr>
            <p:ph type="tbl" sz="quarter" idx="14"/>
          </p:nvPr>
        </p:nvSpPr>
        <p:spPr>
          <a:xfrm>
            <a:off x="3792737" y="1371794"/>
            <a:ext cx="6830366" cy="4613130"/>
          </a:xfrm>
          <a:prstGeom prst="rect">
            <a:avLst/>
          </a:prstGeom>
        </p:spPr>
        <p:txBody>
          <a:bodyPr/>
          <a:lstStyle/>
          <a:p>
            <a:endParaRPr lang="en-GB"/>
          </a:p>
        </p:txBody>
      </p:sp>
    </p:spTree>
    <p:extLst>
      <p:ext uri="{BB962C8B-B14F-4D97-AF65-F5344CB8AC3E}">
        <p14:creationId xmlns:p14="http://schemas.microsoft.com/office/powerpoint/2010/main" val="36312549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copy 3">
    <p:spTree>
      <p:nvGrpSpPr>
        <p:cNvPr id="1" name=""/>
        <p:cNvGrpSpPr/>
        <p:nvPr/>
      </p:nvGrpSpPr>
      <p:grpSpPr>
        <a:xfrm>
          <a:off x="0" y="0"/>
          <a:ext cx="0" cy="0"/>
          <a:chOff x="0" y="0"/>
          <a:chExt cx="0" cy="0"/>
        </a:xfrm>
      </p:grpSpPr>
      <p:sp>
        <p:nvSpPr>
          <p:cNvPr id="6" name="Title 1"/>
          <p:cNvSpPr>
            <a:spLocks noGrp="1"/>
          </p:cNvSpPr>
          <p:nvPr>
            <p:ph type="title"/>
          </p:nvPr>
        </p:nvSpPr>
        <p:spPr>
          <a:xfrm>
            <a:off x="1448685" y="622558"/>
            <a:ext cx="7927347" cy="1143000"/>
          </a:xfrm>
        </p:spPr>
        <p:txBody>
          <a:bodyPr anchor="t">
            <a:noAutofit/>
          </a:bodyPr>
          <a:lstStyle>
            <a:lvl1pPr>
              <a:defRPr lang="en-US" sz="4709" kern="1200" dirty="0">
                <a:solidFill>
                  <a:srgbClr val="00338D"/>
                </a:solidFill>
                <a:latin typeface="KPMG App Extralight"/>
                <a:ea typeface="+mj-ea"/>
                <a:cs typeface="KPMG App Extralight"/>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8383" y="6506732"/>
            <a:ext cx="542246" cy="238588"/>
          </a:xfrm>
          <a:prstGeom prst="rect">
            <a:avLst/>
          </a:prstGeom>
        </p:spPr>
      </p:pic>
    </p:spTree>
    <p:extLst>
      <p:ext uri="{BB962C8B-B14F-4D97-AF65-F5344CB8AC3E}">
        <p14:creationId xmlns:p14="http://schemas.microsoft.com/office/powerpoint/2010/main" val="8263654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py 3">
    <p:spTree>
      <p:nvGrpSpPr>
        <p:cNvPr id="1" name=""/>
        <p:cNvGrpSpPr/>
        <p:nvPr/>
      </p:nvGrpSpPr>
      <p:grpSpPr>
        <a:xfrm>
          <a:off x="0" y="0"/>
          <a:ext cx="0" cy="0"/>
          <a:chOff x="0" y="0"/>
          <a:chExt cx="0" cy="0"/>
        </a:xfrm>
      </p:grpSpPr>
      <p:sp>
        <p:nvSpPr>
          <p:cNvPr id="2" name="Title 1"/>
          <p:cNvSpPr>
            <a:spLocks noGrp="1"/>
          </p:cNvSpPr>
          <p:nvPr>
            <p:ph type="title"/>
          </p:nvPr>
        </p:nvSpPr>
        <p:spPr>
          <a:xfrm>
            <a:off x="1603208" y="614512"/>
            <a:ext cx="7927347" cy="1143000"/>
          </a:xfrm>
        </p:spPr>
        <p:txBody>
          <a:bodyPr anchor="t">
            <a:noAutofit/>
          </a:bodyPr>
          <a:lstStyle>
            <a:lvl1pPr>
              <a:defRPr lang="en-US" sz="4709" kern="1200" dirty="0">
                <a:solidFill>
                  <a:srgbClr val="00338D"/>
                </a:solidFill>
                <a:latin typeface="KPMG App Extralight"/>
                <a:ea typeface="+mj-ea"/>
                <a:cs typeface="KPMG App Extralight"/>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1608667" y="1854606"/>
            <a:ext cx="5384800" cy="3394075"/>
          </a:xfrm>
        </p:spPr>
        <p:txBody>
          <a:bodyPr>
            <a:normAutofit/>
          </a:bodyPr>
          <a:lstStyle>
            <a:lvl1pPr marL="0" indent="0" algn="l" defTabSz="478480" rtl="0" eaLnBrk="1" latinLnBrk="0" hangingPunct="1">
              <a:spcBef>
                <a:spcPct val="20000"/>
              </a:spcBef>
              <a:buFont typeface="Arial"/>
              <a:buNone/>
              <a:defRPr lang="en-US" sz="1884" kern="1200" dirty="0" smtClean="0">
                <a:solidFill>
                  <a:srgbClr val="00338D"/>
                </a:solidFill>
                <a:latin typeface="Univers 55"/>
                <a:ea typeface="+mn-ea"/>
                <a:cs typeface="Univers 55"/>
              </a:defRPr>
            </a:lvl1pPr>
            <a:lvl2pPr marL="299050" indent="-299050" algn="l" defTabSz="478480" rtl="0" eaLnBrk="1" latinLnBrk="0" hangingPunct="1">
              <a:lnSpc>
                <a:spcPct val="90000"/>
              </a:lnSpc>
              <a:spcBef>
                <a:spcPct val="20000"/>
              </a:spcBef>
              <a:buFont typeface="Arial"/>
              <a:buChar char="•"/>
              <a:defRPr lang="en-US" sz="1674" kern="1200" dirty="0" smtClean="0">
                <a:solidFill>
                  <a:srgbClr val="00338D"/>
                </a:solidFill>
                <a:latin typeface="Univers 55"/>
                <a:ea typeface="+mn-ea"/>
                <a:cs typeface="Univers 55"/>
              </a:defRPr>
            </a:lvl2pPr>
            <a:lvl3pPr marL="299050" indent="-299050" algn="l" defTabSz="478480" rtl="0" eaLnBrk="1" latinLnBrk="0" hangingPunct="1">
              <a:lnSpc>
                <a:spcPct val="90000"/>
              </a:lnSpc>
              <a:spcBef>
                <a:spcPct val="20000"/>
              </a:spcBef>
              <a:buFont typeface="Arial"/>
              <a:buChar char="•"/>
              <a:defRPr lang="en-US" sz="1674" kern="1200" dirty="0" smtClean="0">
                <a:solidFill>
                  <a:srgbClr val="00338D"/>
                </a:solidFill>
                <a:latin typeface="Univers 55"/>
                <a:ea typeface="+mn-ea"/>
                <a:cs typeface="Univers 55"/>
              </a:defRPr>
            </a:lvl3pPr>
            <a:lvl4pPr marL="299050" indent="-299050" algn="l" defTabSz="478480" rtl="0" eaLnBrk="1" latinLnBrk="0" hangingPunct="1">
              <a:lnSpc>
                <a:spcPct val="90000"/>
              </a:lnSpc>
              <a:spcBef>
                <a:spcPct val="20000"/>
              </a:spcBef>
              <a:buFont typeface="Arial"/>
              <a:buChar char="•"/>
              <a:defRPr lang="en-US" sz="1674" kern="1200" dirty="0" smtClean="0">
                <a:solidFill>
                  <a:srgbClr val="00338D"/>
                </a:solidFill>
                <a:latin typeface="Univers 55"/>
                <a:ea typeface="+mn-ea"/>
                <a:cs typeface="Univers 55"/>
              </a:defRPr>
            </a:lvl4pPr>
            <a:lvl5pPr marL="299050" indent="-299050" algn="l" defTabSz="478480" rtl="0" eaLnBrk="1" latinLnBrk="0" hangingPunct="1">
              <a:lnSpc>
                <a:spcPct val="90000"/>
              </a:lnSpc>
              <a:spcBef>
                <a:spcPct val="20000"/>
              </a:spcBef>
              <a:buFont typeface="Arial"/>
              <a:buChar char="•"/>
              <a:defRPr lang="en-US" sz="1674" kern="1200" dirty="0">
                <a:solidFill>
                  <a:srgbClr val="00338D"/>
                </a:solidFill>
                <a:latin typeface="Univers 55"/>
                <a:ea typeface="+mn-ea"/>
                <a:cs typeface="Univers 55"/>
              </a:defRPr>
            </a:lvl5pPr>
            <a:lvl6pPr>
              <a:defRPr sz="1884"/>
            </a:lvl6pPr>
            <a:lvl7pPr>
              <a:defRPr sz="1884"/>
            </a:lvl7pPr>
            <a:lvl8pPr>
              <a:defRPr sz="1884"/>
            </a:lvl8pPr>
            <a:lvl9pPr>
              <a:defRPr sz="1884"/>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8383" y="6506732"/>
            <a:ext cx="542246" cy="238588"/>
          </a:xfrm>
          <a:prstGeom prst="rect">
            <a:avLst/>
          </a:prstGeom>
        </p:spPr>
      </p:pic>
    </p:spTree>
    <p:extLst>
      <p:ext uri="{BB962C8B-B14F-4D97-AF65-F5344CB8AC3E}">
        <p14:creationId xmlns:p14="http://schemas.microsoft.com/office/powerpoint/2010/main" val="667692149"/>
      </p:ext>
    </p:extLst>
  </p:cSld>
  <p:clrMapOvr>
    <a:masterClrMapping/>
  </p:clrMapOvr>
  <p:extLst mod="1">
    <p:ext uri="{DCECCB84-F9BA-43D5-87BE-67443E8EF086}">
      <p15:sldGuideLst xmlns:p15="http://schemas.microsoft.com/office/powerpoint/2012/main">
        <p15:guide id="1" orient="horz" pos="1620">
          <p15:clr>
            <a:srgbClr val="FBAE40"/>
          </p15:clr>
        </p15:guide>
        <p15:guide id="2" pos="8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5"/>
          <p:cNvSpPr txBox="1">
            <a:spLocks/>
          </p:cNvSpPr>
          <p:nvPr userDrawn="1"/>
        </p:nvSpPr>
        <p:spPr>
          <a:xfrm>
            <a:off x="998400" y="0"/>
            <a:ext cx="611364" cy="784225"/>
          </a:xfrm>
          <a:prstGeom prst="rect">
            <a:avLst/>
          </a:prstGeom>
          <a:solidFill>
            <a:schemeClr val="tx2"/>
          </a:solidFill>
        </p:spPr>
        <p:txBody>
          <a:bodyPr/>
          <a:lstStyle>
            <a:lvl1pPr marL="0" indent="0" algn="l" defTabSz="685783" rtl="0" eaLnBrk="1" latinLnBrk="0" hangingPunct="1">
              <a:lnSpc>
                <a:spcPct val="100000"/>
              </a:lnSpc>
              <a:spcBef>
                <a:spcPts val="0"/>
              </a:spcBef>
              <a:spcAft>
                <a:spcPts val="450"/>
              </a:spcAft>
              <a:buFontTx/>
              <a:buNone/>
              <a:defRPr sz="1125" b="1" kern="1200">
                <a:solidFill>
                  <a:schemeClr val="tx2"/>
                </a:solidFill>
                <a:latin typeface="+mn-lt"/>
                <a:ea typeface="+mn-ea"/>
                <a:cs typeface="+mn-cs"/>
              </a:defRPr>
            </a:lvl1pPr>
            <a:lvl2pPr marL="0" indent="0" algn="l" defTabSz="685783" rtl="0" eaLnBrk="1" latinLnBrk="0" hangingPunct="1">
              <a:lnSpc>
                <a:spcPct val="100000"/>
              </a:lnSpc>
              <a:spcBef>
                <a:spcPts val="0"/>
              </a:spcBef>
              <a:spcAft>
                <a:spcPts val="450"/>
              </a:spcAft>
              <a:buFontTx/>
              <a:buNone/>
              <a:defRPr sz="1125" kern="1200">
                <a:solidFill>
                  <a:schemeClr val="tx2"/>
                </a:solidFill>
                <a:latin typeface="+mn-lt"/>
                <a:ea typeface="+mn-ea"/>
                <a:cs typeface="+mn-cs"/>
              </a:defRPr>
            </a:lvl2pPr>
            <a:lvl3pPr marL="213295" indent="-213295"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a:solidFill>
                  <a:schemeClr val="tx2"/>
                </a:solidFill>
                <a:latin typeface="+mn-lt"/>
                <a:ea typeface="+mn-ea"/>
                <a:cs typeface="+mn-cs"/>
              </a:defRPr>
            </a:lvl3pPr>
            <a:lvl4pPr marL="431990" indent="-172796"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a:solidFill>
                  <a:schemeClr val="tx2"/>
                </a:solidFill>
                <a:latin typeface="+mn-lt"/>
                <a:ea typeface="+mn-ea"/>
                <a:cs typeface="+mn-cs"/>
              </a:defRPr>
            </a:lvl4pPr>
            <a:lvl5pPr marL="618284" indent="-213295"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baseline="0">
                <a:solidFill>
                  <a:schemeClr val="tx2"/>
                </a:solidFill>
                <a:latin typeface="+mn-lt"/>
                <a:ea typeface="+mn-ea"/>
                <a:cs typeface="+mn-cs"/>
              </a:defRPr>
            </a:lvl5pPr>
            <a:lvl6pPr marL="823480" indent="-172796"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a:solidFill>
                  <a:schemeClr val="tx2"/>
                </a:solidFill>
                <a:latin typeface="+mn-lt"/>
                <a:ea typeface="+mn-ea"/>
                <a:cs typeface="+mn-cs"/>
              </a:defRPr>
            </a:lvl6pPr>
            <a:lvl7pPr marL="1028675" indent="-213295"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a:solidFill>
                  <a:schemeClr val="tx2"/>
                </a:solidFill>
                <a:latin typeface="+mn-lt"/>
                <a:ea typeface="+mn-ea"/>
                <a:cs typeface="+mn-cs"/>
              </a:defRPr>
            </a:lvl7pPr>
            <a:lvl8pPr marL="1233869" indent="-171446" algn="l" defTabSz="685783" rtl="0" eaLnBrk="1" latinLnBrk="0" hangingPunct="1">
              <a:lnSpc>
                <a:spcPct val="100000"/>
              </a:lnSpc>
              <a:spcBef>
                <a:spcPts val="0"/>
              </a:spcBef>
              <a:spcAft>
                <a:spcPts val="450"/>
              </a:spcAft>
              <a:buClr>
                <a:schemeClr val="tx2"/>
              </a:buClr>
              <a:buFont typeface="Arial" panose="020B0604020202020204" pitchFamily="34" charset="0"/>
              <a:buChar char="-"/>
              <a:defRPr sz="1125" kern="1200">
                <a:solidFill>
                  <a:schemeClr val="tx2"/>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nl-BE" sz="4875" b="0" dirty="0">
              <a:solidFill>
                <a:schemeClr val="bg1"/>
              </a:solidFill>
              <a:latin typeface="KPMG Extralight"/>
            </a:endParaRPr>
          </a:p>
        </p:txBody>
      </p:sp>
      <p:sp>
        <p:nvSpPr>
          <p:cNvPr id="9" name="Text Placeholder 8"/>
          <p:cNvSpPr>
            <a:spLocks noGrp="1"/>
          </p:cNvSpPr>
          <p:nvPr>
            <p:ph type="body" sz="quarter" idx="10"/>
          </p:nvPr>
        </p:nvSpPr>
        <p:spPr>
          <a:xfrm>
            <a:off x="998400" y="969264"/>
            <a:ext cx="10195200" cy="4907662"/>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3" name="Title 2"/>
          <p:cNvSpPr>
            <a:spLocks noGrp="1"/>
          </p:cNvSpPr>
          <p:nvPr>
            <p:ph type="title"/>
          </p:nvPr>
        </p:nvSpPr>
        <p:spPr>
          <a:xfrm>
            <a:off x="1701478" y="250825"/>
            <a:ext cx="9492121" cy="533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11" name="Text Placeholder 10"/>
          <p:cNvSpPr>
            <a:spLocks noGrp="1"/>
          </p:cNvSpPr>
          <p:nvPr>
            <p:ph type="body" sz="quarter" idx="11" hasCustomPrompt="1"/>
          </p:nvPr>
        </p:nvSpPr>
        <p:spPr>
          <a:xfrm>
            <a:off x="1083008" y="84931"/>
            <a:ext cx="404892" cy="614362"/>
          </a:xfrm>
        </p:spPr>
        <p:txBody>
          <a:bodyPr/>
          <a:lstStyle>
            <a:lvl1pPr>
              <a:defRPr sz="4400">
                <a:solidFill>
                  <a:schemeClr val="bg1"/>
                </a:solidFill>
                <a:latin typeface="+mj-lt"/>
              </a:defRPr>
            </a:lvl1pPr>
          </a:lstStyle>
          <a:p>
            <a:pPr lvl="0"/>
            <a:r>
              <a:rPr lang="nl-BE" dirty="0" smtClean="0"/>
              <a:t>0.</a:t>
            </a:r>
            <a:endParaRPr lang="nl-BE" dirty="0"/>
          </a:p>
        </p:txBody>
      </p:sp>
    </p:spTree>
    <p:extLst>
      <p:ext uri="{BB962C8B-B14F-4D97-AF65-F5344CB8AC3E}">
        <p14:creationId xmlns:p14="http://schemas.microsoft.com/office/powerpoint/2010/main" val="260435851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01" y="318958"/>
            <a:ext cx="7315200" cy="384465"/>
          </a:xfrm>
        </p:spPr>
        <p:txBody>
          <a:bodyPr>
            <a:spAutoFit/>
          </a:bodyPr>
          <a:lstStyle>
            <a:lvl1pPr algn="ctr" defTabSz="717721" rtl="0" eaLnBrk="1" latinLnBrk="0" hangingPunct="1">
              <a:spcBef>
                <a:spcPct val="0"/>
              </a:spcBef>
              <a:buNone/>
              <a:defRPr lang="en-GB" sz="1884" b="0" kern="1200" noProof="0" dirty="0">
                <a:solidFill>
                  <a:srgbClr val="00338D"/>
                </a:solidFill>
                <a:latin typeface="Univers for KPMG" panose="020B0603020202020204" pitchFamily="34" charset="0"/>
                <a:ea typeface="+mj-ea"/>
                <a:cs typeface="Arial" pitchFamily="34" charset="0"/>
              </a:defRPr>
            </a:lvl1pPr>
          </a:lstStyle>
          <a:p>
            <a:r>
              <a:rPr lang="en-US" dirty="0" smtClean="0"/>
              <a:t>Click to edit Master title style</a:t>
            </a:r>
            <a:endParaRPr lang="en-GB" dirty="0"/>
          </a:p>
        </p:txBody>
      </p:sp>
      <p:sp>
        <p:nvSpPr>
          <p:cNvPr id="4" name="Text Placeholder 2"/>
          <p:cNvSpPr>
            <a:spLocks noGrp="1"/>
          </p:cNvSpPr>
          <p:nvPr>
            <p:ph type="body" sz="quarter" idx="11"/>
          </p:nvPr>
        </p:nvSpPr>
        <p:spPr>
          <a:xfrm>
            <a:off x="1981201" y="693297"/>
            <a:ext cx="8229600" cy="273473"/>
          </a:xfrm>
        </p:spPr>
        <p:txBody>
          <a:bodyPr anchor="t" anchorCtr="0">
            <a:spAutoFit/>
          </a:bodyPr>
          <a:lstStyle>
            <a:lvl1pPr algn="ctr">
              <a:defRPr sz="1177" spc="102" baseline="0">
                <a:solidFill>
                  <a:srgbClr val="747678"/>
                </a:solidFill>
              </a:defRPr>
            </a:lvl1pPr>
            <a:lvl2pPr algn="ctr">
              <a:defRPr sz="942"/>
            </a:lvl2pPr>
            <a:lvl3pPr algn="ctr">
              <a:defRPr sz="942"/>
            </a:lvl3pPr>
            <a:lvl4pPr algn="ctr">
              <a:defRPr sz="942"/>
            </a:lvl4pPr>
            <a:lvl5pPr algn="ctr">
              <a:defRPr sz="942"/>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3197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smtClean="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lide Number Placeholder 22"/>
          <p:cNvSpPr>
            <a:spLocks noGrp="1"/>
          </p:cNvSpPr>
          <p:nvPr>
            <p:ph type="sldNum" sz="quarter" idx="4"/>
          </p:nvPr>
        </p:nvSpPr>
        <p:spPr>
          <a:xfrm>
            <a:off x="8611267" y="6234282"/>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291636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Two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Headline in Arial Bold 24pt on auto line spacing</a:t>
            </a:r>
            <a:br>
              <a:rPr lang="en-US" dirty="0" smtClean="0"/>
            </a:br>
            <a:r>
              <a:rPr lang="en-US" dirty="0" smtClean="0"/>
              <a:t>and can run on two lines</a:t>
            </a:r>
            <a:endParaRPr lang="en-GB" dirty="0"/>
          </a:p>
        </p:txBody>
      </p:sp>
      <p:sp>
        <p:nvSpPr>
          <p:cNvPr id="8" name="Text Placeholder 4"/>
          <p:cNvSpPr>
            <a:spLocks noGrp="1"/>
          </p:cNvSpPr>
          <p:nvPr>
            <p:ph type="body" sz="quarter" idx="10" hasCustomPrompt="1"/>
          </p:nvPr>
        </p:nvSpPr>
        <p:spPr bwMode="gray">
          <a:xfrm>
            <a:off x="239350" y="1124745"/>
            <a:ext cx="5664034" cy="4968552"/>
          </a:xfrm>
        </p:spPr>
        <p:txBody>
          <a:bodyPr/>
          <a:lstStyle>
            <a:lvl1pPr>
              <a:defRPr/>
            </a:lvl1pPr>
            <a:lvl3pPr marL="273042" indent="-273042">
              <a:defRPr/>
            </a:lvl3pPr>
            <a:lvl4pPr marL="536559" indent="-263517">
              <a:defRPr/>
            </a:lvl4pPr>
            <a:lvl5pPr marL="809601" indent="-271455">
              <a:defRPr/>
            </a:lvl5pPr>
            <a:lvl6pPr marL="1071531" indent="-265105">
              <a:defRPr/>
            </a:lvl6pPr>
          </a:lstStyle>
          <a:p>
            <a:pPr lvl="0"/>
            <a:r>
              <a:rPr lang="en-US" dirty="0" smtClean="0"/>
              <a:t>Sub-heading in Arial Bold 20pt</a:t>
            </a:r>
          </a:p>
          <a:p>
            <a:pPr lvl="1"/>
            <a:r>
              <a:rPr lang="en-US" dirty="0" smtClean="0"/>
              <a:t>This placeholder text is intended to show the correct position and size of the real text used in this location. Ensure that you have the correct size, color and location.</a:t>
            </a:r>
          </a:p>
          <a:p>
            <a:pPr lvl="2"/>
            <a:r>
              <a:rPr lang="en-US" dirty="0" smtClean="0"/>
              <a:t>Third level in Arial 20pt</a:t>
            </a:r>
          </a:p>
          <a:p>
            <a:pPr lvl="3"/>
            <a:r>
              <a:rPr lang="en-US" dirty="0" smtClean="0"/>
              <a:t>Fourth level in Arial 18pt</a:t>
            </a:r>
          </a:p>
          <a:p>
            <a:pPr lvl="4"/>
            <a:r>
              <a:rPr lang="en-US" dirty="0" smtClean="0"/>
              <a:t>Fifth level in Arial 16pt</a:t>
            </a:r>
            <a:endParaRPr lang="en-US" dirty="0"/>
          </a:p>
        </p:txBody>
      </p:sp>
      <p:sp>
        <p:nvSpPr>
          <p:cNvPr id="9" name="Text Placeholder 4"/>
          <p:cNvSpPr>
            <a:spLocks noGrp="1"/>
          </p:cNvSpPr>
          <p:nvPr>
            <p:ph type="body" sz="quarter" idx="11" hasCustomPrompt="1"/>
          </p:nvPr>
        </p:nvSpPr>
        <p:spPr bwMode="gray">
          <a:xfrm>
            <a:off x="6193532" y="1124745"/>
            <a:ext cx="5664034" cy="4968552"/>
          </a:xfrm>
        </p:spPr>
        <p:txBody>
          <a:bodyPr/>
          <a:lstStyle>
            <a:lvl1pPr>
              <a:defRPr/>
            </a:lvl1pPr>
            <a:lvl3pPr marL="273042" indent="-273042">
              <a:defRPr/>
            </a:lvl3pPr>
            <a:lvl4pPr marL="536559" indent="-263517">
              <a:defRPr/>
            </a:lvl4pPr>
            <a:lvl5pPr marL="809601" indent="-271455">
              <a:defRPr/>
            </a:lvl5pPr>
            <a:lvl6pPr marL="1071531" indent="-265105" defTabSz="1071531">
              <a:tabLst/>
              <a:defRPr/>
            </a:lvl6pPr>
          </a:lstStyle>
          <a:p>
            <a:pPr lvl="0"/>
            <a:r>
              <a:rPr lang="en-US" dirty="0" smtClean="0"/>
              <a:t>Sub-heading in Arial Bold 20pt</a:t>
            </a:r>
          </a:p>
          <a:p>
            <a:pPr lvl="1"/>
            <a:r>
              <a:rPr lang="en-US" dirty="0" smtClean="0"/>
              <a:t>This placeholder text is intended to show the correct position and size of the real text used in this location. Ensure that you have the correct size, color and location.</a:t>
            </a:r>
          </a:p>
          <a:p>
            <a:pPr lvl="2"/>
            <a:r>
              <a:rPr lang="en-US" dirty="0" smtClean="0"/>
              <a:t>Third level in Arial 20pt</a:t>
            </a:r>
          </a:p>
          <a:p>
            <a:pPr lvl="3"/>
            <a:r>
              <a:rPr lang="en-US" dirty="0" smtClean="0"/>
              <a:t>Fourth level in Arial 18pt</a:t>
            </a:r>
          </a:p>
          <a:p>
            <a:pPr lvl="4"/>
            <a:r>
              <a:rPr lang="en-US" dirty="0" smtClean="0"/>
              <a:t>Fifth level in Arial 16pt</a:t>
            </a:r>
            <a:endParaRPr lang="en-US" dirty="0"/>
          </a:p>
        </p:txBody>
      </p:sp>
      <p:sp>
        <p:nvSpPr>
          <p:cNvPr id="5"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673065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Titel + 2-kolomme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3493" t="20583" r="20438" b="4020"/>
          <a:stretch/>
        </p:blipFill>
        <p:spPr>
          <a:xfrm>
            <a:off x="2525644" y="-12700"/>
            <a:ext cx="9704456" cy="6946900"/>
          </a:xfrm>
          <a:prstGeom prst="rect">
            <a:avLst/>
          </a:prstGeom>
        </p:spPr>
      </p:pic>
      <p:sp>
        <p:nvSpPr>
          <p:cNvPr id="2" name="Rectangle 1"/>
          <p:cNvSpPr/>
          <p:nvPr userDrawn="1"/>
        </p:nvSpPr>
        <p:spPr>
          <a:xfrm>
            <a:off x="0" y="0"/>
            <a:ext cx="2969906" cy="6858000"/>
          </a:xfrm>
          <a:prstGeom prst="rect">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2">
              <a:solidFill>
                <a:prstClr val="white"/>
              </a:solidFill>
            </a:endParaRPr>
          </a:p>
        </p:txBody>
      </p:sp>
      <p:sp>
        <p:nvSpPr>
          <p:cNvPr id="4" name="Content Placeholder 3"/>
          <p:cNvSpPr>
            <a:spLocks noGrp="1"/>
          </p:cNvSpPr>
          <p:nvPr>
            <p:ph sz="half" idx="2"/>
          </p:nvPr>
        </p:nvSpPr>
        <p:spPr>
          <a:xfrm>
            <a:off x="3130733" y="2509561"/>
            <a:ext cx="8362630" cy="3801448"/>
          </a:xfrm>
        </p:spPr>
        <p:txBody>
          <a:bodyPr numCol="2" spcCol="14400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30734" y="155303"/>
            <a:ext cx="3490991" cy="388939"/>
          </a:xfrm>
          <a:prstGeom prst="rect">
            <a:avLst/>
          </a:prstGeom>
        </p:spPr>
        <p:txBody>
          <a:bodyPr/>
          <a:lstStyle/>
          <a:p>
            <a:endParaRPr lang="en-US" smtClean="0">
              <a:solidFill>
                <a:prstClr val="black">
                  <a:tint val="75000"/>
                </a:prstClr>
              </a:solidFill>
            </a:endParaRPr>
          </a:p>
        </p:txBody>
      </p:sp>
      <p:sp>
        <p:nvSpPr>
          <p:cNvPr id="9" name="Slide Number Placeholder 8"/>
          <p:cNvSpPr>
            <a:spLocks noGrp="1"/>
          </p:cNvSpPr>
          <p:nvPr>
            <p:ph type="sldNum" sz="quarter" idx="12"/>
          </p:nvPr>
        </p:nvSpPr>
        <p:spPr/>
        <p:txBody>
          <a:bodyPr/>
          <a:lstStyle/>
          <a:p>
            <a:fld id="{A70D212D-3917-466C-8179-D495CB2725EB}" type="slidenum">
              <a:rPr lang="en-US" smtClean="0">
                <a:solidFill>
                  <a:prstClr val="black">
                    <a:tint val="75000"/>
                  </a:prstClr>
                </a:solidFill>
              </a:rPr>
              <a:pPr/>
              <a:t>‹#›</a:t>
            </a:fld>
            <a:endParaRPr lang="en-US">
              <a:solidFill>
                <a:prstClr val="black">
                  <a:tint val="75000"/>
                </a:prstClr>
              </a:solidFill>
            </a:endParaRPr>
          </a:p>
        </p:txBody>
      </p:sp>
      <p:sp>
        <p:nvSpPr>
          <p:cNvPr id="10" name="Content Placeholder 3"/>
          <p:cNvSpPr>
            <a:spLocks noGrp="1"/>
          </p:cNvSpPr>
          <p:nvPr>
            <p:ph sz="half" idx="13"/>
          </p:nvPr>
        </p:nvSpPr>
        <p:spPr>
          <a:xfrm>
            <a:off x="695397" y="4345690"/>
            <a:ext cx="2274510" cy="1965318"/>
          </a:xfrm>
        </p:spPr>
        <p:txBody>
          <a:bodyPr rIns="144000" numCol="1" spcCol="144000"/>
          <a:lstStyle>
            <a:lvl1pPr>
              <a:spcAft>
                <a:spcPts val="408"/>
              </a:spcAft>
              <a:defRPr sz="611" b="1" cap="all" baseline="0">
                <a:solidFill>
                  <a:schemeClr val="bg1"/>
                </a:solidFill>
                <a:latin typeface="Univers 57 Condensed" panose="00000400000000000000" pitchFamily="2" charset="0"/>
              </a:defRPr>
            </a:lvl1pPr>
            <a:lvl2pPr>
              <a:spcAft>
                <a:spcPts val="408"/>
              </a:spcAft>
              <a:defRPr sz="747" b="1" cap="all" baseline="0">
                <a:solidFill>
                  <a:schemeClr val="bg1"/>
                </a:solidFill>
                <a:latin typeface="Univers 45 Light" pitchFamily="2" charset="0"/>
              </a:defRPr>
            </a:lvl2pPr>
            <a:lvl3pPr marL="60402" indent="-60402">
              <a:spcAft>
                <a:spcPts val="815"/>
              </a:spcAft>
              <a:buFont typeface="Univers 57 Condensed" panose="00000400000000000000" pitchFamily="2" charset="0"/>
              <a:buChar char="+"/>
              <a:defRPr sz="747" b="0">
                <a:solidFill>
                  <a:srgbClr val="BFD7ED"/>
                </a:solidFill>
                <a:latin typeface="Univers 57 Condensed" panose="00000400000000000000" pitchFamily="2" charset="0"/>
              </a:defRPr>
            </a:lvl3pPr>
            <a:lvl4pPr marL="120804" indent="-60402">
              <a:spcAft>
                <a:spcPts val="408"/>
              </a:spcAft>
              <a:buFont typeface="Univers 57 Condensed" panose="00000400000000000000" pitchFamily="2" charset="0"/>
              <a:buChar char="–"/>
              <a:defRPr sz="747">
                <a:solidFill>
                  <a:srgbClr val="BFD7ED"/>
                </a:solidFill>
                <a:latin typeface="Univers 57 Condensed" panose="00000400000000000000" pitchFamily="2" charset="0"/>
              </a:defRPr>
            </a:lvl4pPr>
            <a:lvl5pPr marL="0" indent="0">
              <a:spcAft>
                <a:spcPts val="0"/>
              </a:spcAft>
              <a:buFontTx/>
              <a:buNone/>
              <a:defRPr sz="747">
                <a:solidFill>
                  <a:srgbClr val="BFD7ED"/>
                </a:solidFill>
                <a:latin typeface="Univers 57 Condensed" panose="000004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3"/>
          <p:cNvSpPr>
            <a:spLocks noGrp="1"/>
          </p:cNvSpPr>
          <p:nvPr>
            <p:ph sz="half" idx="14" hasCustomPrompt="1"/>
          </p:nvPr>
        </p:nvSpPr>
        <p:spPr>
          <a:xfrm>
            <a:off x="696887" y="1535082"/>
            <a:ext cx="2273020" cy="1226567"/>
          </a:xfrm>
        </p:spPr>
        <p:txBody>
          <a:bodyPr wrap="square" rIns="144000" numCol="1" spcCol="144000">
            <a:spAutoFit/>
          </a:bodyPr>
          <a:lstStyle>
            <a:lvl1pPr>
              <a:lnSpc>
                <a:spcPts val="3736"/>
              </a:lnSpc>
              <a:spcAft>
                <a:spcPts val="0"/>
              </a:spcAft>
              <a:defRPr sz="4484">
                <a:solidFill>
                  <a:schemeClr val="bg1"/>
                </a:solidFill>
                <a:latin typeface="KPMG Extralight" panose="020B0303030202040204" pitchFamily="34" charset="0"/>
              </a:defRPr>
            </a:lvl1pPr>
            <a:lvl2pPr>
              <a:spcAft>
                <a:spcPts val="0"/>
              </a:spcAft>
              <a:defRPr cap="all" baseline="0">
                <a:solidFill>
                  <a:schemeClr val="bg1"/>
                </a:solidFill>
              </a:defRPr>
            </a:lvl2pPr>
            <a:lvl3pPr>
              <a:spcAft>
                <a:spcPts val="0"/>
              </a:spcAft>
              <a:defRPr/>
            </a:lvl3pPr>
            <a:lvl4pPr>
              <a:spcAft>
                <a:spcPts val="0"/>
              </a:spcAft>
              <a:defRPr/>
            </a:lvl4pPr>
            <a:lvl5pPr>
              <a:spcAft>
                <a:spcPts val="0"/>
              </a:spcAft>
              <a:defRPr/>
            </a:lvl5pPr>
          </a:lstStyle>
          <a:p>
            <a:pPr lvl="0"/>
            <a:r>
              <a:rPr lang="en-US" smtClean="0"/>
              <a:t>Master text styles</a:t>
            </a:r>
          </a:p>
          <a:p>
            <a:pPr lvl="1"/>
            <a:r>
              <a:rPr lang="en-US" smtClean="0"/>
              <a:t>Second level</a:t>
            </a:r>
          </a:p>
        </p:txBody>
      </p:sp>
      <p:sp>
        <p:nvSpPr>
          <p:cNvPr id="7" name="Content Placeholder 3"/>
          <p:cNvSpPr>
            <a:spLocks noGrp="1"/>
          </p:cNvSpPr>
          <p:nvPr>
            <p:ph sz="half" idx="15" hasCustomPrompt="1"/>
          </p:nvPr>
        </p:nvSpPr>
        <p:spPr>
          <a:xfrm>
            <a:off x="597323" y="588254"/>
            <a:ext cx="2276260" cy="925894"/>
          </a:xfrm>
        </p:spPr>
        <p:txBody>
          <a:bodyPr numCol="1" spcCol="144000" anchor="ctr" anchorCtr="0">
            <a:spAutoFit/>
          </a:bodyPr>
          <a:lstStyle>
            <a:lvl1pPr>
              <a:lnSpc>
                <a:spcPts val="6523"/>
              </a:lnSpc>
              <a:spcAft>
                <a:spcPts val="0"/>
              </a:spcAft>
              <a:defRPr sz="6523" b="0">
                <a:solidFill>
                  <a:srgbClr val="4086CA"/>
                </a:solidFill>
                <a:latin typeface="Univers 45 Light" pitchFamily="2" charset="0"/>
              </a:defRPr>
            </a:lvl1pPr>
            <a:lvl2pPr>
              <a:spcAft>
                <a:spcPts val="0"/>
              </a:spcAft>
              <a:defRPr cap="all" baseline="0">
                <a:solidFill>
                  <a:schemeClr val="bg1">
                    <a:lumMod val="50000"/>
                  </a:schemeClr>
                </a:solidFill>
              </a:defRPr>
            </a:lvl2pPr>
            <a:lvl3pPr>
              <a:spcAft>
                <a:spcPts val="0"/>
              </a:spcAft>
              <a:defRPr/>
            </a:lvl3pPr>
            <a:lvl4pPr>
              <a:spcAft>
                <a:spcPts val="0"/>
              </a:spcAft>
              <a:defRPr/>
            </a:lvl4pPr>
            <a:lvl5pPr>
              <a:spcAft>
                <a:spcPts val="0"/>
              </a:spcAft>
              <a:defRPr/>
            </a:lvl5pPr>
          </a:lstStyle>
          <a:p>
            <a:pPr lvl="0"/>
            <a:r>
              <a:rPr lang="en-US" smtClean="0"/>
              <a:t>NR</a:t>
            </a:r>
          </a:p>
        </p:txBody>
      </p:sp>
    </p:spTree>
    <p:extLst>
      <p:ext uri="{BB962C8B-B14F-4D97-AF65-F5344CB8AC3E}">
        <p14:creationId xmlns:p14="http://schemas.microsoft.com/office/powerpoint/2010/main" val="4010121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6777528"/>
      </p:ext>
    </p:extLst>
  </p:cSld>
  <p:clrMapOvr>
    <a:masterClrMapping/>
  </p:clrMapOvr>
  <p:transition>
    <p:dissolv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445009" y="427330"/>
            <a:ext cx="9287204" cy="727704"/>
          </a:xfrm>
        </p:spPr>
        <p:txBody>
          <a:bodyPr/>
          <a:lstStyle>
            <a:lvl1pPr>
              <a:defRPr sz="2093"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9282119" y="6303265"/>
            <a:ext cx="2412577" cy="268224"/>
          </a:xfrm>
          <a:prstGeom prst="rect">
            <a:avLst/>
          </a:prstGeom>
        </p:spPr>
        <p:txBody>
          <a:bodyPr/>
          <a:lstStyle>
            <a:lvl1pPr>
              <a:defRPr sz="524" b="0" i="0">
                <a:solidFill>
                  <a:srgbClr val="585858"/>
                </a:solidFill>
                <a:latin typeface="Helvetica Neue" charset="0"/>
                <a:ea typeface="Helvetica Neue" charset="0"/>
                <a:cs typeface="Helvetica Neue" charset="0"/>
              </a:defRPr>
            </a:lvl1pPr>
          </a:lstStyle>
          <a:p>
            <a:fld id="{BCFE5051-8846-074F-85CE-9E52CFC1E815}" type="datetime1">
              <a:rPr lang="en-US" smtClean="0"/>
              <a:pPr/>
              <a:t>1/17/2020</a:t>
            </a:fld>
            <a:endParaRPr lang="en-US"/>
          </a:p>
        </p:txBody>
      </p:sp>
      <p:sp>
        <p:nvSpPr>
          <p:cNvPr id="6" name="Slide Number Placeholder 5"/>
          <p:cNvSpPr>
            <a:spLocks noGrp="1"/>
          </p:cNvSpPr>
          <p:nvPr>
            <p:ph type="sldNum" sz="quarter" idx="12"/>
          </p:nvPr>
        </p:nvSpPr>
        <p:spPr>
          <a:xfrm>
            <a:off x="445007" y="6303265"/>
            <a:ext cx="280416" cy="268224"/>
          </a:xfrm>
          <a:prstGeom prst="rect">
            <a:avLst/>
          </a:prstGeom>
        </p:spPr>
        <p:txBody>
          <a:bodyPr/>
          <a:lstStyle>
            <a:lvl1pPr>
              <a:defRPr sz="524"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445007" y="1582824"/>
            <a:ext cx="7319371" cy="4491789"/>
          </a:xfrm>
          <a:prstGeom prst="rect">
            <a:avLst/>
          </a:prstGeom>
        </p:spPr>
        <p:txBody>
          <a:bodyPr lIns="0" tIns="0" rIns="0" bIns="0"/>
          <a:lstStyle>
            <a:lvl1pPr>
              <a:spcBef>
                <a:spcPts val="0"/>
              </a:spcBef>
              <a:spcAft>
                <a:spcPts val="1047"/>
              </a:spcAft>
              <a:defRPr sz="1440" strike="noStrike">
                <a:solidFill>
                  <a:srgbClr val="585858"/>
                </a:solidFill>
                <a:latin typeface="Helvetica Neue" charset="0"/>
                <a:ea typeface="Helvetica Neue" charset="0"/>
                <a:cs typeface="Helvetica Neue" charset="0"/>
              </a:defRPr>
            </a:lvl1pPr>
            <a:lvl2pPr>
              <a:spcBef>
                <a:spcPts val="0"/>
              </a:spcBef>
              <a:spcAft>
                <a:spcPts val="1047"/>
              </a:spcAft>
              <a:defRPr sz="1440" strike="noStrike">
                <a:solidFill>
                  <a:srgbClr val="585858"/>
                </a:solidFill>
                <a:latin typeface="Helvetica Neue" charset="0"/>
                <a:ea typeface="Helvetica Neue" charset="0"/>
                <a:cs typeface="Helvetica Neue" charset="0"/>
              </a:defRPr>
            </a:lvl2pPr>
            <a:lvl3pPr>
              <a:spcBef>
                <a:spcPts val="0"/>
              </a:spcBef>
              <a:spcAft>
                <a:spcPts val="1047"/>
              </a:spcAft>
              <a:defRPr sz="1440" strike="noStrike">
                <a:solidFill>
                  <a:srgbClr val="585858"/>
                </a:solidFill>
                <a:latin typeface="Helvetica Neue" charset="0"/>
                <a:ea typeface="Helvetica Neue" charset="0"/>
                <a:cs typeface="Helvetica Neue" charset="0"/>
              </a:defRPr>
            </a:lvl3pPr>
            <a:lvl4pPr>
              <a:spcBef>
                <a:spcPts val="0"/>
              </a:spcBef>
              <a:spcAft>
                <a:spcPts val="1047"/>
              </a:spcAft>
              <a:defRPr sz="1440" strike="noStrike">
                <a:solidFill>
                  <a:srgbClr val="585858"/>
                </a:solidFill>
                <a:latin typeface="Helvetica Neue" charset="0"/>
                <a:ea typeface="Helvetica Neue" charset="0"/>
                <a:cs typeface="Helvetica Neue" charset="0"/>
              </a:defRPr>
            </a:lvl4pPr>
            <a:lvl5pPr>
              <a:spcBef>
                <a:spcPts val="0"/>
              </a:spcBef>
              <a:spcAft>
                <a:spcPts val="1047"/>
              </a:spcAft>
              <a:defRPr sz="144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4" descr="תוצאת תמונה עבור ‪kpm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871" y="6483056"/>
            <a:ext cx="1032497" cy="31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3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6C5B3779-7A43-4C0F-9B58-FA20DF398D9C}" type="datetimeFigureOut">
              <a:rPr lang="en-US" smtClean="0">
                <a:solidFill>
                  <a:srgbClr val="00338D">
                    <a:tint val="75000"/>
                  </a:srgbClr>
                </a:solidFill>
              </a:rPr>
              <a:pPr/>
              <a:t>1/17/2020</a:t>
            </a:fld>
            <a:endParaRPr lang="en-US">
              <a:solidFill>
                <a:srgbClr val="00338D">
                  <a:tint val="75000"/>
                </a:srgb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a:solidFill>
                <a:srgbClr val="00338D">
                  <a:tint val="75000"/>
                </a:srgbClr>
              </a:solidFill>
            </a:endParaRPr>
          </a:p>
        </p:txBody>
      </p:sp>
      <p:sp>
        <p:nvSpPr>
          <p:cNvPr id="6" name="Slide Number Placeholder 5"/>
          <p:cNvSpPr>
            <a:spLocks noGrp="1"/>
          </p:cNvSpPr>
          <p:nvPr>
            <p:ph type="sldNum" sz="quarter" idx="12"/>
          </p:nvPr>
        </p:nvSpPr>
        <p:spPr/>
        <p:txBody>
          <a:bodyPr/>
          <a:lstStyle/>
          <a:p>
            <a:fld id="{33523CE4-5416-42B0-A33E-B790449BA183}" type="slidenum">
              <a:rPr lang="en-US" smtClean="0">
                <a:solidFill>
                  <a:srgbClr val="00338D">
                    <a:tint val="75000"/>
                  </a:srgbClr>
                </a:solidFill>
              </a:rPr>
              <a:pPr/>
              <a:t>‹#›</a:t>
            </a:fld>
            <a:endParaRPr lang="en-US">
              <a:solidFill>
                <a:srgbClr val="00338D">
                  <a:tint val="75000"/>
                </a:srgbClr>
              </a:solidFill>
            </a:endParaRPr>
          </a:p>
        </p:txBody>
      </p:sp>
      <p:pic>
        <p:nvPicPr>
          <p:cNvPr id="7" name="Picture 4" descr="תוצאת תמונה עבור ‪kpm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871" y="6483056"/>
            <a:ext cx="1032497" cy="31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413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1 - Right light vertical illustra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tx1">
              <a:lumMod val="85000"/>
              <a:lumOff val="15000"/>
            </a:schemeClr>
          </a:solidFill>
        </p:spPr>
      </p:pic>
      <p:sp>
        <p:nvSpPr>
          <p:cNvPr id="2" name="Title 1"/>
          <p:cNvSpPr>
            <a:spLocks noGrp="1"/>
          </p:cNvSpPr>
          <p:nvPr>
            <p:ph type="ctrTitle"/>
          </p:nvPr>
        </p:nvSpPr>
        <p:spPr>
          <a:xfrm>
            <a:off x="969600" y="1339200"/>
            <a:ext cx="6255290" cy="3510000"/>
          </a:xfrm>
        </p:spPr>
        <p:txBody>
          <a:bodyPr anchor="t" anchorCtr="0"/>
          <a:lstStyle>
            <a:lvl1pPr algn="l">
              <a:defRPr sz="8634">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18397526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1_TITLE SLIDE 1 - Right light vertical illustration">
    <p:spTree>
      <p:nvGrpSpPr>
        <p:cNvPr id="1" name=""/>
        <p:cNvGrpSpPr/>
        <p:nvPr/>
      </p:nvGrpSpPr>
      <p:grpSpPr>
        <a:xfrm>
          <a:off x="0" y="0"/>
          <a:ext cx="0" cy="0"/>
          <a:chOff x="0" y="0"/>
          <a:chExt cx="0" cy="0"/>
        </a:xfrm>
      </p:grpSpPr>
      <p:pic>
        <p:nvPicPr>
          <p:cNvPr id="8"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
            <a:ext cx="12192000" cy="6857998"/>
          </a:xfrm>
          <a:prstGeom prst="rect">
            <a:avLst/>
          </a:prstGeom>
        </p:spPr>
      </p:pic>
      <p:sp>
        <p:nvSpPr>
          <p:cNvPr id="2" name="Title 1"/>
          <p:cNvSpPr>
            <a:spLocks noGrp="1"/>
          </p:cNvSpPr>
          <p:nvPr>
            <p:ph type="ctrTitle"/>
          </p:nvPr>
        </p:nvSpPr>
        <p:spPr>
          <a:xfrm>
            <a:off x="432042" y="1311083"/>
            <a:ext cx="6255290" cy="3510000"/>
          </a:xfrm>
        </p:spPr>
        <p:txBody>
          <a:bodyPr anchor="t" anchorCtr="0"/>
          <a:lstStyle>
            <a:lvl1pPr algn="l">
              <a:defRPr sz="8634">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2041" y="5365584"/>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Tree>
    <p:extLst>
      <p:ext uri="{BB962C8B-B14F-4D97-AF65-F5344CB8AC3E}">
        <p14:creationId xmlns:p14="http://schemas.microsoft.com/office/powerpoint/2010/main" val="318755459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1 - Right dark vertical Illustration">
    <p:spTree>
      <p:nvGrpSpPr>
        <p:cNvPr id="1" name=""/>
        <p:cNvGrpSpPr/>
        <p:nvPr/>
      </p:nvGrpSpPr>
      <p:grpSpPr>
        <a:xfrm>
          <a:off x="0" y="0"/>
          <a:ext cx="0" cy="0"/>
          <a:chOff x="0" y="0"/>
          <a:chExt cx="0" cy="0"/>
        </a:xfrm>
      </p:grpSpPr>
      <p:sp>
        <p:nvSpPr>
          <p:cNvPr id="2" name="Title 1"/>
          <p:cNvSpPr>
            <a:spLocks noGrp="1"/>
          </p:cNvSpPr>
          <p:nvPr>
            <p:ph type="ctrTitle"/>
          </p:nvPr>
        </p:nvSpPr>
        <p:spPr>
          <a:xfrm>
            <a:off x="969601" y="1339200"/>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7" name="Picture 6"/>
          <p:cNvPicPr>
            <a:picLocks noChangeAspect="1"/>
          </p:cNvPicPr>
          <p:nvPr userDrawn="1"/>
        </p:nvPicPr>
        <p:blipFill rotWithShape="1">
          <a:blip r:embed="rId2"/>
          <a:srcRect r="14051" b="21508"/>
          <a:stretch/>
        </p:blipFill>
        <p:spPr>
          <a:xfrm>
            <a:off x="9132939" y="191173"/>
            <a:ext cx="2886601" cy="6674089"/>
          </a:xfrm>
          <a:prstGeom prst="rect">
            <a:avLst/>
          </a:prstGeom>
        </p:spPr>
      </p:pic>
    </p:spTree>
    <p:extLst>
      <p:ext uri="{BB962C8B-B14F-4D97-AF65-F5344CB8AC3E}">
        <p14:creationId xmlns:p14="http://schemas.microsoft.com/office/powerpoint/2010/main" val="32922774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Text Placeholder 8"/>
          <p:cNvSpPr>
            <a:spLocks noGrp="1"/>
          </p:cNvSpPr>
          <p:nvPr>
            <p:ph type="body" sz="quarter" idx="10"/>
          </p:nvPr>
        </p:nvSpPr>
        <p:spPr>
          <a:xfrm>
            <a:off x="1003200" y="1330126"/>
            <a:ext cx="4968000" cy="4546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4" name="Text Placeholder 8"/>
          <p:cNvSpPr>
            <a:spLocks noGrp="1"/>
          </p:cNvSpPr>
          <p:nvPr>
            <p:ph type="body" sz="quarter" idx="11"/>
          </p:nvPr>
        </p:nvSpPr>
        <p:spPr>
          <a:xfrm>
            <a:off x="6220800" y="1330126"/>
            <a:ext cx="4968000" cy="4546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Tree>
    <p:extLst>
      <p:ext uri="{BB962C8B-B14F-4D97-AF65-F5344CB8AC3E}">
        <p14:creationId xmlns:p14="http://schemas.microsoft.com/office/powerpoint/2010/main" val="76099674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LIDE 1 - Right dark vertical Illustration">
    <p:spTree>
      <p:nvGrpSpPr>
        <p:cNvPr id="1" name=""/>
        <p:cNvGrpSpPr/>
        <p:nvPr/>
      </p:nvGrpSpPr>
      <p:grpSpPr>
        <a:xfrm>
          <a:off x="0" y="0"/>
          <a:ext cx="0" cy="0"/>
          <a:chOff x="0" y="0"/>
          <a:chExt cx="0" cy="0"/>
        </a:xfrm>
      </p:grpSpPr>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
        <p:nvSpPr>
          <p:cNvPr id="8" name="Text Placeholder 8"/>
          <p:cNvSpPr>
            <a:spLocks noGrp="1"/>
          </p:cNvSpPr>
          <p:nvPr>
            <p:ph type="body" sz="quarter" idx="10"/>
          </p:nvPr>
        </p:nvSpPr>
        <p:spPr>
          <a:xfrm>
            <a:off x="1003201" y="1209603"/>
            <a:ext cx="10185600" cy="4594226"/>
          </a:xfrm>
        </p:spPr>
        <p:txBody>
          <a:bodyPr/>
          <a:lstStyle>
            <a:lvl1pPr>
              <a:defRPr sz="2198">
                <a:solidFill>
                  <a:schemeClr val="bg1"/>
                </a:solidFill>
                <a:latin typeface="+mj-lt"/>
              </a:defRPr>
            </a:lvl1pPr>
            <a:lvl2pPr>
              <a:defRPr sz="2198">
                <a:solidFill>
                  <a:schemeClr val="bg1"/>
                </a:solidFill>
                <a:latin typeface="+mj-lt"/>
              </a:defRPr>
            </a:lvl2pPr>
            <a:lvl3pPr>
              <a:defRPr sz="2198">
                <a:solidFill>
                  <a:schemeClr val="bg1"/>
                </a:solidFill>
                <a:latin typeface="+mj-lt"/>
              </a:defRPr>
            </a:lvl3pPr>
            <a:lvl4pPr>
              <a:defRPr sz="2198">
                <a:solidFill>
                  <a:schemeClr val="bg1"/>
                </a:solidFill>
                <a:latin typeface="+mj-lt"/>
              </a:defRPr>
            </a:lvl4pPr>
            <a:lvl5pPr>
              <a:defRPr sz="2198">
                <a:solidFill>
                  <a:schemeClr val="bg1"/>
                </a:solidFill>
                <a:latin typeface="+mj-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3617078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SLIDE 1 - Right dark vertical Illustration">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1003201" y="1209603"/>
            <a:ext cx="10185600" cy="4594226"/>
          </a:xfrm>
        </p:spPr>
        <p:txBody>
          <a:bodyPr/>
          <a:lstStyle>
            <a:lvl1pPr>
              <a:defRPr sz="2198">
                <a:solidFill>
                  <a:schemeClr val="bg1"/>
                </a:solidFill>
                <a:latin typeface="+mj-lt"/>
              </a:defRPr>
            </a:lvl1pPr>
            <a:lvl2pPr>
              <a:defRPr sz="2198">
                <a:solidFill>
                  <a:schemeClr val="bg1"/>
                </a:solidFill>
                <a:latin typeface="+mj-lt"/>
              </a:defRPr>
            </a:lvl2pPr>
            <a:lvl3pPr>
              <a:defRPr sz="2198">
                <a:solidFill>
                  <a:schemeClr val="bg1"/>
                </a:solidFill>
                <a:latin typeface="+mj-lt"/>
              </a:defRPr>
            </a:lvl3pPr>
            <a:lvl4pPr>
              <a:defRPr sz="2198">
                <a:solidFill>
                  <a:schemeClr val="bg1"/>
                </a:solidFill>
                <a:latin typeface="+mj-lt"/>
              </a:defRPr>
            </a:lvl4pPr>
            <a:lvl5pPr>
              <a:defRPr sz="2198">
                <a:solidFill>
                  <a:schemeClr val="bg1"/>
                </a:solidFill>
                <a:latin typeface="+mj-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9608381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2_TITLE SLIDE 1 - Right dark vertical Illustration">
    <p:spTree>
      <p:nvGrpSpPr>
        <p:cNvPr id="1" name=""/>
        <p:cNvGrpSpPr/>
        <p:nvPr/>
      </p:nvGrpSpPr>
      <p:grpSpPr>
        <a:xfrm>
          <a:off x="0" y="0"/>
          <a:ext cx="0" cy="0"/>
          <a:chOff x="0" y="0"/>
          <a:chExt cx="0" cy="0"/>
        </a:xfrm>
      </p:grpSpPr>
      <p:sp>
        <p:nvSpPr>
          <p:cNvPr id="2" name="Title 1"/>
          <p:cNvSpPr>
            <a:spLocks noGrp="1"/>
          </p:cNvSpPr>
          <p:nvPr>
            <p:ph type="ctrTitle"/>
          </p:nvPr>
        </p:nvSpPr>
        <p:spPr>
          <a:xfrm>
            <a:off x="969601" y="1339200"/>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48173"/>
          <a:stretch/>
        </p:blipFill>
        <p:spPr>
          <a:xfrm>
            <a:off x="7666859" y="-1124710"/>
            <a:ext cx="4525151" cy="9262872"/>
          </a:xfrm>
          <a:prstGeom prst="rect">
            <a:avLst/>
          </a:prstGeom>
        </p:spPr>
      </p:pic>
    </p:spTree>
    <p:extLst>
      <p:ext uri="{BB962C8B-B14F-4D97-AF65-F5344CB8AC3E}">
        <p14:creationId xmlns:p14="http://schemas.microsoft.com/office/powerpoint/2010/main" val="193408534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3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1"/>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28978151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LIDE 3 - No image">
    <p:spTree>
      <p:nvGrpSpPr>
        <p:cNvPr id="1" name=""/>
        <p:cNvGrpSpPr/>
        <p:nvPr/>
      </p:nvGrpSpPr>
      <p:grpSpPr>
        <a:xfrm>
          <a:off x="0" y="0"/>
          <a:ext cx="0" cy="0"/>
          <a:chOff x="0" y="0"/>
          <a:chExt cx="0" cy="0"/>
        </a:xfrm>
      </p:grpSpPr>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3554163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_Divider 1">
    <p:spTree>
      <p:nvGrpSpPr>
        <p:cNvPr id="1" name=""/>
        <p:cNvGrpSpPr/>
        <p:nvPr/>
      </p:nvGrpSpPr>
      <p:grpSpPr>
        <a:xfrm>
          <a:off x="0" y="0"/>
          <a:ext cx="0" cy="0"/>
          <a:chOff x="0" y="0"/>
          <a:chExt cx="0" cy="0"/>
        </a:xfrm>
      </p:grpSpPr>
      <p:sp>
        <p:nvSpPr>
          <p:cNvPr id="2" name="Title 1"/>
          <p:cNvSpPr>
            <a:spLocks noGrp="1"/>
          </p:cNvSpPr>
          <p:nvPr>
            <p:ph type="ctrTitle"/>
          </p:nvPr>
        </p:nvSpPr>
        <p:spPr>
          <a:xfrm>
            <a:off x="2726410" y="1346401"/>
            <a:ext cx="7251572" cy="3510000"/>
          </a:xfrm>
        </p:spPr>
        <p:txBody>
          <a:bodyPr anchor="t" anchorCtr="0"/>
          <a:lstStyle>
            <a:lvl1pPr algn="l">
              <a:defRPr sz="8634">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GB" dirty="0" smtClean="0"/>
              <a:t>Click to edit text</a:t>
            </a:r>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grpSp>
        <p:nvGrpSpPr>
          <p:cNvPr id="7" name="Group 4"/>
          <p:cNvGrpSpPr>
            <a:grpSpLocks noChangeAspect="1"/>
          </p:cNvGrpSpPr>
          <p:nvPr userDrawn="1"/>
        </p:nvGrpSpPr>
        <p:grpSpPr bwMode="auto">
          <a:xfrm>
            <a:off x="10052057" y="3159125"/>
            <a:ext cx="1331384" cy="3382963"/>
            <a:chOff x="4749" y="1990"/>
            <a:chExt cx="629" cy="2131"/>
          </a:xfrm>
        </p:grpSpPr>
        <p:sp>
          <p:nvSpPr>
            <p:cNvPr id="8" name="Oval 5"/>
            <p:cNvSpPr>
              <a:spLocks noChangeArrowheads="1"/>
            </p:cNvSpPr>
            <p:nvPr/>
          </p:nvSpPr>
          <p:spPr bwMode="auto">
            <a:xfrm>
              <a:off x="4749" y="4022"/>
              <a:ext cx="629" cy="99"/>
            </a:xfrm>
            <a:prstGeom prst="ellipse">
              <a:avLst/>
            </a:prstGeom>
            <a:solidFill>
              <a:schemeClr val="tx1">
                <a:alpha val="26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9" name="Freeform 6"/>
            <p:cNvSpPr>
              <a:spLocks/>
            </p:cNvSpPr>
            <p:nvPr/>
          </p:nvSpPr>
          <p:spPr bwMode="auto">
            <a:xfrm>
              <a:off x="5011" y="3035"/>
              <a:ext cx="222" cy="591"/>
            </a:xfrm>
            <a:custGeom>
              <a:avLst/>
              <a:gdLst>
                <a:gd name="T0" fmla="*/ 170 w 191"/>
                <a:gd name="T1" fmla="*/ 0 h 511"/>
                <a:gd name="T2" fmla="*/ 186 w 191"/>
                <a:gd name="T3" fmla="*/ 46 h 511"/>
                <a:gd name="T4" fmla="*/ 165 w 191"/>
                <a:gd name="T5" fmla="*/ 316 h 511"/>
                <a:gd name="T6" fmla="*/ 142 w 191"/>
                <a:gd name="T7" fmla="*/ 373 h 511"/>
                <a:gd name="T8" fmla="*/ 172 w 191"/>
                <a:gd name="T9" fmla="*/ 481 h 511"/>
                <a:gd name="T10" fmla="*/ 77 w 191"/>
                <a:gd name="T11" fmla="*/ 494 h 511"/>
                <a:gd name="T12" fmla="*/ 55 w 191"/>
                <a:gd name="T13" fmla="*/ 388 h 511"/>
                <a:gd name="T14" fmla="*/ 44 w 191"/>
                <a:gd name="T15" fmla="*/ 349 h 511"/>
                <a:gd name="T16" fmla="*/ 6 w 191"/>
                <a:gd name="T17" fmla="*/ 114 h 511"/>
                <a:gd name="T18" fmla="*/ 2 w 191"/>
                <a:gd name="T19" fmla="*/ 22 h 511"/>
                <a:gd name="T20" fmla="*/ 170 w 19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511">
                  <a:moveTo>
                    <a:pt x="170" y="0"/>
                  </a:moveTo>
                  <a:cubicBezTo>
                    <a:pt x="170" y="0"/>
                    <a:pt x="181" y="37"/>
                    <a:pt x="186" y="46"/>
                  </a:cubicBezTo>
                  <a:cubicBezTo>
                    <a:pt x="191" y="54"/>
                    <a:pt x="173" y="289"/>
                    <a:pt x="165" y="316"/>
                  </a:cubicBezTo>
                  <a:cubicBezTo>
                    <a:pt x="157" y="343"/>
                    <a:pt x="142" y="373"/>
                    <a:pt x="142" y="373"/>
                  </a:cubicBezTo>
                  <a:cubicBezTo>
                    <a:pt x="142" y="373"/>
                    <a:pt x="161" y="450"/>
                    <a:pt x="172" y="481"/>
                  </a:cubicBezTo>
                  <a:cubicBezTo>
                    <a:pt x="183" y="511"/>
                    <a:pt x="77" y="494"/>
                    <a:pt x="77" y="494"/>
                  </a:cubicBezTo>
                  <a:cubicBezTo>
                    <a:pt x="72" y="433"/>
                    <a:pt x="47" y="398"/>
                    <a:pt x="55" y="388"/>
                  </a:cubicBezTo>
                  <a:cubicBezTo>
                    <a:pt x="62" y="379"/>
                    <a:pt x="47" y="356"/>
                    <a:pt x="44" y="349"/>
                  </a:cubicBezTo>
                  <a:cubicBezTo>
                    <a:pt x="31" y="315"/>
                    <a:pt x="11" y="171"/>
                    <a:pt x="6" y="114"/>
                  </a:cubicBezTo>
                  <a:cubicBezTo>
                    <a:pt x="0" y="57"/>
                    <a:pt x="2" y="22"/>
                    <a:pt x="2" y="22"/>
                  </a:cubicBezTo>
                  <a:lnTo>
                    <a:pt x="17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0" name="Freeform 7"/>
            <p:cNvSpPr>
              <a:spLocks/>
            </p:cNvSpPr>
            <p:nvPr/>
          </p:nvSpPr>
          <p:spPr bwMode="auto">
            <a:xfrm>
              <a:off x="4916" y="3930"/>
              <a:ext cx="290" cy="106"/>
            </a:xfrm>
            <a:custGeom>
              <a:avLst/>
              <a:gdLst>
                <a:gd name="T0" fmla="*/ 246 w 249"/>
                <a:gd name="T1" fmla="*/ 72 h 92"/>
                <a:gd name="T2" fmla="*/ 234 w 249"/>
                <a:gd name="T3" fmla="*/ 41 h 92"/>
                <a:gd name="T4" fmla="*/ 230 w 249"/>
                <a:gd name="T5" fmla="*/ 40 h 92"/>
                <a:gd name="T6" fmla="*/ 219 w 249"/>
                <a:gd name="T7" fmla="*/ 40 h 92"/>
                <a:gd name="T8" fmla="*/ 220 w 249"/>
                <a:gd name="T9" fmla="*/ 43 h 92"/>
                <a:gd name="T10" fmla="*/ 196 w 249"/>
                <a:gd name="T11" fmla="*/ 55 h 92"/>
                <a:gd name="T12" fmla="*/ 181 w 249"/>
                <a:gd name="T13" fmla="*/ 44 h 92"/>
                <a:gd name="T14" fmla="*/ 181 w 249"/>
                <a:gd name="T15" fmla="*/ 41 h 92"/>
                <a:gd name="T16" fmla="*/ 166 w 249"/>
                <a:gd name="T17" fmla="*/ 41 h 92"/>
                <a:gd name="T18" fmla="*/ 158 w 249"/>
                <a:gd name="T19" fmla="*/ 41 h 92"/>
                <a:gd name="T20" fmla="*/ 139 w 249"/>
                <a:gd name="T21" fmla="*/ 48 h 92"/>
                <a:gd name="T22" fmla="*/ 93 w 249"/>
                <a:gd name="T23" fmla="*/ 75 h 92"/>
                <a:gd name="T24" fmla="*/ 3 w 249"/>
                <a:gd name="T25" fmla="*/ 92 h 92"/>
                <a:gd name="T26" fmla="*/ 2 w 249"/>
                <a:gd name="T27" fmla="*/ 92 h 92"/>
                <a:gd name="T28" fmla="*/ 9 w 249"/>
                <a:gd name="T29" fmla="*/ 77 h 92"/>
                <a:gd name="T30" fmla="*/ 86 w 249"/>
                <a:gd name="T31" fmla="*/ 49 h 92"/>
                <a:gd name="T32" fmla="*/ 158 w 249"/>
                <a:gd name="T33" fmla="*/ 4 h 92"/>
                <a:gd name="T34" fmla="*/ 200 w 249"/>
                <a:gd name="T35" fmla="*/ 0 h 92"/>
                <a:gd name="T36" fmla="*/ 233 w 249"/>
                <a:gd name="T37" fmla="*/ 5 h 92"/>
                <a:gd name="T38" fmla="*/ 248 w 249"/>
                <a:gd name="T39" fmla="*/ 55 h 92"/>
                <a:gd name="T40" fmla="*/ 246 w 249"/>
                <a:gd name="T41"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9" h="92">
                  <a:moveTo>
                    <a:pt x="246" y="72"/>
                  </a:moveTo>
                  <a:cubicBezTo>
                    <a:pt x="243" y="60"/>
                    <a:pt x="237" y="42"/>
                    <a:pt x="234" y="41"/>
                  </a:cubicBezTo>
                  <a:cubicBezTo>
                    <a:pt x="233" y="40"/>
                    <a:pt x="232" y="40"/>
                    <a:pt x="230" y="40"/>
                  </a:cubicBezTo>
                  <a:cubicBezTo>
                    <a:pt x="227" y="40"/>
                    <a:pt x="223" y="40"/>
                    <a:pt x="219" y="40"/>
                  </a:cubicBezTo>
                  <a:cubicBezTo>
                    <a:pt x="220" y="43"/>
                    <a:pt x="220" y="43"/>
                    <a:pt x="220" y="43"/>
                  </a:cubicBezTo>
                  <a:cubicBezTo>
                    <a:pt x="220" y="43"/>
                    <a:pt x="210" y="55"/>
                    <a:pt x="196" y="55"/>
                  </a:cubicBezTo>
                  <a:cubicBezTo>
                    <a:pt x="182" y="55"/>
                    <a:pt x="181" y="44"/>
                    <a:pt x="181" y="44"/>
                  </a:cubicBezTo>
                  <a:cubicBezTo>
                    <a:pt x="181" y="41"/>
                    <a:pt x="181" y="41"/>
                    <a:pt x="181" y="41"/>
                  </a:cubicBezTo>
                  <a:cubicBezTo>
                    <a:pt x="166" y="41"/>
                    <a:pt x="166" y="41"/>
                    <a:pt x="166" y="41"/>
                  </a:cubicBezTo>
                  <a:cubicBezTo>
                    <a:pt x="163" y="41"/>
                    <a:pt x="161" y="41"/>
                    <a:pt x="158" y="41"/>
                  </a:cubicBezTo>
                  <a:cubicBezTo>
                    <a:pt x="153" y="42"/>
                    <a:pt x="147" y="44"/>
                    <a:pt x="139" y="48"/>
                  </a:cubicBezTo>
                  <a:cubicBezTo>
                    <a:pt x="128" y="53"/>
                    <a:pt x="117" y="63"/>
                    <a:pt x="93" y="75"/>
                  </a:cubicBezTo>
                  <a:cubicBezTo>
                    <a:pt x="69" y="88"/>
                    <a:pt x="8" y="91"/>
                    <a:pt x="3" y="92"/>
                  </a:cubicBezTo>
                  <a:cubicBezTo>
                    <a:pt x="3" y="92"/>
                    <a:pt x="2" y="92"/>
                    <a:pt x="2" y="92"/>
                  </a:cubicBezTo>
                  <a:cubicBezTo>
                    <a:pt x="0" y="88"/>
                    <a:pt x="0" y="83"/>
                    <a:pt x="9" y="77"/>
                  </a:cubicBezTo>
                  <a:cubicBezTo>
                    <a:pt x="28" y="64"/>
                    <a:pt x="35" y="83"/>
                    <a:pt x="86" y="49"/>
                  </a:cubicBezTo>
                  <a:cubicBezTo>
                    <a:pt x="138" y="15"/>
                    <a:pt x="151" y="7"/>
                    <a:pt x="158" y="4"/>
                  </a:cubicBezTo>
                  <a:cubicBezTo>
                    <a:pt x="164" y="2"/>
                    <a:pt x="189" y="0"/>
                    <a:pt x="200" y="0"/>
                  </a:cubicBezTo>
                  <a:cubicBezTo>
                    <a:pt x="212" y="0"/>
                    <a:pt x="229" y="0"/>
                    <a:pt x="233" y="5"/>
                  </a:cubicBezTo>
                  <a:cubicBezTo>
                    <a:pt x="237" y="10"/>
                    <a:pt x="246" y="44"/>
                    <a:pt x="248" y="55"/>
                  </a:cubicBezTo>
                  <a:cubicBezTo>
                    <a:pt x="249" y="59"/>
                    <a:pt x="247" y="66"/>
                    <a:pt x="246" y="7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1" name="Freeform 8"/>
            <p:cNvSpPr>
              <a:spLocks/>
            </p:cNvSpPr>
            <p:nvPr/>
          </p:nvSpPr>
          <p:spPr bwMode="auto">
            <a:xfrm>
              <a:off x="4971" y="2860"/>
              <a:ext cx="277" cy="247"/>
            </a:xfrm>
            <a:custGeom>
              <a:avLst/>
              <a:gdLst>
                <a:gd name="T0" fmla="*/ 236 w 238"/>
                <a:gd name="T1" fmla="*/ 123 h 213"/>
                <a:gd name="T2" fmla="*/ 235 w 238"/>
                <a:gd name="T3" fmla="*/ 124 h 213"/>
                <a:gd name="T4" fmla="*/ 119 w 238"/>
                <a:gd name="T5" fmla="*/ 197 h 213"/>
                <a:gd name="T6" fmla="*/ 20 w 238"/>
                <a:gd name="T7" fmla="*/ 191 h 213"/>
                <a:gd name="T8" fmla="*/ 15 w 238"/>
                <a:gd name="T9" fmla="*/ 182 h 213"/>
                <a:gd name="T10" fmla="*/ 3 w 238"/>
                <a:gd name="T11" fmla="*/ 132 h 213"/>
                <a:gd name="T12" fmla="*/ 2 w 238"/>
                <a:gd name="T13" fmla="*/ 124 h 213"/>
                <a:gd name="T14" fmla="*/ 1 w 238"/>
                <a:gd name="T15" fmla="*/ 101 h 213"/>
                <a:gd name="T16" fmla="*/ 2 w 238"/>
                <a:gd name="T17" fmla="*/ 64 h 213"/>
                <a:gd name="T18" fmla="*/ 5 w 238"/>
                <a:gd name="T19" fmla="*/ 54 h 213"/>
                <a:gd name="T20" fmla="*/ 11 w 238"/>
                <a:gd name="T21" fmla="*/ 45 h 213"/>
                <a:gd name="T22" fmla="*/ 11 w 238"/>
                <a:gd name="T23" fmla="*/ 45 h 213"/>
                <a:gd name="T24" fmla="*/ 32 w 238"/>
                <a:gd name="T25" fmla="*/ 26 h 213"/>
                <a:gd name="T26" fmla="*/ 99 w 238"/>
                <a:gd name="T27" fmla="*/ 0 h 213"/>
                <a:gd name="T28" fmla="*/ 204 w 238"/>
                <a:gd name="T29" fmla="*/ 22 h 213"/>
                <a:gd name="T30" fmla="*/ 211 w 238"/>
                <a:gd name="T31" fmla="*/ 32 h 213"/>
                <a:gd name="T32" fmla="*/ 230 w 238"/>
                <a:gd name="T33" fmla="*/ 83 h 213"/>
                <a:gd name="T34" fmla="*/ 236 w 238"/>
                <a:gd name="T35" fmla="*/ 12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13">
                  <a:moveTo>
                    <a:pt x="236" y="123"/>
                  </a:moveTo>
                  <a:cubicBezTo>
                    <a:pt x="236" y="124"/>
                    <a:pt x="236" y="124"/>
                    <a:pt x="235" y="124"/>
                  </a:cubicBezTo>
                  <a:cubicBezTo>
                    <a:pt x="229" y="138"/>
                    <a:pt x="163" y="191"/>
                    <a:pt x="119" y="197"/>
                  </a:cubicBezTo>
                  <a:cubicBezTo>
                    <a:pt x="74" y="204"/>
                    <a:pt x="34" y="213"/>
                    <a:pt x="20" y="191"/>
                  </a:cubicBezTo>
                  <a:cubicBezTo>
                    <a:pt x="18" y="188"/>
                    <a:pt x="16" y="185"/>
                    <a:pt x="15" y="182"/>
                  </a:cubicBezTo>
                  <a:cubicBezTo>
                    <a:pt x="7" y="165"/>
                    <a:pt x="4" y="146"/>
                    <a:pt x="3" y="132"/>
                  </a:cubicBezTo>
                  <a:cubicBezTo>
                    <a:pt x="3" y="129"/>
                    <a:pt x="3" y="127"/>
                    <a:pt x="2" y="124"/>
                  </a:cubicBezTo>
                  <a:cubicBezTo>
                    <a:pt x="2" y="116"/>
                    <a:pt x="1" y="109"/>
                    <a:pt x="1" y="101"/>
                  </a:cubicBezTo>
                  <a:cubicBezTo>
                    <a:pt x="0" y="88"/>
                    <a:pt x="0" y="76"/>
                    <a:pt x="2" y="64"/>
                  </a:cubicBezTo>
                  <a:cubicBezTo>
                    <a:pt x="3" y="61"/>
                    <a:pt x="4" y="57"/>
                    <a:pt x="5" y="54"/>
                  </a:cubicBezTo>
                  <a:cubicBezTo>
                    <a:pt x="7" y="51"/>
                    <a:pt x="9" y="48"/>
                    <a:pt x="11" y="45"/>
                  </a:cubicBezTo>
                  <a:cubicBezTo>
                    <a:pt x="11" y="45"/>
                    <a:pt x="11" y="45"/>
                    <a:pt x="11" y="45"/>
                  </a:cubicBezTo>
                  <a:cubicBezTo>
                    <a:pt x="16" y="38"/>
                    <a:pt x="23" y="32"/>
                    <a:pt x="32" y="26"/>
                  </a:cubicBezTo>
                  <a:cubicBezTo>
                    <a:pt x="47" y="17"/>
                    <a:pt x="79" y="0"/>
                    <a:pt x="99" y="0"/>
                  </a:cubicBezTo>
                  <a:cubicBezTo>
                    <a:pt x="120" y="0"/>
                    <a:pt x="194" y="14"/>
                    <a:pt x="204" y="22"/>
                  </a:cubicBezTo>
                  <a:cubicBezTo>
                    <a:pt x="206" y="23"/>
                    <a:pt x="208" y="27"/>
                    <a:pt x="211" y="32"/>
                  </a:cubicBezTo>
                  <a:cubicBezTo>
                    <a:pt x="217" y="44"/>
                    <a:pt x="224" y="65"/>
                    <a:pt x="230" y="83"/>
                  </a:cubicBezTo>
                  <a:cubicBezTo>
                    <a:pt x="235" y="101"/>
                    <a:pt x="238" y="117"/>
                    <a:pt x="236" y="123"/>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2" name="Freeform 9"/>
            <p:cNvSpPr>
              <a:spLocks/>
            </p:cNvSpPr>
            <p:nvPr/>
          </p:nvSpPr>
          <p:spPr bwMode="auto">
            <a:xfrm>
              <a:off x="4975" y="2924"/>
              <a:ext cx="273" cy="181"/>
            </a:xfrm>
            <a:custGeom>
              <a:avLst/>
              <a:gdLst>
                <a:gd name="T0" fmla="*/ 233 w 235"/>
                <a:gd name="T1" fmla="*/ 68 h 157"/>
                <a:gd name="T2" fmla="*/ 232 w 235"/>
                <a:gd name="T3" fmla="*/ 69 h 157"/>
                <a:gd name="T4" fmla="*/ 189 w 235"/>
                <a:gd name="T5" fmla="*/ 108 h 157"/>
                <a:gd name="T6" fmla="*/ 181 w 235"/>
                <a:gd name="T7" fmla="*/ 113 h 157"/>
                <a:gd name="T8" fmla="*/ 174 w 235"/>
                <a:gd name="T9" fmla="*/ 118 h 157"/>
                <a:gd name="T10" fmla="*/ 116 w 235"/>
                <a:gd name="T11" fmla="*/ 142 h 157"/>
                <a:gd name="T12" fmla="*/ 19 w 235"/>
                <a:gd name="T13" fmla="*/ 139 h 157"/>
                <a:gd name="T14" fmla="*/ 17 w 235"/>
                <a:gd name="T15" fmla="*/ 136 h 157"/>
                <a:gd name="T16" fmla="*/ 12 w 235"/>
                <a:gd name="T17" fmla="*/ 127 h 157"/>
                <a:gd name="T18" fmla="*/ 0 w 235"/>
                <a:gd name="T19" fmla="*/ 77 h 157"/>
                <a:gd name="T20" fmla="*/ 54 w 235"/>
                <a:gd name="T21" fmla="*/ 18 h 157"/>
                <a:gd name="T22" fmla="*/ 168 w 235"/>
                <a:gd name="T23" fmla="*/ 6 h 157"/>
                <a:gd name="T24" fmla="*/ 227 w 235"/>
                <a:gd name="T25" fmla="*/ 28 h 157"/>
                <a:gd name="T26" fmla="*/ 233 w 235"/>
                <a:gd name="T27" fmla="*/ 6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157">
                  <a:moveTo>
                    <a:pt x="233" y="68"/>
                  </a:moveTo>
                  <a:cubicBezTo>
                    <a:pt x="233" y="69"/>
                    <a:pt x="233" y="69"/>
                    <a:pt x="232" y="69"/>
                  </a:cubicBezTo>
                  <a:cubicBezTo>
                    <a:pt x="229" y="76"/>
                    <a:pt x="212" y="92"/>
                    <a:pt x="189" y="108"/>
                  </a:cubicBezTo>
                  <a:cubicBezTo>
                    <a:pt x="187" y="110"/>
                    <a:pt x="184" y="112"/>
                    <a:pt x="181" y="113"/>
                  </a:cubicBezTo>
                  <a:cubicBezTo>
                    <a:pt x="179" y="115"/>
                    <a:pt x="176" y="116"/>
                    <a:pt x="174" y="118"/>
                  </a:cubicBezTo>
                  <a:cubicBezTo>
                    <a:pt x="154" y="130"/>
                    <a:pt x="133" y="140"/>
                    <a:pt x="116" y="142"/>
                  </a:cubicBezTo>
                  <a:cubicBezTo>
                    <a:pt x="74" y="148"/>
                    <a:pt x="35" y="157"/>
                    <a:pt x="19" y="139"/>
                  </a:cubicBezTo>
                  <a:cubicBezTo>
                    <a:pt x="18" y="138"/>
                    <a:pt x="18" y="137"/>
                    <a:pt x="17" y="136"/>
                  </a:cubicBezTo>
                  <a:cubicBezTo>
                    <a:pt x="15" y="133"/>
                    <a:pt x="13" y="130"/>
                    <a:pt x="12" y="127"/>
                  </a:cubicBezTo>
                  <a:cubicBezTo>
                    <a:pt x="4" y="110"/>
                    <a:pt x="1" y="91"/>
                    <a:pt x="0" y="77"/>
                  </a:cubicBezTo>
                  <a:cubicBezTo>
                    <a:pt x="15" y="49"/>
                    <a:pt x="34" y="23"/>
                    <a:pt x="54" y="18"/>
                  </a:cubicBezTo>
                  <a:cubicBezTo>
                    <a:pt x="96" y="8"/>
                    <a:pt x="148" y="0"/>
                    <a:pt x="168" y="6"/>
                  </a:cubicBezTo>
                  <a:cubicBezTo>
                    <a:pt x="179" y="9"/>
                    <a:pt x="203" y="19"/>
                    <a:pt x="227" y="28"/>
                  </a:cubicBezTo>
                  <a:cubicBezTo>
                    <a:pt x="232" y="46"/>
                    <a:pt x="235" y="62"/>
                    <a:pt x="233" y="6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3" name="Freeform 10"/>
            <p:cNvSpPr>
              <a:spLocks/>
            </p:cNvSpPr>
            <p:nvPr/>
          </p:nvSpPr>
          <p:spPr bwMode="auto">
            <a:xfrm>
              <a:off x="4939" y="2011"/>
              <a:ext cx="227" cy="301"/>
            </a:xfrm>
            <a:custGeom>
              <a:avLst/>
              <a:gdLst>
                <a:gd name="T0" fmla="*/ 196 w 196"/>
                <a:gd name="T1" fmla="*/ 227 h 260"/>
                <a:gd name="T2" fmla="*/ 169 w 196"/>
                <a:gd name="T3" fmla="*/ 254 h 260"/>
                <a:gd name="T4" fmla="*/ 142 w 196"/>
                <a:gd name="T5" fmla="*/ 227 h 260"/>
                <a:gd name="T6" fmla="*/ 143 w 196"/>
                <a:gd name="T7" fmla="*/ 217 h 260"/>
                <a:gd name="T8" fmla="*/ 106 w 196"/>
                <a:gd name="T9" fmla="*/ 177 h 260"/>
                <a:gd name="T10" fmla="*/ 81 w 196"/>
                <a:gd name="T11" fmla="*/ 169 h 260"/>
                <a:gd name="T12" fmla="*/ 81 w 196"/>
                <a:gd name="T13" fmla="*/ 171 h 260"/>
                <a:gd name="T14" fmla="*/ 54 w 196"/>
                <a:gd name="T15" fmla="*/ 251 h 260"/>
                <a:gd name="T16" fmla="*/ 41 w 196"/>
                <a:gd name="T17" fmla="*/ 260 h 260"/>
                <a:gd name="T18" fmla="*/ 37 w 196"/>
                <a:gd name="T19" fmla="*/ 237 h 260"/>
                <a:gd name="T20" fmla="*/ 3 w 196"/>
                <a:gd name="T21" fmla="*/ 195 h 260"/>
                <a:gd name="T22" fmla="*/ 20 w 196"/>
                <a:gd name="T23" fmla="*/ 153 h 260"/>
                <a:gd name="T24" fmla="*/ 46 w 196"/>
                <a:gd name="T25" fmla="*/ 85 h 260"/>
                <a:gd name="T26" fmla="*/ 46 w 196"/>
                <a:gd name="T27" fmla="*/ 5 h 260"/>
                <a:gd name="T28" fmla="*/ 70 w 196"/>
                <a:gd name="T29" fmla="*/ 0 h 260"/>
                <a:gd name="T30" fmla="*/ 146 w 196"/>
                <a:gd name="T31" fmla="*/ 82 h 260"/>
                <a:gd name="T32" fmla="*/ 134 w 196"/>
                <a:gd name="T33" fmla="*/ 121 h 260"/>
                <a:gd name="T34" fmla="*/ 117 w 196"/>
                <a:gd name="T35" fmla="*/ 137 h 260"/>
                <a:gd name="T36" fmla="*/ 128 w 196"/>
                <a:gd name="T37" fmla="*/ 166 h 260"/>
                <a:gd name="T38" fmla="*/ 162 w 196"/>
                <a:gd name="T39" fmla="*/ 201 h 260"/>
                <a:gd name="T40" fmla="*/ 169 w 196"/>
                <a:gd name="T41" fmla="*/ 200 h 260"/>
                <a:gd name="T42" fmla="*/ 196 w 196"/>
                <a:gd name="T43" fmla="*/ 22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260">
                  <a:moveTo>
                    <a:pt x="196" y="227"/>
                  </a:moveTo>
                  <a:cubicBezTo>
                    <a:pt x="196" y="242"/>
                    <a:pt x="183" y="254"/>
                    <a:pt x="169" y="254"/>
                  </a:cubicBezTo>
                  <a:cubicBezTo>
                    <a:pt x="154" y="254"/>
                    <a:pt x="142" y="242"/>
                    <a:pt x="142" y="227"/>
                  </a:cubicBezTo>
                  <a:cubicBezTo>
                    <a:pt x="142" y="224"/>
                    <a:pt x="142" y="220"/>
                    <a:pt x="143" y="217"/>
                  </a:cubicBezTo>
                  <a:cubicBezTo>
                    <a:pt x="136" y="209"/>
                    <a:pt x="111" y="181"/>
                    <a:pt x="106" y="177"/>
                  </a:cubicBezTo>
                  <a:cubicBezTo>
                    <a:pt x="100" y="172"/>
                    <a:pt x="81" y="169"/>
                    <a:pt x="81" y="169"/>
                  </a:cubicBezTo>
                  <a:cubicBezTo>
                    <a:pt x="81" y="171"/>
                    <a:pt x="81" y="171"/>
                    <a:pt x="81" y="171"/>
                  </a:cubicBezTo>
                  <a:cubicBezTo>
                    <a:pt x="54" y="251"/>
                    <a:pt x="54" y="251"/>
                    <a:pt x="54" y="251"/>
                  </a:cubicBezTo>
                  <a:cubicBezTo>
                    <a:pt x="54" y="251"/>
                    <a:pt x="48" y="256"/>
                    <a:pt x="41" y="260"/>
                  </a:cubicBezTo>
                  <a:cubicBezTo>
                    <a:pt x="41" y="253"/>
                    <a:pt x="40" y="241"/>
                    <a:pt x="37" y="237"/>
                  </a:cubicBezTo>
                  <a:cubicBezTo>
                    <a:pt x="34" y="231"/>
                    <a:pt x="7" y="210"/>
                    <a:pt x="3" y="195"/>
                  </a:cubicBezTo>
                  <a:cubicBezTo>
                    <a:pt x="0" y="180"/>
                    <a:pt x="9" y="161"/>
                    <a:pt x="20" y="153"/>
                  </a:cubicBezTo>
                  <a:cubicBezTo>
                    <a:pt x="30" y="146"/>
                    <a:pt x="46" y="95"/>
                    <a:pt x="46" y="85"/>
                  </a:cubicBezTo>
                  <a:cubicBezTo>
                    <a:pt x="47" y="76"/>
                    <a:pt x="46" y="8"/>
                    <a:pt x="46" y="5"/>
                  </a:cubicBezTo>
                  <a:cubicBezTo>
                    <a:pt x="54" y="3"/>
                    <a:pt x="65" y="0"/>
                    <a:pt x="70" y="0"/>
                  </a:cubicBezTo>
                  <a:cubicBezTo>
                    <a:pt x="78" y="0"/>
                    <a:pt x="143" y="79"/>
                    <a:pt x="146" y="82"/>
                  </a:cubicBezTo>
                  <a:cubicBezTo>
                    <a:pt x="149" y="85"/>
                    <a:pt x="143" y="110"/>
                    <a:pt x="134" y="121"/>
                  </a:cubicBezTo>
                  <a:cubicBezTo>
                    <a:pt x="125" y="132"/>
                    <a:pt x="117" y="137"/>
                    <a:pt x="117" y="137"/>
                  </a:cubicBezTo>
                  <a:cubicBezTo>
                    <a:pt x="117" y="137"/>
                    <a:pt x="120" y="160"/>
                    <a:pt x="128" y="166"/>
                  </a:cubicBezTo>
                  <a:cubicBezTo>
                    <a:pt x="134" y="171"/>
                    <a:pt x="153" y="191"/>
                    <a:pt x="162" y="201"/>
                  </a:cubicBezTo>
                  <a:cubicBezTo>
                    <a:pt x="164" y="200"/>
                    <a:pt x="166" y="200"/>
                    <a:pt x="169" y="200"/>
                  </a:cubicBezTo>
                  <a:cubicBezTo>
                    <a:pt x="183" y="200"/>
                    <a:pt x="196" y="212"/>
                    <a:pt x="196" y="227"/>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4" name="Freeform 11"/>
            <p:cNvSpPr>
              <a:spLocks/>
            </p:cNvSpPr>
            <p:nvPr/>
          </p:nvSpPr>
          <p:spPr bwMode="auto">
            <a:xfrm>
              <a:off x="4861" y="2006"/>
              <a:ext cx="133" cy="327"/>
            </a:xfrm>
            <a:custGeom>
              <a:avLst/>
              <a:gdLst>
                <a:gd name="T0" fmla="*/ 70 w 115"/>
                <a:gd name="T1" fmla="*/ 199 h 282"/>
                <a:gd name="T2" fmla="*/ 104 w 115"/>
                <a:gd name="T3" fmla="*/ 241 h 282"/>
                <a:gd name="T4" fmla="*/ 108 w 115"/>
                <a:gd name="T5" fmla="*/ 264 h 282"/>
                <a:gd name="T6" fmla="*/ 108 w 115"/>
                <a:gd name="T7" fmla="*/ 272 h 282"/>
                <a:gd name="T8" fmla="*/ 83 w 115"/>
                <a:gd name="T9" fmla="*/ 281 h 282"/>
                <a:gd name="T10" fmla="*/ 71 w 115"/>
                <a:gd name="T11" fmla="*/ 265 h 282"/>
                <a:gd name="T12" fmla="*/ 57 w 115"/>
                <a:gd name="T13" fmla="*/ 246 h 282"/>
                <a:gd name="T14" fmla="*/ 54 w 115"/>
                <a:gd name="T15" fmla="*/ 238 h 282"/>
                <a:gd name="T16" fmla="*/ 51 w 115"/>
                <a:gd name="T17" fmla="*/ 230 h 282"/>
                <a:gd name="T18" fmla="*/ 32 w 115"/>
                <a:gd name="T19" fmla="*/ 238 h 282"/>
                <a:gd name="T20" fmla="*/ 25 w 115"/>
                <a:gd name="T21" fmla="*/ 225 h 282"/>
                <a:gd name="T22" fmla="*/ 31 w 115"/>
                <a:gd name="T23" fmla="*/ 182 h 282"/>
                <a:gd name="T24" fmla="*/ 25 w 115"/>
                <a:gd name="T25" fmla="*/ 162 h 282"/>
                <a:gd name="T26" fmla="*/ 1 w 115"/>
                <a:gd name="T27" fmla="*/ 97 h 282"/>
                <a:gd name="T28" fmla="*/ 23 w 115"/>
                <a:gd name="T29" fmla="*/ 33 h 282"/>
                <a:gd name="T30" fmla="*/ 92 w 115"/>
                <a:gd name="T31" fmla="*/ 1 h 282"/>
                <a:gd name="T32" fmla="*/ 113 w 115"/>
                <a:gd name="T33" fmla="*/ 9 h 282"/>
                <a:gd name="T34" fmla="*/ 113 w 115"/>
                <a:gd name="T35" fmla="*/ 9 h 282"/>
                <a:gd name="T36" fmla="*/ 113 w 115"/>
                <a:gd name="T37" fmla="*/ 89 h 282"/>
                <a:gd name="T38" fmla="*/ 87 w 115"/>
                <a:gd name="T39" fmla="*/ 157 h 282"/>
                <a:gd name="T40" fmla="*/ 70 w 115"/>
                <a:gd name="T41" fmla="*/ 19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282">
                  <a:moveTo>
                    <a:pt x="70" y="199"/>
                  </a:moveTo>
                  <a:cubicBezTo>
                    <a:pt x="74" y="214"/>
                    <a:pt x="101" y="235"/>
                    <a:pt x="104" y="241"/>
                  </a:cubicBezTo>
                  <a:cubicBezTo>
                    <a:pt x="107" y="245"/>
                    <a:pt x="108" y="257"/>
                    <a:pt x="108" y="264"/>
                  </a:cubicBezTo>
                  <a:cubicBezTo>
                    <a:pt x="108" y="269"/>
                    <a:pt x="108" y="272"/>
                    <a:pt x="108" y="272"/>
                  </a:cubicBezTo>
                  <a:cubicBezTo>
                    <a:pt x="108" y="273"/>
                    <a:pt x="86" y="282"/>
                    <a:pt x="83" y="281"/>
                  </a:cubicBezTo>
                  <a:cubicBezTo>
                    <a:pt x="79" y="281"/>
                    <a:pt x="72" y="270"/>
                    <a:pt x="71" y="265"/>
                  </a:cubicBezTo>
                  <a:cubicBezTo>
                    <a:pt x="69" y="260"/>
                    <a:pt x="59" y="246"/>
                    <a:pt x="57" y="246"/>
                  </a:cubicBezTo>
                  <a:cubicBezTo>
                    <a:pt x="55" y="246"/>
                    <a:pt x="53" y="241"/>
                    <a:pt x="54" y="238"/>
                  </a:cubicBezTo>
                  <a:cubicBezTo>
                    <a:pt x="55" y="234"/>
                    <a:pt x="51" y="230"/>
                    <a:pt x="51" y="230"/>
                  </a:cubicBezTo>
                  <a:cubicBezTo>
                    <a:pt x="51" y="230"/>
                    <a:pt x="34" y="237"/>
                    <a:pt x="32" y="238"/>
                  </a:cubicBezTo>
                  <a:cubicBezTo>
                    <a:pt x="29" y="239"/>
                    <a:pt x="20" y="236"/>
                    <a:pt x="25" y="225"/>
                  </a:cubicBezTo>
                  <a:cubicBezTo>
                    <a:pt x="27" y="221"/>
                    <a:pt x="31" y="189"/>
                    <a:pt x="31" y="182"/>
                  </a:cubicBezTo>
                  <a:cubicBezTo>
                    <a:pt x="31" y="174"/>
                    <a:pt x="29" y="166"/>
                    <a:pt x="25" y="162"/>
                  </a:cubicBezTo>
                  <a:cubicBezTo>
                    <a:pt x="22" y="158"/>
                    <a:pt x="1" y="126"/>
                    <a:pt x="1" y="97"/>
                  </a:cubicBezTo>
                  <a:cubicBezTo>
                    <a:pt x="0" y="69"/>
                    <a:pt x="8" y="46"/>
                    <a:pt x="23" y="33"/>
                  </a:cubicBezTo>
                  <a:cubicBezTo>
                    <a:pt x="37" y="19"/>
                    <a:pt x="69" y="2"/>
                    <a:pt x="92" y="1"/>
                  </a:cubicBezTo>
                  <a:cubicBezTo>
                    <a:pt x="115" y="0"/>
                    <a:pt x="113" y="9"/>
                    <a:pt x="113" y="9"/>
                  </a:cubicBezTo>
                  <a:cubicBezTo>
                    <a:pt x="113" y="9"/>
                    <a:pt x="113" y="9"/>
                    <a:pt x="113" y="9"/>
                  </a:cubicBezTo>
                  <a:cubicBezTo>
                    <a:pt x="113" y="12"/>
                    <a:pt x="114" y="80"/>
                    <a:pt x="113" y="89"/>
                  </a:cubicBezTo>
                  <a:cubicBezTo>
                    <a:pt x="113" y="99"/>
                    <a:pt x="97" y="150"/>
                    <a:pt x="87" y="157"/>
                  </a:cubicBezTo>
                  <a:cubicBezTo>
                    <a:pt x="76" y="165"/>
                    <a:pt x="67" y="184"/>
                    <a:pt x="70" y="19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5" name="Freeform 12"/>
            <p:cNvSpPr>
              <a:spLocks/>
            </p:cNvSpPr>
            <p:nvPr/>
          </p:nvSpPr>
          <p:spPr bwMode="auto">
            <a:xfrm>
              <a:off x="4946" y="2163"/>
              <a:ext cx="105" cy="157"/>
            </a:xfrm>
            <a:custGeom>
              <a:avLst/>
              <a:gdLst>
                <a:gd name="T0" fmla="*/ 91 w 91"/>
                <a:gd name="T1" fmla="*/ 66 h 136"/>
                <a:gd name="T2" fmla="*/ 65 w 91"/>
                <a:gd name="T3" fmla="*/ 110 h 136"/>
                <a:gd name="T4" fmla="*/ 40 w 91"/>
                <a:gd name="T5" fmla="*/ 135 h 136"/>
                <a:gd name="T6" fmla="*/ 40 w 91"/>
                <a:gd name="T7" fmla="*/ 116 h 136"/>
                <a:gd name="T8" fmla="*/ 27 w 91"/>
                <a:gd name="T9" fmla="*/ 91 h 136"/>
                <a:gd name="T10" fmla="*/ 3 w 91"/>
                <a:gd name="T11" fmla="*/ 53 h 136"/>
                <a:gd name="T12" fmla="*/ 27 w 91"/>
                <a:gd name="T13" fmla="*/ 21 h 136"/>
                <a:gd name="T14" fmla="*/ 30 w 91"/>
                <a:gd name="T15" fmla="*/ 12 h 136"/>
                <a:gd name="T16" fmla="*/ 57 w 91"/>
                <a:gd name="T17" fmla="*/ 6 h 136"/>
                <a:gd name="T18" fmla="*/ 69 w 91"/>
                <a:gd name="T19" fmla="*/ 6 h 136"/>
                <a:gd name="T20" fmla="*/ 83 w 91"/>
                <a:gd name="T21" fmla="*/ 39 h 136"/>
                <a:gd name="T22" fmla="*/ 90 w 91"/>
                <a:gd name="T23" fmla="*/ 62 h 136"/>
                <a:gd name="T24" fmla="*/ 91 w 91"/>
                <a:gd name="T25" fmla="*/ 6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36">
                  <a:moveTo>
                    <a:pt x="91" y="66"/>
                  </a:moveTo>
                  <a:cubicBezTo>
                    <a:pt x="91" y="79"/>
                    <a:pt x="75" y="100"/>
                    <a:pt x="65" y="110"/>
                  </a:cubicBezTo>
                  <a:cubicBezTo>
                    <a:pt x="55" y="120"/>
                    <a:pt x="41" y="136"/>
                    <a:pt x="40" y="135"/>
                  </a:cubicBezTo>
                  <a:cubicBezTo>
                    <a:pt x="39" y="132"/>
                    <a:pt x="41" y="124"/>
                    <a:pt x="40" y="116"/>
                  </a:cubicBezTo>
                  <a:cubicBezTo>
                    <a:pt x="40" y="116"/>
                    <a:pt x="39" y="102"/>
                    <a:pt x="27" y="91"/>
                  </a:cubicBezTo>
                  <a:cubicBezTo>
                    <a:pt x="14" y="80"/>
                    <a:pt x="0" y="67"/>
                    <a:pt x="3" y="53"/>
                  </a:cubicBezTo>
                  <a:cubicBezTo>
                    <a:pt x="5" y="39"/>
                    <a:pt x="23" y="31"/>
                    <a:pt x="27" y="21"/>
                  </a:cubicBezTo>
                  <a:cubicBezTo>
                    <a:pt x="28" y="18"/>
                    <a:pt x="29" y="14"/>
                    <a:pt x="30" y="12"/>
                  </a:cubicBezTo>
                  <a:cubicBezTo>
                    <a:pt x="37" y="12"/>
                    <a:pt x="53" y="11"/>
                    <a:pt x="57" y="6"/>
                  </a:cubicBezTo>
                  <a:cubicBezTo>
                    <a:pt x="63" y="0"/>
                    <a:pt x="69" y="6"/>
                    <a:pt x="69" y="6"/>
                  </a:cubicBezTo>
                  <a:cubicBezTo>
                    <a:pt x="69" y="6"/>
                    <a:pt x="77" y="23"/>
                    <a:pt x="83" y="39"/>
                  </a:cubicBezTo>
                  <a:cubicBezTo>
                    <a:pt x="87" y="48"/>
                    <a:pt x="89" y="56"/>
                    <a:pt x="90" y="62"/>
                  </a:cubicBezTo>
                  <a:cubicBezTo>
                    <a:pt x="91" y="63"/>
                    <a:pt x="91" y="65"/>
                    <a:pt x="91" y="66"/>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6" name="Freeform 13"/>
            <p:cNvSpPr>
              <a:spLocks/>
            </p:cNvSpPr>
            <p:nvPr/>
          </p:nvSpPr>
          <p:spPr bwMode="auto">
            <a:xfrm>
              <a:off x="5001" y="1990"/>
              <a:ext cx="122" cy="152"/>
            </a:xfrm>
            <a:custGeom>
              <a:avLst/>
              <a:gdLst>
                <a:gd name="T0" fmla="*/ 21 w 105"/>
                <a:gd name="T1" fmla="*/ 116 h 131"/>
                <a:gd name="T2" fmla="*/ 47 w 105"/>
                <a:gd name="T3" fmla="*/ 130 h 131"/>
                <a:gd name="T4" fmla="*/ 62 w 105"/>
                <a:gd name="T5" fmla="*/ 130 h 131"/>
                <a:gd name="T6" fmla="*/ 77 w 105"/>
                <a:gd name="T7" fmla="*/ 122 h 131"/>
                <a:gd name="T8" fmla="*/ 103 w 105"/>
                <a:gd name="T9" fmla="*/ 92 h 131"/>
                <a:gd name="T10" fmla="*/ 56 w 105"/>
                <a:gd name="T11" fmla="*/ 23 h 131"/>
                <a:gd name="T12" fmla="*/ 0 w 105"/>
                <a:gd name="T13" fmla="*/ 19 h 131"/>
                <a:gd name="T14" fmla="*/ 13 w 105"/>
                <a:gd name="T15" fmla="*/ 56 h 131"/>
                <a:gd name="T16" fmla="*/ 21 w 105"/>
                <a:gd name="T17" fmla="*/ 1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1">
                  <a:moveTo>
                    <a:pt x="21" y="116"/>
                  </a:moveTo>
                  <a:cubicBezTo>
                    <a:pt x="28" y="123"/>
                    <a:pt x="37" y="129"/>
                    <a:pt x="47" y="130"/>
                  </a:cubicBezTo>
                  <a:cubicBezTo>
                    <a:pt x="50" y="131"/>
                    <a:pt x="56" y="130"/>
                    <a:pt x="62" y="130"/>
                  </a:cubicBezTo>
                  <a:cubicBezTo>
                    <a:pt x="68" y="126"/>
                    <a:pt x="73" y="124"/>
                    <a:pt x="77" y="122"/>
                  </a:cubicBezTo>
                  <a:cubicBezTo>
                    <a:pt x="86" y="119"/>
                    <a:pt x="105" y="109"/>
                    <a:pt x="103" y="92"/>
                  </a:cubicBezTo>
                  <a:cubicBezTo>
                    <a:pt x="102" y="76"/>
                    <a:pt x="90" y="45"/>
                    <a:pt x="56" y="23"/>
                  </a:cubicBezTo>
                  <a:cubicBezTo>
                    <a:pt x="22" y="0"/>
                    <a:pt x="0" y="15"/>
                    <a:pt x="0" y="19"/>
                  </a:cubicBezTo>
                  <a:cubicBezTo>
                    <a:pt x="0" y="23"/>
                    <a:pt x="4" y="42"/>
                    <a:pt x="13" y="56"/>
                  </a:cubicBezTo>
                  <a:cubicBezTo>
                    <a:pt x="21" y="66"/>
                    <a:pt x="23" y="97"/>
                    <a:pt x="21" y="116"/>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7" name="Oval 14"/>
            <p:cNvSpPr>
              <a:spLocks noChangeArrowheads="1"/>
            </p:cNvSpPr>
            <p:nvPr/>
          </p:nvSpPr>
          <p:spPr bwMode="auto">
            <a:xfrm>
              <a:off x="4968" y="2037"/>
              <a:ext cx="74" cy="75"/>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8" name="Freeform 15"/>
            <p:cNvSpPr>
              <a:spLocks/>
            </p:cNvSpPr>
            <p:nvPr/>
          </p:nvSpPr>
          <p:spPr bwMode="auto">
            <a:xfrm>
              <a:off x="5075" y="2151"/>
              <a:ext cx="157" cy="194"/>
            </a:xfrm>
            <a:custGeom>
              <a:avLst/>
              <a:gdLst>
                <a:gd name="T0" fmla="*/ 135 w 135"/>
                <a:gd name="T1" fmla="*/ 167 h 167"/>
                <a:gd name="T2" fmla="*/ 69 w 135"/>
                <a:gd name="T3" fmla="*/ 127 h 167"/>
                <a:gd name="T4" fmla="*/ 79 w 135"/>
                <a:gd name="T5" fmla="*/ 106 h 167"/>
                <a:gd name="T6" fmla="*/ 52 w 135"/>
                <a:gd name="T7" fmla="*/ 79 h 167"/>
                <a:gd name="T8" fmla="*/ 45 w 135"/>
                <a:gd name="T9" fmla="*/ 80 h 167"/>
                <a:gd name="T10" fmla="*/ 11 w 135"/>
                <a:gd name="T11" fmla="*/ 45 h 167"/>
                <a:gd name="T12" fmla="*/ 0 w 135"/>
                <a:gd name="T13" fmla="*/ 16 h 167"/>
                <a:gd name="T14" fmla="*/ 17 w 135"/>
                <a:gd name="T15" fmla="*/ 0 h 167"/>
                <a:gd name="T16" fmla="*/ 40 w 135"/>
                <a:gd name="T17" fmla="*/ 54 h 167"/>
                <a:gd name="T18" fmla="*/ 99 w 135"/>
                <a:gd name="T19" fmla="*/ 107 h 167"/>
                <a:gd name="T20" fmla="*/ 135 w 135"/>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67">
                  <a:moveTo>
                    <a:pt x="135" y="167"/>
                  </a:moveTo>
                  <a:cubicBezTo>
                    <a:pt x="120" y="143"/>
                    <a:pt x="89" y="131"/>
                    <a:pt x="69" y="127"/>
                  </a:cubicBezTo>
                  <a:cubicBezTo>
                    <a:pt x="75" y="122"/>
                    <a:pt x="79" y="114"/>
                    <a:pt x="79" y="106"/>
                  </a:cubicBezTo>
                  <a:cubicBezTo>
                    <a:pt x="79" y="91"/>
                    <a:pt x="66" y="79"/>
                    <a:pt x="52" y="79"/>
                  </a:cubicBezTo>
                  <a:cubicBezTo>
                    <a:pt x="49" y="79"/>
                    <a:pt x="47" y="79"/>
                    <a:pt x="45" y="80"/>
                  </a:cubicBezTo>
                  <a:cubicBezTo>
                    <a:pt x="36" y="70"/>
                    <a:pt x="17" y="50"/>
                    <a:pt x="11" y="45"/>
                  </a:cubicBezTo>
                  <a:cubicBezTo>
                    <a:pt x="3" y="39"/>
                    <a:pt x="0" y="16"/>
                    <a:pt x="0" y="16"/>
                  </a:cubicBezTo>
                  <a:cubicBezTo>
                    <a:pt x="0" y="16"/>
                    <a:pt x="8" y="11"/>
                    <a:pt x="17" y="0"/>
                  </a:cubicBezTo>
                  <a:cubicBezTo>
                    <a:pt x="17" y="0"/>
                    <a:pt x="29" y="41"/>
                    <a:pt x="40" y="54"/>
                  </a:cubicBezTo>
                  <a:cubicBezTo>
                    <a:pt x="52" y="66"/>
                    <a:pt x="82" y="79"/>
                    <a:pt x="99" y="107"/>
                  </a:cubicBezTo>
                  <a:cubicBezTo>
                    <a:pt x="108" y="122"/>
                    <a:pt x="134" y="164"/>
                    <a:pt x="135" y="16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19" name="Freeform 16"/>
            <p:cNvSpPr>
              <a:spLocks/>
            </p:cNvSpPr>
            <p:nvPr/>
          </p:nvSpPr>
          <p:spPr bwMode="auto">
            <a:xfrm>
              <a:off x="5042" y="2208"/>
              <a:ext cx="73" cy="102"/>
            </a:xfrm>
            <a:custGeom>
              <a:avLst/>
              <a:gdLst>
                <a:gd name="T0" fmla="*/ 37 w 63"/>
                <a:gd name="T1" fmla="*/ 88 h 88"/>
                <a:gd name="T2" fmla="*/ 29 w 63"/>
                <a:gd name="T3" fmla="*/ 58 h 88"/>
                <a:gd name="T4" fmla="*/ 8 w 63"/>
                <a:gd name="T5" fmla="*/ 23 h 88"/>
                <a:gd name="T6" fmla="*/ 7 w 63"/>
                <a:gd name="T7" fmla="*/ 23 h 88"/>
                <a:gd name="T8" fmla="*/ 0 w 63"/>
                <a:gd name="T9" fmla="*/ 0 h 88"/>
                <a:gd name="T10" fmla="*/ 17 w 63"/>
                <a:gd name="T11" fmla="*/ 7 h 88"/>
                <a:gd name="T12" fmla="*/ 54 w 63"/>
                <a:gd name="T13" fmla="*/ 47 h 88"/>
                <a:gd name="T14" fmla="*/ 53 w 63"/>
                <a:gd name="T15" fmla="*/ 57 h 88"/>
                <a:gd name="T16" fmla="*/ 63 w 63"/>
                <a:gd name="T17" fmla="*/ 78 h 88"/>
                <a:gd name="T18" fmla="*/ 37 w 63"/>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88">
                  <a:moveTo>
                    <a:pt x="37" y="88"/>
                  </a:moveTo>
                  <a:cubicBezTo>
                    <a:pt x="37" y="88"/>
                    <a:pt x="39" y="77"/>
                    <a:pt x="29" y="58"/>
                  </a:cubicBezTo>
                  <a:cubicBezTo>
                    <a:pt x="18" y="39"/>
                    <a:pt x="8" y="23"/>
                    <a:pt x="8" y="23"/>
                  </a:cubicBezTo>
                  <a:cubicBezTo>
                    <a:pt x="7" y="23"/>
                    <a:pt x="7" y="23"/>
                    <a:pt x="7" y="23"/>
                  </a:cubicBezTo>
                  <a:cubicBezTo>
                    <a:pt x="6" y="17"/>
                    <a:pt x="4" y="9"/>
                    <a:pt x="0" y="0"/>
                  </a:cubicBezTo>
                  <a:cubicBezTo>
                    <a:pt x="6" y="2"/>
                    <a:pt x="13" y="4"/>
                    <a:pt x="17" y="7"/>
                  </a:cubicBezTo>
                  <a:cubicBezTo>
                    <a:pt x="22" y="11"/>
                    <a:pt x="47" y="39"/>
                    <a:pt x="54" y="47"/>
                  </a:cubicBezTo>
                  <a:cubicBezTo>
                    <a:pt x="53" y="50"/>
                    <a:pt x="53" y="54"/>
                    <a:pt x="53" y="57"/>
                  </a:cubicBezTo>
                  <a:cubicBezTo>
                    <a:pt x="53" y="66"/>
                    <a:pt x="57" y="73"/>
                    <a:pt x="63" y="78"/>
                  </a:cubicBezTo>
                  <a:cubicBezTo>
                    <a:pt x="55" y="81"/>
                    <a:pt x="46" y="84"/>
                    <a:pt x="37" y="88"/>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0" name="Oval 17"/>
            <p:cNvSpPr>
              <a:spLocks noChangeArrowheads="1"/>
            </p:cNvSpPr>
            <p:nvPr/>
          </p:nvSpPr>
          <p:spPr bwMode="auto">
            <a:xfrm>
              <a:off x="4976" y="2046"/>
              <a:ext cx="58" cy="58"/>
            </a:xfrm>
            <a:prstGeom prst="ellipse">
              <a:avLst/>
            </a:pr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1" name="Oval 18"/>
            <p:cNvSpPr>
              <a:spLocks noChangeArrowheads="1"/>
            </p:cNvSpPr>
            <p:nvPr/>
          </p:nvSpPr>
          <p:spPr bwMode="auto">
            <a:xfrm>
              <a:off x="4982" y="2052"/>
              <a:ext cx="46" cy="45"/>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2" name="Freeform 19"/>
            <p:cNvSpPr>
              <a:spLocks/>
            </p:cNvSpPr>
            <p:nvPr/>
          </p:nvSpPr>
          <p:spPr bwMode="auto">
            <a:xfrm>
              <a:off x="4818" y="2295"/>
              <a:ext cx="433" cy="554"/>
            </a:xfrm>
            <a:custGeom>
              <a:avLst/>
              <a:gdLst>
                <a:gd name="T0" fmla="*/ 367 w 373"/>
                <a:gd name="T1" fmla="*/ 225 h 479"/>
                <a:gd name="T2" fmla="*/ 357 w 373"/>
                <a:gd name="T3" fmla="*/ 267 h 479"/>
                <a:gd name="T4" fmla="*/ 334 w 373"/>
                <a:gd name="T5" fmla="*/ 361 h 479"/>
                <a:gd name="T6" fmla="*/ 327 w 373"/>
                <a:gd name="T7" fmla="*/ 409 h 479"/>
                <a:gd name="T8" fmla="*/ 326 w 373"/>
                <a:gd name="T9" fmla="*/ 427 h 479"/>
                <a:gd name="T10" fmla="*/ 328 w 373"/>
                <a:gd name="T11" fmla="*/ 464 h 479"/>
                <a:gd name="T12" fmla="*/ 248 w 373"/>
                <a:gd name="T13" fmla="*/ 476 h 479"/>
                <a:gd name="T14" fmla="*/ 178 w 373"/>
                <a:gd name="T15" fmla="*/ 459 h 479"/>
                <a:gd name="T16" fmla="*/ 195 w 373"/>
                <a:gd name="T17" fmla="*/ 406 h 479"/>
                <a:gd name="T18" fmla="*/ 198 w 373"/>
                <a:gd name="T19" fmla="*/ 398 h 479"/>
                <a:gd name="T20" fmla="*/ 202 w 373"/>
                <a:gd name="T21" fmla="*/ 391 h 479"/>
                <a:gd name="T22" fmla="*/ 196 w 373"/>
                <a:gd name="T23" fmla="*/ 384 h 479"/>
                <a:gd name="T24" fmla="*/ 162 w 373"/>
                <a:gd name="T25" fmla="*/ 341 h 479"/>
                <a:gd name="T26" fmla="*/ 95 w 373"/>
                <a:gd name="T27" fmla="*/ 408 h 479"/>
                <a:gd name="T28" fmla="*/ 92 w 373"/>
                <a:gd name="T29" fmla="*/ 411 h 479"/>
                <a:gd name="T30" fmla="*/ 57 w 373"/>
                <a:gd name="T31" fmla="*/ 445 h 479"/>
                <a:gd name="T32" fmla="*/ 38 w 373"/>
                <a:gd name="T33" fmla="*/ 463 h 479"/>
                <a:gd name="T34" fmla="*/ 1 w 373"/>
                <a:gd name="T35" fmla="*/ 418 h 479"/>
                <a:gd name="T36" fmla="*/ 1 w 373"/>
                <a:gd name="T37" fmla="*/ 405 h 479"/>
                <a:gd name="T38" fmla="*/ 1 w 373"/>
                <a:gd name="T39" fmla="*/ 336 h 479"/>
                <a:gd name="T40" fmla="*/ 6 w 373"/>
                <a:gd name="T41" fmla="*/ 246 h 479"/>
                <a:gd name="T42" fmla="*/ 21 w 373"/>
                <a:gd name="T43" fmla="*/ 106 h 479"/>
                <a:gd name="T44" fmla="*/ 21 w 373"/>
                <a:gd name="T45" fmla="*/ 101 h 479"/>
                <a:gd name="T46" fmla="*/ 23 w 373"/>
                <a:gd name="T47" fmla="*/ 76 h 479"/>
                <a:gd name="T48" fmla="*/ 30 w 373"/>
                <a:gd name="T49" fmla="*/ 64 h 479"/>
                <a:gd name="T50" fmla="*/ 76 w 373"/>
                <a:gd name="T51" fmla="*/ 26 h 479"/>
                <a:gd name="T52" fmla="*/ 80 w 373"/>
                <a:gd name="T53" fmla="*/ 23 h 479"/>
                <a:gd name="T54" fmla="*/ 110 w 373"/>
                <a:gd name="T55" fmla="*/ 21 h 479"/>
                <a:gd name="T56" fmla="*/ 128 w 373"/>
                <a:gd name="T57" fmla="*/ 43 h 479"/>
                <a:gd name="T58" fmla="*/ 136 w 373"/>
                <a:gd name="T59" fmla="*/ 56 h 479"/>
                <a:gd name="T60" fmla="*/ 139 w 373"/>
                <a:gd name="T61" fmla="*/ 84 h 479"/>
                <a:gd name="T62" fmla="*/ 137 w 373"/>
                <a:gd name="T63" fmla="*/ 86 h 479"/>
                <a:gd name="T64" fmla="*/ 117 w 373"/>
                <a:gd name="T65" fmla="*/ 95 h 479"/>
                <a:gd name="T66" fmla="*/ 102 w 373"/>
                <a:gd name="T67" fmla="*/ 80 h 479"/>
                <a:gd name="T68" fmla="*/ 75 w 373"/>
                <a:gd name="T69" fmla="*/ 106 h 479"/>
                <a:gd name="T70" fmla="*/ 57 w 373"/>
                <a:gd name="T71" fmla="*/ 111 h 479"/>
                <a:gd name="T72" fmla="*/ 67 w 373"/>
                <a:gd name="T73" fmla="*/ 212 h 479"/>
                <a:gd name="T74" fmla="*/ 66 w 373"/>
                <a:gd name="T75" fmla="*/ 272 h 479"/>
                <a:gd name="T76" fmla="*/ 66 w 373"/>
                <a:gd name="T77" fmla="*/ 272 h 479"/>
                <a:gd name="T78" fmla="*/ 129 w 373"/>
                <a:gd name="T79" fmla="*/ 189 h 479"/>
                <a:gd name="T80" fmla="*/ 142 w 373"/>
                <a:gd name="T81" fmla="*/ 170 h 479"/>
                <a:gd name="T82" fmla="*/ 146 w 373"/>
                <a:gd name="T83" fmla="*/ 161 h 479"/>
                <a:gd name="T84" fmla="*/ 178 w 373"/>
                <a:gd name="T85" fmla="*/ 71 h 479"/>
                <a:gd name="T86" fmla="*/ 225 w 373"/>
                <a:gd name="T87" fmla="*/ 15 h 479"/>
                <a:gd name="T88" fmla="*/ 230 w 373"/>
                <a:gd name="T89" fmla="*/ 13 h 479"/>
                <a:gd name="T90" fmla="*/ 256 w 373"/>
                <a:gd name="T91" fmla="*/ 3 h 479"/>
                <a:gd name="T92" fmla="*/ 263 w 373"/>
                <a:gd name="T93" fmla="*/ 1 h 479"/>
                <a:gd name="T94" fmla="*/ 271 w 373"/>
                <a:gd name="T95" fmla="*/ 0 h 479"/>
                <a:gd name="T96" fmla="*/ 290 w 373"/>
                <a:gd name="T97" fmla="*/ 3 h 479"/>
                <a:gd name="T98" fmla="*/ 356 w 373"/>
                <a:gd name="T99" fmla="*/ 43 h 479"/>
                <a:gd name="T100" fmla="*/ 356 w 373"/>
                <a:gd name="T101" fmla="*/ 43 h 479"/>
                <a:gd name="T102" fmla="*/ 365 w 373"/>
                <a:gd name="T103" fmla="*/ 67 h 479"/>
                <a:gd name="T104" fmla="*/ 367 w 373"/>
                <a:gd name="T105" fmla="*/ 225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3" h="479">
                  <a:moveTo>
                    <a:pt x="367" y="225"/>
                  </a:moveTo>
                  <a:cubicBezTo>
                    <a:pt x="365" y="243"/>
                    <a:pt x="362" y="258"/>
                    <a:pt x="357" y="267"/>
                  </a:cubicBezTo>
                  <a:cubicBezTo>
                    <a:pt x="347" y="286"/>
                    <a:pt x="339" y="325"/>
                    <a:pt x="334" y="361"/>
                  </a:cubicBezTo>
                  <a:cubicBezTo>
                    <a:pt x="331" y="379"/>
                    <a:pt x="329" y="397"/>
                    <a:pt x="327" y="409"/>
                  </a:cubicBezTo>
                  <a:cubicBezTo>
                    <a:pt x="326" y="419"/>
                    <a:pt x="326" y="425"/>
                    <a:pt x="326" y="427"/>
                  </a:cubicBezTo>
                  <a:cubicBezTo>
                    <a:pt x="326" y="435"/>
                    <a:pt x="328" y="464"/>
                    <a:pt x="328" y="464"/>
                  </a:cubicBezTo>
                  <a:cubicBezTo>
                    <a:pt x="328" y="464"/>
                    <a:pt x="286" y="479"/>
                    <a:pt x="248" y="476"/>
                  </a:cubicBezTo>
                  <a:cubicBezTo>
                    <a:pt x="211" y="473"/>
                    <a:pt x="178" y="459"/>
                    <a:pt x="178" y="459"/>
                  </a:cubicBezTo>
                  <a:cubicBezTo>
                    <a:pt x="178" y="459"/>
                    <a:pt x="193" y="413"/>
                    <a:pt x="195" y="406"/>
                  </a:cubicBezTo>
                  <a:cubicBezTo>
                    <a:pt x="196" y="403"/>
                    <a:pt x="197" y="400"/>
                    <a:pt x="198" y="398"/>
                  </a:cubicBezTo>
                  <a:cubicBezTo>
                    <a:pt x="200" y="394"/>
                    <a:pt x="202" y="391"/>
                    <a:pt x="202" y="391"/>
                  </a:cubicBezTo>
                  <a:cubicBezTo>
                    <a:pt x="196" y="384"/>
                    <a:pt x="196" y="384"/>
                    <a:pt x="196" y="384"/>
                  </a:cubicBezTo>
                  <a:cubicBezTo>
                    <a:pt x="162" y="341"/>
                    <a:pt x="162" y="341"/>
                    <a:pt x="162" y="341"/>
                  </a:cubicBezTo>
                  <a:cubicBezTo>
                    <a:pt x="162" y="341"/>
                    <a:pt x="128" y="376"/>
                    <a:pt x="95" y="408"/>
                  </a:cubicBezTo>
                  <a:cubicBezTo>
                    <a:pt x="94" y="409"/>
                    <a:pt x="93" y="410"/>
                    <a:pt x="92" y="411"/>
                  </a:cubicBezTo>
                  <a:cubicBezTo>
                    <a:pt x="79" y="424"/>
                    <a:pt x="67" y="436"/>
                    <a:pt x="57" y="445"/>
                  </a:cubicBezTo>
                  <a:cubicBezTo>
                    <a:pt x="48" y="454"/>
                    <a:pt x="40" y="461"/>
                    <a:pt x="38" y="463"/>
                  </a:cubicBezTo>
                  <a:cubicBezTo>
                    <a:pt x="27" y="470"/>
                    <a:pt x="4" y="465"/>
                    <a:pt x="1" y="418"/>
                  </a:cubicBezTo>
                  <a:cubicBezTo>
                    <a:pt x="1" y="414"/>
                    <a:pt x="1" y="410"/>
                    <a:pt x="1" y="405"/>
                  </a:cubicBezTo>
                  <a:cubicBezTo>
                    <a:pt x="0" y="385"/>
                    <a:pt x="0" y="361"/>
                    <a:pt x="1" y="336"/>
                  </a:cubicBezTo>
                  <a:cubicBezTo>
                    <a:pt x="2" y="300"/>
                    <a:pt x="4" y="263"/>
                    <a:pt x="6" y="246"/>
                  </a:cubicBezTo>
                  <a:cubicBezTo>
                    <a:pt x="10" y="215"/>
                    <a:pt x="21" y="106"/>
                    <a:pt x="21" y="106"/>
                  </a:cubicBezTo>
                  <a:cubicBezTo>
                    <a:pt x="21" y="104"/>
                    <a:pt x="21" y="103"/>
                    <a:pt x="21" y="101"/>
                  </a:cubicBezTo>
                  <a:cubicBezTo>
                    <a:pt x="21" y="91"/>
                    <a:pt x="20" y="84"/>
                    <a:pt x="23" y="76"/>
                  </a:cubicBezTo>
                  <a:cubicBezTo>
                    <a:pt x="24" y="73"/>
                    <a:pt x="26" y="69"/>
                    <a:pt x="30" y="64"/>
                  </a:cubicBezTo>
                  <a:cubicBezTo>
                    <a:pt x="43" y="50"/>
                    <a:pt x="67" y="31"/>
                    <a:pt x="76" y="26"/>
                  </a:cubicBezTo>
                  <a:cubicBezTo>
                    <a:pt x="77" y="25"/>
                    <a:pt x="79" y="24"/>
                    <a:pt x="80" y="23"/>
                  </a:cubicBezTo>
                  <a:cubicBezTo>
                    <a:pt x="89" y="17"/>
                    <a:pt x="101" y="11"/>
                    <a:pt x="110" y="21"/>
                  </a:cubicBezTo>
                  <a:cubicBezTo>
                    <a:pt x="116" y="28"/>
                    <a:pt x="122" y="35"/>
                    <a:pt x="128" y="43"/>
                  </a:cubicBezTo>
                  <a:cubicBezTo>
                    <a:pt x="130" y="47"/>
                    <a:pt x="133" y="51"/>
                    <a:pt x="136" y="56"/>
                  </a:cubicBezTo>
                  <a:cubicBezTo>
                    <a:pt x="144" y="71"/>
                    <a:pt x="143" y="76"/>
                    <a:pt x="139" y="84"/>
                  </a:cubicBezTo>
                  <a:cubicBezTo>
                    <a:pt x="138" y="85"/>
                    <a:pt x="138" y="86"/>
                    <a:pt x="137" y="86"/>
                  </a:cubicBezTo>
                  <a:cubicBezTo>
                    <a:pt x="132" y="92"/>
                    <a:pt x="124" y="94"/>
                    <a:pt x="117" y="95"/>
                  </a:cubicBezTo>
                  <a:cubicBezTo>
                    <a:pt x="110" y="95"/>
                    <a:pt x="102" y="80"/>
                    <a:pt x="102" y="80"/>
                  </a:cubicBezTo>
                  <a:cubicBezTo>
                    <a:pt x="102" y="80"/>
                    <a:pt x="80" y="102"/>
                    <a:pt x="75" y="106"/>
                  </a:cubicBezTo>
                  <a:cubicBezTo>
                    <a:pt x="70" y="109"/>
                    <a:pt x="61" y="111"/>
                    <a:pt x="57" y="111"/>
                  </a:cubicBezTo>
                  <a:cubicBezTo>
                    <a:pt x="53" y="111"/>
                    <a:pt x="65" y="205"/>
                    <a:pt x="67" y="212"/>
                  </a:cubicBezTo>
                  <a:cubicBezTo>
                    <a:pt x="69" y="219"/>
                    <a:pt x="66" y="272"/>
                    <a:pt x="66" y="272"/>
                  </a:cubicBezTo>
                  <a:cubicBezTo>
                    <a:pt x="66" y="272"/>
                    <a:pt x="66" y="272"/>
                    <a:pt x="66" y="272"/>
                  </a:cubicBezTo>
                  <a:cubicBezTo>
                    <a:pt x="68" y="270"/>
                    <a:pt x="106" y="222"/>
                    <a:pt x="129" y="189"/>
                  </a:cubicBezTo>
                  <a:cubicBezTo>
                    <a:pt x="134" y="182"/>
                    <a:pt x="139" y="175"/>
                    <a:pt x="142" y="170"/>
                  </a:cubicBezTo>
                  <a:cubicBezTo>
                    <a:pt x="144" y="166"/>
                    <a:pt x="146" y="163"/>
                    <a:pt x="146" y="161"/>
                  </a:cubicBezTo>
                  <a:cubicBezTo>
                    <a:pt x="151" y="143"/>
                    <a:pt x="163" y="98"/>
                    <a:pt x="178" y="71"/>
                  </a:cubicBezTo>
                  <a:cubicBezTo>
                    <a:pt x="193" y="43"/>
                    <a:pt x="207" y="23"/>
                    <a:pt x="225" y="15"/>
                  </a:cubicBezTo>
                  <a:cubicBezTo>
                    <a:pt x="226" y="15"/>
                    <a:pt x="228" y="14"/>
                    <a:pt x="230" y="13"/>
                  </a:cubicBezTo>
                  <a:cubicBezTo>
                    <a:pt x="239" y="9"/>
                    <a:pt x="248" y="6"/>
                    <a:pt x="256" y="3"/>
                  </a:cubicBezTo>
                  <a:cubicBezTo>
                    <a:pt x="258" y="2"/>
                    <a:pt x="261" y="2"/>
                    <a:pt x="263" y="1"/>
                  </a:cubicBezTo>
                  <a:cubicBezTo>
                    <a:pt x="266" y="1"/>
                    <a:pt x="268" y="1"/>
                    <a:pt x="271" y="0"/>
                  </a:cubicBezTo>
                  <a:cubicBezTo>
                    <a:pt x="274" y="0"/>
                    <a:pt x="281" y="1"/>
                    <a:pt x="290" y="3"/>
                  </a:cubicBezTo>
                  <a:cubicBezTo>
                    <a:pt x="310" y="7"/>
                    <a:pt x="341" y="19"/>
                    <a:pt x="356" y="43"/>
                  </a:cubicBezTo>
                  <a:cubicBezTo>
                    <a:pt x="356" y="43"/>
                    <a:pt x="356" y="43"/>
                    <a:pt x="356" y="43"/>
                  </a:cubicBezTo>
                  <a:cubicBezTo>
                    <a:pt x="360" y="50"/>
                    <a:pt x="363" y="58"/>
                    <a:pt x="365" y="67"/>
                  </a:cubicBezTo>
                  <a:cubicBezTo>
                    <a:pt x="369" y="107"/>
                    <a:pt x="373" y="177"/>
                    <a:pt x="367" y="225"/>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3" name="Freeform 20"/>
            <p:cNvSpPr>
              <a:spLocks/>
            </p:cNvSpPr>
            <p:nvPr/>
          </p:nvSpPr>
          <p:spPr bwMode="auto">
            <a:xfrm>
              <a:off x="4819" y="2764"/>
              <a:ext cx="66" cy="75"/>
            </a:xfrm>
            <a:custGeom>
              <a:avLst/>
              <a:gdLst>
                <a:gd name="T0" fmla="*/ 56 w 57"/>
                <a:gd name="T1" fmla="*/ 40 h 65"/>
                <a:gd name="T2" fmla="*/ 37 w 57"/>
                <a:gd name="T3" fmla="*/ 58 h 65"/>
                <a:gd name="T4" fmla="*/ 0 w 57"/>
                <a:gd name="T5" fmla="*/ 13 h 65"/>
                <a:gd name="T6" fmla="*/ 0 w 57"/>
                <a:gd name="T7" fmla="*/ 0 h 65"/>
                <a:gd name="T8" fmla="*/ 53 w 57"/>
                <a:gd name="T9" fmla="*/ 16 h 65"/>
                <a:gd name="T10" fmla="*/ 56 w 57"/>
                <a:gd name="T11" fmla="*/ 40 h 65"/>
              </a:gdLst>
              <a:ahLst/>
              <a:cxnLst>
                <a:cxn ang="0">
                  <a:pos x="T0" y="T1"/>
                </a:cxn>
                <a:cxn ang="0">
                  <a:pos x="T2" y="T3"/>
                </a:cxn>
                <a:cxn ang="0">
                  <a:pos x="T4" y="T5"/>
                </a:cxn>
                <a:cxn ang="0">
                  <a:pos x="T6" y="T7"/>
                </a:cxn>
                <a:cxn ang="0">
                  <a:pos x="T8" y="T9"/>
                </a:cxn>
                <a:cxn ang="0">
                  <a:pos x="T10" y="T11"/>
                </a:cxn>
              </a:cxnLst>
              <a:rect l="0" t="0" r="r" b="b"/>
              <a:pathLst>
                <a:path w="57" h="65">
                  <a:moveTo>
                    <a:pt x="56" y="40"/>
                  </a:moveTo>
                  <a:cubicBezTo>
                    <a:pt x="46" y="49"/>
                    <a:pt x="39" y="56"/>
                    <a:pt x="37" y="58"/>
                  </a:cubicBezTo>
                  <a:cubicBezTo>
                    <a:pt x="26" y="65"/>
                    <a:pt x="3" y="60"/>
                    <a:pt x="0" y="13"/>
                  </a:cubicBezTo>
                  <a:cubicBezTo>
                    <a:pt x="0" y="9"/>
                    <a:pt x="0" y="5"/>
                    <a:pt x="0" y="0"/>
                  </a:cubicBezTo>
                  <a:cubicBezTo>
                    <a:pt x="19" y="2"/>
                    <a:pt x="47" y="8"/>
                    <a:pt x="53" y="16"/>
                  </a:cubicBezTo>
                  <a:cubicBezTo>
                    <a:pt x="57" y="21"/>
                    <a:pt x="57" y="31"/>
                    <a:pt x="56" y="4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4" name="Freeform 21"/>
            <p:cNvSpPr>
              <a:spLocks/>
            </p:cNvSpPr>
            <p:nvPr/>
          </p:nvSpPr>
          <p:spPr bwMode="auto">
            <a:xfrm>
              <a:off x="4819" y="2412"/>
              <a:ext cx="204" cy="326"/>
            </a:xfrm>
            <a:custGeom>
              <a:avLst/>
              <a:gdLst>
                <a:gd name="T0" fmla="*/ 98 w 176"/>
                <a:gd name="T1" fmla="*/ 225 h 282"/>
                <a:gd name="T2" fmla="*/ 37 w 176"/>
                <a:gd name="T3" fmla="*/ 251 h 282"/>
                <a:gd name="T4" fmla="*/ 22 w 176"/>
                <a:gd name="T5" fmla="*/ 266 h 282"/>
                <a:gd name="T6" fmla="*/ 0 w 176"/>
                <a:gd name="T7" fmla="*/ 235 h 282"/>
                <a:gd name="T8" fmla="*/ 5 w 176"/>
                <a:gd name="T9" fmla="*/ 145 h 282"/>
                <a:gd name="T10" fmla="*/ 20 w 176"/>
                <a:gd name="T11" fmla="*/ 5 h 282"/>
                <a:gd name="T12" fmla="*/ 20 w 176"/>
                <a:gd name="T13" fmla="*/ 0 h 282"/>
                <a:gd name="T14" fmla="*/ 48 w 176"/>
                <a:gd name="T15" fmla="*/ 5 h 282"/>
                <a:gd name="T16" fmla="*/ 49 w 176"/>
                <a:gd name="T17" fmla="*/ 43 h 282"/>
                <a:gd name="T18" fmla="*/ 45 w 176"/>
                <a:gd name="T19" fmla="*/ 142 h 282"/>
                <a:gd name="T20" fmla="*/ 57 w 176"/>
                <a:gd name="T21" fmla="*/ 178 h 282"/>
                <a:gd name="T22" fmla="*/ 65 w 176"/>
                <a:gd name="T23" fmla="*/ 171 h 282"/>
                <a:gd name="T24" fmla="*/ 65 w 176"/>
                <a:gd name="T25" fmla="*/ 171 h 282"/>
                <a:gd name="T26" fmla="*/ 128 w 176"/>
                <a:gd name="T27" fmla="*/ 88 h 282"/>
                <a:gd name="T28" fmla="*/ 172 w 176"/>
                <a:gd name="T29" fmla="*/ 122 h 282"/>
                <a:gd name="T30" fmla="*/ 98 w 176"/>
                <a:gd name="T31" fmla="*/ 22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282">
                  <a:moveTo>
                    <a:pt x="98" y="225"/>
                  </a:moveTo>
                  <a:cubicBezTo>
                    <a:pt x="56" y="270"/>
                    <a:pt x="37" y="251"/>
                    <a:pt x="37" y="251"/>
                  </a:cubicBezTo>
                  <a:cubicBezTo>
                    <a:pt x="37" y="251"/>
                    <a:pt x="39" y="282"/>
                    <a:pt x="22" y="266"/>
                  </a:cubicBezTo>
                  <a:cubicBezTo>
                    <a:pt x="15" y="260"/>
                    <a:pt x="7" y="248"/>
                    <a:pt x="0" y="235"/>
                  </a:cubicBezTo>
                  <a:cubicBezTo>
                    <a:pt x="1" y="199"/>
                    <a:pt x="3" y="162"/>
                    <a:pt x="5" y="145"/>
                  </a:cubicBezTo>
                  <a:cubicBezTo>
                    <a:pt x="9" y="113"/>
                    <a:pt x="20" y="5"/>
                    <a:pt x="20" y="5"/>
                  </a:cubicBezTo>
                  <a:cubicBezTo>
                    <a:pt x="20" y="3"/>
                    <a:pt x="20" y="2"/>
                    <a:pt x="20" y="0"/>
                  </a:cubicBezTo>
                  <a:cubicBezTo>
                    <a:pt x="33" y="4"/>
                    <a:pt x="48" y="5"/>
                    <a:pt x="48" y="5"/>
                  </a:cubicBezTo>
                  <a:cubicBezTo>
                    <a:pt x="48" y="5"/>
                    <a:pt x="45" y="23"/>
                    <a:pt x="49" y="43"/>
                  </a:cubicBezTo>
                  <a:cubicBezTo>
                    <a:pt x="52" y="64"/>
                    <a:pt x="45" y="126"/>
                    <a:pt x="45" y="142"/>
                  </a:cubicBezTo>
                  <a:cubicBezTo>
                    <a:pt x="45" y="158"/>
                    <a:pt x="57" y="178"/>
                    <a:pt x="57" y="178"/>
                  </a:cubicBezTo>
                  <a:cubicBezTo>
                    <a:pt x="65" y="171"/>
                    <a:pt x="65" y="171"/>
                    <a:pt x="65" y="171"/>
                  </a:cubicBezTo>
                  <a:cubicBezTo>
                    <a:pt x="65" y="171"/>
                    <a:pt x="65" y="171"/>
                    <a:pt x="65" y="171"/>
                  </a:cubicBezTo>
                  <a:cubicBezTo>
                    <a:pt x="67" y="169"/>
                    <a:pt x="105" y="121"/>
                    <a:pt x="128" y="88"/>
                  </a:cubicBezTo>
                  <a:cubicBezTo>
                    <a:pt x="146" y="93"/>
                    <a:pt x="170" y="109"/>
                    <a:pt x="172" y="122"/>
                  </a:cubicBezTo>
                  <a:cubicBezTo>
                    <a:pt x="176" y="139"/>
                    <a:pt x="140" y="181"/>
                    <a:pt x="98" y="22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5" name="Freeform 22"/>
            <p:cNvSpPr>
              <a:spLocks/>
            </p:cNvSpPr>
            <p:nvPr/>
          </p:nvSpPr>
          <p:spPr bwMode="auto">
            <a:xfrm>
              <a:off x="4983" y="2296"/>
              <a:ext cx="213" cy="235"/>
            </a:xfrm>
            <a:custGeom>
              <a:avLst/>
              <a:gdLst>
                <a:gd name="T0" fmla="*/ 153 w 183"/>
                <a:gd name="T1" fmla="*/ 150 h 203"/>
                <a:gd name="T2" fmla="*/ 15 w 183"/>
                <a:gd name="T3" fmla="*/ 195 h 203"/>
                <a:gd name="T4" fmla="*/ 0 w 183"/>
                <a:gd name="T5" fmla="*/ 169 h 203"/>
                <a:gd name="T6" fmla="*/ 4 w 183"/>
                <a:gd name="T7" fmla="*/ 160 h 203"/>
                <a:gd name="T8" fmla="*/ 36 w 183"/>
                <a:gd name="T9" fmla="*/ 70 h 203"/>
                <a:gd name="T10" fmla="*/ 83 w 183"/>
                <a:gd name="T11" fmla="*/ 14 h 203"/>
                <a:gd name="T12" fmla="*/ 121 w 183"/>
                <a:gd name="T13" fmla="*/ 0 h 203"/>
                <a:gd name="T14" fmla="*/ 180 w 183"/>
                <a:gd name="T15" fmla="*/ 67 h 203"/>
                <a:gd name="T16" fmla="*/ 153 w 183"/>
                <a:gd name="T17" fmla="*/ 1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03">
                  <a:moveTo>
                    <a:pt x="153" y="150"/>
                  </a:moveTo>
                  <a:cubicBezTo>
                    <a:pt x="135" y="186"/>
                    <a:pt x="34" y="203"/>
                    <a:pt x="15" y="195"/>
                  </a:cubicBezTo>
                  <a:cubicBezTo>
                    <a:pt x="6" y="191"/>
                    <a:pt x="2" y="180"/>
                    <a:pt x="0" y="169"/>
                  </a:cubicBezTo>
                  <a:cubicBezTo>
                    <a:pt x="2" y="165"/>
                    <a:pt x="4" y="162"/>
                    <a:pt x="4" y="160"/>
                  </a:cubicBezTo>
                  <a:cubicBezTo>
                    <a:pt x="9" y="142"/>
                    <a:pt x="21" y="97"/>
                    <a:pt x="36" y="70"/>
                  </a:cubicBezTo>
                  <a:cubicBezTo>
                    <a:pt x="51" y="42"/>
                    <a:pt x="65" y="22"/>
                    <a:pt x="83" y="14"/>
                  </a:cubicBezTo>
                  <a:cubicBezTo>
                    <a:pt x="98" y="8"/>
                    <a:pt x="110" y="2"/>
                    <a:pt x="121" y="0"/>
                  </a:cubicBezTo>
                  <a:cubicBezTo>
                    <a:pt x="153" y="11"/>
                    <a:pt x="178" y="51"/>
                    <a:pt x="180" y="67"/>
                  </a:cubicBezTo>
                  <a:cubicBezTo>
                    <a:pt x="183" y="87"/>
                    <a:pt x="170" y="114"/>
                    <a:pt x="153" y="1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6" name="Freeform 23"/>
            <p:cNvSpPr>
              <a:spLocks/>
            </p:cNvSpPr>
            <p:nvPr/>
          </p:nvSpPr>
          <p:spPr bwMode="auto">
            <a:xfrm>
              <a:off x="4927" y="2345"/>
              <a:ext cx="58" cy="49"/>
            </a:xfrm>
            <a:custGeom>
              <a:avLst/>
              <a:gdLst>
                <a:gd name="T0" fmla="*/ 44 w 50"/>
                <a:gd name="T1" fmla="*/ 41 h 43"/>
                <a:gd name="T2" fmla="*/ 43 w 50"/>
                <a:gd name="T3" fmla="*/ 43 h 43"/>
                <a:gd name="T4" fmla="*/ 30 w 50"/>
                <a:gd name="T5" fmla="*/ 23 h 43"/>
                <a:gd name="T6" fmla="*/ 0 w 50"/>
                <a:gd name="T7" fmla="*/ 15 h 43"/>
                <a:gd name="T8" fmla="*/ 0 w 50"/>
                <a:gd name="T9" fmla="*/ 1 h 43"/>
                <a:gd name="T10" fmla="*/ 22 w 50"/>
                <a:gd name="T11" fmla="*/ 1 h 43"/>
                <a:gd name="T12" fmla="*/ 34 w 50"/>
                <a:gd name="T13" fmla="*/ 0 h 43"/>
                <a:gd name="T14" fmla="*/ 42 w 50"/>
                <a:gd name="T15" fmla="*/ 13 h 43"/>
                <a:gd name="T16" fmla="*/ 44 w 50"/>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3">
                  <a:moveTo>
                    <a:pt x="44" y="41"/>
                  </a:moveTo>
                  <a:cubicBezTo>
                    <a:pt x="44" y="42"/>
                    <a:pt x="44" y="43"/>
                    <a:pt x="43" y="43"/>
                  </a:cubicBezTo>
                  <a:cubicBezTo>
                    <a:pt x="41" y="34"/>
                    <a:pt x="38" y="26"/>
                    <a:pt x="30" y="23"/>
                  </a:cubicBezTo>
                  <a:cubicBezTo>
                    <a:pt x="12" y="17"/>
                    <a:pt x="0" y="15"/>
                    <a:pt x="0" y="15"/>
                  </a:cubicBezTo>
                  <a:cubicBezTo>
                    <a:pt x="0" y="1"/>
                    <a:pt x="0" y="1"/>
                    <a:pt x="0" y="1"/>
                  </a:cubicBezTo>
                  <a:cubicBezTo>
                    <a:pt x="0" y="1"/>
                    <a:pt x="11" y="2"/>
                    <a:pt x="22" y="1"/>
                  </a:cubicBezTo>
                  <a:cubicBezTo>
                    <a:pt x="26" y="1"/>
                    <a:pt x="30" y="0"/>
                    <a:pt x="34" y="0"/>
                  </a:cubicBezTo>
                  <a:cubicBezTo>
                    <a:pt x="36" y="4"/>
                    <a:pt x="39" y="8"/>
                    <a:pt x="42" y="13"/>
                  </a:cubicBezTo>
                  <a:cubicBezTo>
                    <a:pt x="50" y="28"/>
                    <a:pt x="49" y="33"/>
                    <a:pt x="44" y="41"/>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7" name="Freeform 24"/>
            <p:cNvSpPr>
              <a:spLocks/>
            </p:cNvSpPr>
            <p:nvPr/>
          </p:nvSpPr>
          <p:spPr bwMode="auto">
            <a:xfrm>
              <a:off x="4927" y="2577"/>
              <a:ext cx="160" cy="190"/>
            </a:xfrm>
            <a:custGeom>
              <a:avLst/>
              <a:gdLst>
                <a:gd name="T0" fmla="*/ 138 w 138"/>
                <a:gd name="T1" fmla="*/ 0 h 164"/>
                <a:gd name="T2" fmla="*/ 113 w 138"/>
                <a:gd name="T3" fmla="*/ 37 h 164"/>
                <a:gd name="T4" fmla="*/ 68 w 138"/>
                <a:gd name="T5" fmla="*/ 97 h 164"/>
                <a:gd name="T6" fmla="*/ 1 w 138"/>
                <a:gd name="T7" fmla="*/ 164 h 164"/>
                <a:gd name="T8" fmla="*/ 0 w 138"/>
                <a:gd name="T9" fmla="*/ 150 h 164"/>
                <a:gd name="T10" fmla="*/ 36 w 138"/>
                <a:gd name="T11" fmla="*/ 90 h 164"/>
                <a:gd name="T12" fmla="*/ 84 w 138"/>
                <a:gd name="T13" fmla="*/ 34 h 164"/>
                <a:gd name="T14" fmla="*/ 138 w 138"/>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64">
                  <a:moveTo>
                    <a:pt x="138" y="0"/>
                  </a:moveTo>
                  <a:cubicBezTo>
                    <a:pt x="138" y="0"/>
                    <a:pt x="117" y="28"/>
                    <a:pt x="113" y="37"/>
                  </a:cubicBezTo>
                  <a:cubicBezTo>
                    <a:pt x="109" y="45"/>
                    <a:pt x="68" y="97"/>
                    <a:pt x="68" y="97"/>
                  </a:cubicBezTo>
                  <a:cubicBezTo>
                    <a:pt x="68" y="97"/>
                    <a:pt x="34" y="132"/>
                    <a:pt x="1" y="164"/>
                  </a:cubicBezTo>
                  <a:cubicBezTo>
                    <a:pt x="1" y="159"/>
                    <a:pt x="0" y="154"/>
                    <a:pt x="0" y="150"/>
                  </a:cubicBezTo>
                  <a:cubicBezTo>
                    <a:pt x="0" y="134"/>
                    <a:pt x="27" y="102"/>
                    <a:pt x="36" y="90"/>
                  </a:cubicBezTo>
                  <a:cubicBezTo>
                    <a:pt x="44" y="77"/>
                    <a:pt x="69" y="52"/>
                    <a:pt x="84" y="34"/>
                  </a:cubicBezTo>
                  <a:cubicBezTo>
                    <a:pt x="100" y="17"/>
                    <a:pt x="138" y="0"/>
                    <a:pt x="138" y="0"/>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8" name="Freeform 25"/>
            <p:cNvSpPr>
              <a:spLocks/>
            </p:cNvSpPr>
            <p:nvPr/>
          </p:nvSpPr>
          <p:spPr bwMode="auto">
            <a:xfrm>
              <a:off x="5018" y="2555"/>
              <a:ext cx="226" cy="193"/>
            </a:xfrm>
            <a:custGeom>
              <a:avLst/>
              <a:gdLst>
                <a:gd name="T0" fmla="*/ 195 w 195"/>
                <a:gd name="T1" fmla="*/ 0 h 166"/>
                <a:gd name="T2" fmla="*/ 185 w 195"/>
                <a:gd name="T3" fmla="*/ 42 h 166"/>
                <a:gd name="T4" fmla="*/ 162 w 195"/>
                <a:gd name="T5" fmla="*/ 136 h 166"/>
                <a:gd name="T6" fmla="*/ 146 w 195"/>
                <a:gd name="T7" fmla="*/ 147 h 166"/>
                <a:gd name="T8" fmla="*/ 30 w 195"/>
                <a:gd name="T9" fmla="*/ 166 h 166"/>
                <a:gd name="T10" fmla="*/ 0 w 195"/>
                <a:gd name="T11" fmla="*/ 128 h 166"/>
                <a:gd name="T12" fmla="*/ 36 w 195"/>
                <a:gd name="T13" fmla="*/ 101 h 166"/>
                <a:gd name="T14" fmla="*/ 76 w 195"/>
                <a:gd name="T15" fmla="*/ 31 h 166"/>
                <a:gd name="T16" fmla="*/ 124 w 195"/>
                <a:gd name="T17" fmla="*/ 48 h 166"/>
                <a:gd name="T18" fmla="*/ 195 w 195"/>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66">
                  <a:moveTo>
                    <a:pt x="195" y="0"/>
                  </a:moveTo>
                  <a:cubicBezTo>
                    <a:pt x="193" y="18"/>
                    <a:pt x="190" y="33"/>
                    <a:pt x="185" y="42"/>
                  </a:cubicBezTo>
                  <a:cubicBezTo>
                    <a:pt x="175" y="61"/>
                    <a:pt x="167" y="100"/>
                    <a:pt x="162" y="136"/>
                  </a:cubicBezTo>
                  <a:cubicBezTo>
                    <a:pt x="155" y="140"/>
                    <a:pt x="149" y="144"/>
                    <a:pt x="146" y="147"/>
                  </a:cubicBezTo>
                  <a:cubicBezTo>
                    <a:pt x="136" y="154"/>
                    <a:pt x="30" y="166"/>
                    <a:pt x="30" y="166"/>
                  </a:cubicBezTo>
                  <a:cubicBezTo>
                    <a:pt x="0" y="128"/>
                    <a:pt x="0" y="128"/>
                    <a:pt x="0" y="128"/>
                  </a:cubicBezTo>
                  <a:cubicBezTo>
                    <a:pt x="10" y="123"/>
                    <a:pt x="28" y="112"/>
                    <a:pt x="36" y="101"/>
                  </a:cubicBezTo>
                  <a:cubicBezTo>
                    <a:pt x="47" y="85"/>
                    <a:pt x="76" y="31"/>
                    <a:pt x="76" y="31"/>
                  </a:cubicBezTo>
                  <a:cubicBezTo>
                    <a:pt x="76" y="31"/>
                    <a:pt x="112" y="50"/>
                    <a:pt x="124" y="48"/>
                  </a:cubicBezTo>
                  <a:cubicBezTo>
                    <a:pt x="133" y="47"/>
                    <a:pt x="172" y="18"/>
                    <a:pt x="195"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9" name="Freeform 26"/>
            <p:cNvSpPr>
              <a:spLocks/>
            </p:cNvSpPr>
            <p:nvPr/>
          </p:nvSpPr>
          <p:spPr bwMode="auto">
            <a:xfrm>
              <a:off x="5025" y="2752"/>
              <a:ext cx="174" cy="97"/>
            </a:xfrm>
            <a:custGeom>
              <a:avLst/>
              <a:gdLst>
                <a:gd name="T0" fmla="*/ 150 w 150"/>
                <a:gd name="T1" fmla="*/ 69 h 84"/>
                <a:gd name="T2" fmla="*/ 70 w 150"/>
                <a:gd name="T3" fmla="*/ 81 h 84"/>
                <a:gd name="T4" fmla="*/ 0 w 150"/>
                <a:gd name="T5" fmla="*/ 64 h 84"/>
                <a:gd name="T6" fmla="*/ 17 w 150"/>
                <a:gd name="T7" fmla="*/ 11 h 84"/>
                <a:gd name="T8" fmla="*/ 20 w 150"/>
                <a:gd name="T9" fmla="*/ 3 h 84"/>
                <a:gd name="T10" fmla="*/ 128 w 150"/>
                <a:gd name="T11" fmla="*/ 3 h 84"/>
                <a:gd name="T12" fmla="*/ 149 w 150"/>
                <a:gd name="T13" fmla="*/ 14 h 84"/>
                <a:gd name="T14" fmla="*/ 148 w 150"/>
                <a:gd name="T15" fmla="*/ 32 h 84"/>
                <a:gd name="T16" fmla="*/ 150 w 150"/>
                <a:gd name="T17"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84">
                  <a:moveTo>
                    <a:pt x="150" y="69"/>
                  </a:moveTo>
                  <a:cubicBezTo>
                    <a:pt x="150" y="69"/>
                    <a:pt x="108" y="84"/>
                    <a:pt x="70" y="81"/>
                  </a:cubicBezTo>
                  <a:cubicBezTo>
                    <a:pt x="33" y="78"/>
                    <a:pt x="0" y="64"/>
                    <a:pt x="0" y="64"/>
                  </a:cubicBezTo>
                  <a:cubicBezTo>
                    <a:pt x="0" y="64"/>
                    <a:pt x="15" y="18"/>
                    <a:pt x="17" y="11"/>
                  </a:cubicBezTo>
                  <a:cubicBezTo>
                    <a:pt x="18" y="8"/>
                    <a:pt x="19" y="5"/>
                    <a:pt x="20" y="3"/>
                  </a:cubicBezTo>
                  <a:cubicBezTo>
                    <a:pt x="20" y="3"/>
                    <a:pt x="116" y="0"/>
                    <a:pt x="128" y="3"/>
                  </a:cubicBezTo>
                  <a:cubicBezTo>
                    <a:pt x="134" y="5"/>
                    <a:pt x="143" y="10"/>
                    <a:pt x="149" y="14"/>
                  </a:cubicBezTo>
                  <a:cubicBezTo>
                    <a:pt x="148" y="24"/>
                    <a:pt x="148" y="30"/>
                    <a:pt x="148" y="32"/>
                  </a:cubicBezTo>
                  <a:cubicBezTo>
                    <a:pt x="148" y="40"/>
                    <a:pt x="150" y="69"/>
                    <a:pt x="150" y="69"/>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0" name="Freeform 27"/>
            <p:cNvSpPr>
              <a:spLocks/>
            </p:cNvSpPr>
            <p:nvPr/>
          </p:nvSpPr>
          <p:spPr bwMode="auto">
            <a:xfrm>
              <a:off x="4925" y="2690"/>
              <a:ext cx="121" cy="134"/>
            </a:xfrm>
            <a:custGeom>
              <a:avLst/>
              <a:gdLst>
                <a:gd name="T0" fmla="*/ 104 w 104"/>
                <a:gd name="T1" fmla="*/ 43 h 116"/>
                <a:gd name="T2" fmla="*/ 102 w 104"/>
                <a:gd name="T3" fmla="*/ 50 h 116"/>
                <a:gd name="T4" fmla="*/ 91 w 104"/>
                <a:gd name="T5" fmla="*/ 64 h 116"/>
                <a:gd name="T6" fmla="*/ 86 w 104"/>
                <a:gd name="T7" fmla="*/ 70 h 116"/>
                <a:gd name="T8" fmla="*/ 86 w 104"/>
                <a:gd name="T9" fmla="*/ 85 h 116"/>
                <a:gd name="T10" fmla="*/ 77 w 104"/>
                <a:gd name="T11" fmla="*/ 92 h 116"/>
                <a:gd name="T12" fmla="*/ 80 w 104"/>
                <a:gd name="T13" fmla="*/ 99 h 116"/>
                <a:gd name="T14" fmla="*/ 71 w 104"/>
                <a:gd name="T15" fmla="*/ 112 h 116"/>
                <a:gd name="T16" fmla="*/ 55 w 104"/>
                <a:gd name="T17" fmla="*/ 112 h 116"/>
                <a:gd name="T18" fmla="*/ 33 w 104"/>
                <a:gd name="T19" fmla="*/ 110 h 116"/>
                <a:gd name="T20" fmla="*/ 10 w 104"/>
                <a:gd name="T21" fmla="*/ 107 h 116"/>
                <a:gd name="T22" fmla="*/ 0 w 104"/>
                <a:gd name="T23" fmla="*/ 70 h 116"/>
                <a:gd name="T24" fmla="*/ 3 w 104"/>
                <a:gd name="T25" fmla="*/ 67 h 116"/>
                <a:gd name="T26" fmla="*/ 70 w 104"/>
                <a:gd name="T27" fmla="*/ 0 h 116"/>
                <a:gd name="T28" fmla="*/ 104 w 104"/>
                <a:gd name="T29" fmla="*/ 4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16">
                  <a:moveTo>
                    <a:pt x="104" y="43"/>
                  </a:moveTo>
                  <a:cubicBezTo>
                    <a:pt x="104" y="43"/>
                    <a:pt x="102" y="46"/>
                    <a:pt x="102" y="50"/>
                  </a:cubicBezTo>
                  <a:cubicBezTo>
                    <a:pt x="102" y="54"/>
                    <a:pt x="94" y="60"/>
                    <a:pt x="91" y="64"/>
                  </a:cubicBezTo>
                  <a:cubicBezTo>
                    <a:pt x="87" y="67"/>
                    <a:pt x="86" y="70"/>
                    <a:pt x="86" y="70"/>
                  </a:cubicBezTo>
                  <a:cubicBezTo>
                    <a:pt x="86" y="70"/>
                    <a:pt x="87" y="80"/>
                    <a:pt x="86" y="85"/>
                  </a:cubicBezTo>
                  <a:cubicBezTo>
                    <a:pt x="86" y="90"/>
                    <a:pt x="77" y="92"/>
                    <a:pt x="77" y="92"/>
                  </a:cubicBezTo>
                  <a:cubicBezTo>
                    <a:pt x="77" y="92"/>
                    <a:pt x="80" y="97"/>
                    <a:pt x="80" y="99"/>
                  </a:cubicBezTo>
                  <a:cubicBezTo>
                    <a:pt x="79" y="101"/>
                    <a:pt x="72" y="112"/>
                    <a:pt x="71" y="112"/>
                  </a:cubicBezTo>
                  <a:cubicBezTo>
                    <a:pt x="70" y="113"/>
                    <a:pt x="60" y="111"/>
                    <a:pt x="55" y="112"/>
                  </a:cubicBezTo>
                  <a:cubicBezTo>
                    <a:pt x="50" y="114"/>
                    <a:pt x="42" y="109"/>
                    <a:pt x="33" y="110"/>
                  </a:cubicBezTo>
                  <a:cubicBezTo>
                    <a:pt x="24" y="111"/>
                    <a:pt x="18" y="116"/>
                    <a:pt x="10" y="107"/>
                  </a:cubicBezTo>
                  <a:cubicBezTo>
                    <a:pt x="2" y="98"/>
                    <a:pt x="0" y="70"/>
                    <a:pt x="0" y="70"/>
                  </a:cubicBezTo>
                  <a:cubicBezTo>
                    <a:pt x="1" y="69"/>
                    <a:pt x="2" y="68"/>
                    <a:pt x="3" y="67"/>
                  </a:cubicBezTo>
                  <a:cubicBezTo>
                    <a:pt x="36" y="35"/>
                    <a:pt x="70" y="0"/>
                    <a:pt x="70" y="0"/>
                  </a:cubicBezTo>
                  <a:lnTo>
                    <a:pt x="104"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1" name="Freeform 28"/>
            <p:cNvSpPr>
              <a:spLocks/>
            </p:cNvSpPr>
            <p:nvPr/>
          </p:nvSpPr>
          <p:spPr bwMode="auto">
            <a:xfrm>
              <a:off x="4932" y="2779"/>
              <a:ext cx="80" cy="37"/>
            </a:xfrm>
            <a:custGeom>
              <a:avLst/>
              <a:gdLst>
                <a:gd name="T0" fmla="*/ 3 w 69"/>
                <a:gd name="T1" fmla="*/ 0 h 32"/>
                <a:gd name="T2" fmla="*/ 33 w 69"/>
                <a:gd name="T3" fmla="*/ 11 h 32"/>
                <a:gd name="T4" fmla="*/ 57 w 69"/>
                <a:gd name="T5" fmla="*/ 13 h 32"/>
                <a:gd name="T6" fmla="*/ 65 w 69"/>
                <a:gd name="T7" fmla="*/ 23 h 32"/>
                <a:gd name="T8" fmla="*/ 53 w 69"/>
                <a:gd name="T9" fmla="*/ 31 h 32"/>
                <a:gd name="T10" fmla="*/ 12 w 69"/>
                <a:gd name="T11" fmla="*/ 27 h 32"/>
                <a:gd name="T12" fmla="*/ 3 w 69"/>
                <a:gd name="T13" fmla="*/ 16 h 32"/>
                <a:gd name="T14" fmla="*/ 3 w 6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32">
                  <a:moveTo>
                    <a:pt x="3" y="0"/>
                  </a:moveTo>
                  <a:cubicBezTo>
                    <a:pt x="3" y="0"/>
                    <a:pt x="25" y="11"/>
                    <a:pt x="33" y="11"/>
                  </a:cubicBezTo>
                  <a:cubicBezTo>
                    <a:pt x="41" y="11"/>
                    <a:pt x="52" y="13"/>
                    <a:pt x="57" y="13"/>
                  </a:cubicBezTo>
                  <a:cubicBezTo>
                    <a:pt x="63" y="13"/>
                    <a:pt x="69" y="20"/>
                    <a:pt x="65" y="23"/>
                  </a:cubicBezTo>
                  <a:cubicBezTo>
                    <a:pt x="62" y="27"/>
                    <a:pt x="64" y="32"/>
                    <a:pt x="53" y="31"/>
                  </a:cubicBezTo>
                  <a:cubicBezTo>
                    <a:pt x="42" y="31"/>
                    <a:pt x="12" y="27"/>
                    <a:pt x="12" y="27"/>
                  </a:cubicBezTo>
                  <a:cubicBezTo>
                    <a:pt x="12" y="27"/>
                    <a:pt x="5" y="21"/>
                    <a:pt x="3" y="16"/>
                  </a:cubicBezTo>
                  <a:cubicBezTo>
                    <a:pt x="0" y="11"/>
                    <a:pt x="3" y="0"/>
                    <a:pt x="3"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2" name="Freeform 29"/>
            <p:cNvSpPr>
              <a:spLocks/>
            </p:cNvSpPr>
            <p:nvPr/>
          </p:nvSpPr>
          <p:spPr bwMode="auto">
            <a:xfrm>
              <a:off x="4936" y="2754"/>
              <a:ext cx="77" cy="39"/>
            </a:xfrm>
            <a:custGeom>
              <a:avLst/>
              <a:gdLst>
                <a:gd name="T0" fmla="*/ 61 w 66"/>
                <a:gd name="T1" fmla="*/ 24 h 33"/>
                <a:gd name="T2" fmla="*/ 37 w 66"/>
                <a:gd name="T3" fmla="*/ 11 h 33"/>
                <a:gd name="T4" fmla="*/ 16 w 66"/>
                <a:gd name="T5" fmla="*/ 0 h 33"/>
                <a:gd name="T6" fmla="*/ 5 w 66"/>
                <a:gd name="T7" fmla="*/ 11 h 33"/>
                <a:gd name="T8" fmla="*/ 0 w 66"/>
                <a:gd name="T9" fmla="*/ 16 h 33"/>
                <a:gd name="T10" fmla="*/ 24 w 66"/>
                <a:gd name="T11" fmla="*/ 27 h 33"/>
                <a:gd name="T12" fmla="*/ 49 w 66"/>
                <a:gd name="T13" fmla="*/ 30 h 33"/>
                <a:gd name="T14" fmla="*/ 62 w 66"/>
                <a:gd name="T15" fmla="*/ 33 h 33"/>
                <a:gd name="T16" fmla="*/ 66 w 66"/>
                <a:gd name="T17" fmla="*/ 31 h 33"/>
                <a:gd name="T18" fmla="*/ 61 w 66"/>
                <a:gd name="T1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33">
                  <a:moveTo>
                    <a:pt x="61" y="24"/>
                  </a:moveTo>
                  <a:cubicBezTo>
                    <a:pt x="61" y="24"/>
                    <a:pt x="45" y="17"/>
                    <a:pt x="37" y="11"/>
                  </a:cubicBezTo>
                  <a:cubicBezTo>
                    <a:pt x="29" y="5"/>
                    <a:pt x="16" y="0"/>
                    <a:pt x="16" y="0"/>
                  </a:cubicBezTo>
                  <a:cubicBezTo>
                    <a:pt x="16" y="0"/>
                    <a:pt x="7" y="10"/>
                    <a:pt x="5" y="11"/>
                  </a:cubicBezTo>
                  <a:cubicBezTo>
                    <a:pt x="4" y="12"/>
                    <a:pt x="0" y="16"/>
                    <a:pt x="0" y="16"/>
                  </a:cubicBezTo>
                  <a:cubicBezTo>
                    <a:pt x="0" y="16"/>
                    <a:pt x="18" y="25"/>
                    <a:pt x="24" y="27"/>
                  </a:cubicBezTo>
                  <a:cubicBezTo>
                    <a:pt x="30" y="28"/>
                    <a:pt x="47" y="30"/>
                    <a:pt x="49" y="30"/>
                  </a:cubicBezTo>
                  <a:cubicBezTo>
                    <a:pt x="51" y="31"/>
                    <a:pt x="62" y="33"/>
                    <a:pt x="62" y="33"/>
                  </a:cubicBezTo>
                  <a:cubicBezTo>
                    <a:pt x="66" y="31"/>
                    <a:pt x="66" y="31"/>
                    <a:pt x="66" y="31"/>
                  </a:cubicBezTo>
                  <a:lnTo>
                    <a:pt x="61" y="2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3" name="Freeform 30"/>
            <p:cNvSpPr>
              <a:spLocks/>
            </p:cNvSpPr>
            <p:nvPr/>
          </p:nvSpPr>
          <p:spPr bwMode="auto">
            <a:xfrm>
              <a:off x="4959" y="2734"/>
              <a:ext cx="60" cy="52"/>
            </a:xfrm>
            <a:custGeom>
              <a:avLst/>
              <a:gdLst>
                <a:gd name="T0" fmla="*/ 50 w 51"/>
                <a:gd name="T1" fmla="*/ 34 h 45"/>
                <a:gd name="T2" fmla="*/ 31 w 51"/>
                <a:gd name="T3" fmla="*/ 12 h 45"/>
                <a:gd name="T4" fmla="*/ 16 w 51"/>
                <a:gd name="T5" fmla="*/ 0 h 45"/>
                <a:gd name="T6" fmla="*/ 6 w 51"/>
                <a:gd name="T7" fmla="*/ 10 h 45"/>
                <a:gd name="T8" fmla="*/ 0 w 51"/>
                <a:gd name="T9" fmla="*/ 12 h 45"/>
                <a:gd name="T10" fmla="*/ 22 w 51"/>
                <a:gd name="T11" fmla="*/ 26 h 45"/>
                <a:gd name="T12" fmla="*/ 41 w 51"/>
                <a:gd name="T13" fmla="*/ 39 h 45"/>
                <a:gd name="T14" fmla="*/ 50 w 51"/>
                <a:gd name="T15" fmla="*/ 43 h 45"/>
                <a:gd name="T16" fmla="*/ 50 w 51"/>
                <a:gd name="T17"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5">
                  <a:moveTo>
                    <a:pt x="50" y="34"/>
                  </a:moveTo>
                  <a:cubicBezTo>
                    <a:pt x="50" y="34"/>
                    <a:pt x="36" y="17"/>
                    <a:pt x="31" y="12"/>
                  </a:cubicBezTo>
                  <a:cubicBezTo>
                    <a:pt x="26" y="8"/>
                    <a:pt x="16" y="0"/>
                    <a:pt x="16" y="0"/>
                  </a:cubicBezTo>
                  <a:cubicBezTo>
                    <a:pt x="6" y="10"/>
                    <a:pt x="6" y="10"/>
                    <a:pt x="6" y="10"/>
                  </a:cubicBezTo>
                  <a:cubicBezTo>
                    <a:pt x="0" y="12"/>
                    <a:pt x="0" y="12"/>
                    <a:pt x="0" y="12"/>
                  </a:cubicBezTo>
                  <a:cubicBezTo>
                    <a:pt x="0" y="12"/>
                    <a:pt x="16" y="22"/>
                    <a:pt x="22" y="26"/>
                  </a:cubicBezTo>
                  <a:cubicBezTo>
                    <a:pt x="28" y="29"/>
                    <a:pt x="38" y="38"/>
                    <a:pt x="41" y="39"/>
                  </a:cubicBezTo>
                  <a:cubicBezTo>
                    <a:pt x="45" y="41"/>
                    <a:pt x="48" y="45"/>
                    <a:pt x="50" y="43"/>
                  </a:cubicBezTo>
                  <a:cubicBezTo>
                    <a:pt x="51" y="41"/>
                    <a:pt x="50" y="34"/>
                    <a:pt x="50" y="3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4" name="Freeform 31"/>
            <p:cNvSpPr>
              <a:spLocks/>
            </p:cNvSpPr>
            <p:nvPr/>
          </p:nvSpPr>
          <p:spPr bwMode="auto">
            <a:xfrm>
              <a:off x="4985" y="2704"/>
              <a:ext cx="54" cy="57"/>
            </a:xfrm>
            <a:custGeom>
              <a:avLst/>
              <a:gdLst>
                <a:gd name="T0" fmla="*/ 15 w 46"/>
                <a:gd name="T1" fmla="*/ 5 h 50"/>
                <a:gd name="T2" fmla="*/ 0 w 46"/>
                <a:gd name="T3" fmla="*/ 19 h 50"/>
                <a:gd name="T4" fmla="*/ 19 w 46"/>
                <a:gd name="T5" fmla="*/ 38 h 50"/>
                <a:gd name="T6" fmla="*/ 30 w 46"/>
                <a:gd name="T7" fmla="*/ 47 h 50"/>
                <a:gd name="T8" fmla="*/ 41 w 46"/>
                <a:gd name="T9" fmla="*/ 45 h 50"/>
                <a:gd name="T10" fmla="*/ 46 w 46"/>
                <a:gd name="T11" fmla="*/ 35 h 50"/>
                <a:gd name="T12" fmla="*/ 19 w 46"/>
                <a:gd name="T13" fmla="*/ 0 h 50"/>
                <a:gd name="T14" fmla="*/ 15 w 46"/>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50">
                  <a:moveTo>
                    <a:pt x="15" y="5"/>
                  </a:moveTo>
                  <a:cubicBezTo>
                    <a:pt x="0" y="19"/>
                    <a:pt x="0" y="19"/>
                    <a:pt x="0" y="19"/>
                  </a:cubicBezTo>
                  <a:cubicBezTo>
                    <a:pt x="0" y="19"/>
                    <a:pt x="17" y="38"/>
                    <a:pt x="19" y="38"/>
                  </a:cubicBezTo>
                  <a:cubicBezTo>
                    <a:pt x="22" y="39"/>
                    <a:pt x="30" y="47"/>
                    <a:pt x="30" y="47"/>
                  </a:cubicBezTo>
                  <a:cubicBezTo>
                    <a:pt x="30" y="47"/>
                    <a:pt x="39" y="50"/>
                    <a:pt x="41" y="45"/>
                  </a:cubicBezTo>
                  <a:cubicBezTo>
                    <a:pt x="43" y="39"/>
                    <a:pt x="46" y="35"/>
                    <a:pt x="46" y="35"/>
                  </a:cubicBezTo>
                  <a:cubicBezTo>
                    <a:pt x="19" y="0"/>
                    <a:pt x="19" y="0"/>
                    <a:pt x="19" y="0"/>
                  </a:cubicBezTo>
                  <a:lnTo>
                    <a:pt x="15" y="5"/>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5" name="Freeform 32"/>
            <p:cNvSpPr>
              <a:spLocks/>
            </p:cNvSpPr>
            <p:nvPr/>
          </p:nvSpPr>
          <p:spPr bwMode="auto">
            <a:xfrm>
              <a:off x="5033" y="2993"/>
              <a:ext cx="152" cy="81"/>
            </a:xfrm>
            <a:custGeom>
              <a:avLst/>
              <a:gdLst>
                <a:gd name="T0" fmla="*/ 131 w 131"/>
                <a:gd name="T1" fmla="*/ 53 h 70"/>
                <a:gd name="T2" fmla="*/ 124 w 131"/>
                <a:gd name="T3" fmla="*/ 58 h 70"/>
                <a:gd name="T4" fmla="*/ 115 w 131"/>
                <a:gd name="T5" fmla="*/ 38 h 70"/>
                <a:gd name="T6" fmla="*/ 67 w 131"/>
                <a:gd name="T7" fmla="*/ 26 h 70"/>
                <a:gd name="T8" fmla="*/ 31 w 131"/>
                <a:gd name="T9" fmla="*/ 56 h 70"/>
                <a:gd name="T10" fmla="*/ 26 w 131"/>
                <a:gd name="T11" fmla="*/ 70 h 70"/>
                <a:gd name="T12" fmla="*/ 21 w 131"/>
                <a:gd name="T13" fmla="*/ 67 h 70"/>
                <a:gd name="T14" fmla="*/ 5 w 131"/>
                <a:gd name="T15" fmla="*/ 51 h 70"/>
                <a:gd name="T16" fmla="*/ 54 w 131"/>
                <a:gd name="T17" fmla="*/ 5 h 70"/>
                <a:gd name="T18" fmla="*/ 102 w 131"/>
                <a:gd name="T19" fmla="*/ 5 h 70"/>
                <a:gd name="T20" fmla="*/ 125 w 131"/>
                <a:gd name="T21" fmla="*/ 19 h 70"/>
                <a:gd name="T22" fmla="*/ 131 w 131"/>
                <a:gd name="T23"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70">
                  <a:moveTo>
                    <a:pt x="131" y="53"/>
                  </a:moveTo>
                  <a:cubicBezTo>
                    <a:pt x="129" y="55"/>
                    <a:pt x="126" y="56"/>
                    <a:pt x="124" y="58"/>
                  </a:cubicBezTo>
                  <a:cubicBezTo>
                    <a:pt x="121" y="50"/>
                    <a:pt x="118" y="42"/>
                    <a:pt x="115" y="38"/>
                  </a:cubicBezTo>
                  <a:cubicBezTo>
                    <a:pt x="103" y="19"/>
                    <a:pt x="89" y="25"/>
                    <a:pt x="67" y="26"/>
                  </a:cubicBezTo>
                  <a:cubicBezTo>
                    <a:pt x="46" y="27"/>
                    <a:pt x="45" y="43"/>
                    <a:pt x="31" y="56"/>
                  </a:cubicBezTo>
                  <a:cubicBezTo>
                    <a:pt x="28" y="59"/>
                    <a:pt x="27" y="64"/>
                    <a:pt x="26" y="70"/>
                  </a:cubicBezTo>
                  <a:cubicBezTo>
                    <a:pt x="24" y="69"/>
                    <a:pt x="23" y="68"/>
                    <a:pt x="21" y="67"/>
                  </a:cubicBezTo>
                  <a:cubicBezTo>
                    <a:pt x="10" y="64"/>
                    <a:pt x="0" y="68"/>
                    <a:pt x="5" y="51"/>
                  </a:cubicBezTo>
                  <a:cubicBezTo>
                    <a:pt x="10" y="33"/>
                    <a:pt x="34" y="10"/>
                    <a:pt x="54" y="5"/>
                  </a:cubicBezTo>
                  <a:cubicBezTo>
                    <a:pt x="74" y="0"/>
                    <a:pt x="87" y="3"/>
                    <a:pt x="102" y="5"/>
                  </a:cubicBezTo>
                  <a:cubicBezTo>
                    <a:pt x="117" y="7"/>
                    <a:pt x="117" y="7"/>
                    <a:pt x="125" y="19"/>
                  </a:cubicBezTo>
                  <a:cubicBezTo>
                    <a:pt x="129" y="26"/>
                    <a:pt x="130" y="40"/>
                    <a:pt x="131" y="5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6" name="Freeform 33"/>
            <p:cNvSpPr>
              <a:spLocks/>
            </p:cNvSpPr>
            <p:nvPr/>
          </p:nvSpPr>
          <p:spPr bwMode="auto">
            <a:xfrm>
              <a:off x="4987" y="3049"/>
              <a:ext cx="227" cy="418"/>
            </a:xfrm>
            <a:custGeom>
              <a:avLst/>
              <a:gdLst>
                <a:gd name="T0" fmla="*/ 188 w 195"/>
                <a:gd name="T1" fmla="*/ 79 h 361"/>
                <a:gd name="T2" fmla="*/ 170 w 195"/>
                <a:gd name="T3" fmla="*/ 303 h 361"/>
                <a:gd name="T4" fmla="*/ 161 w 195"/>
                <a:gd name="T5" fmla="*/ 337 h 361"/>
                <a:gd name="T6" fmla="*/ 150 w 195"/>
                <a:gd name="T7" fmla="*/ 355 h 361"/>
                <a:gd name="T8" fmla="*/ 149 w 195"/>
                <a:gd name="T9" fmla="*/ 356 h 361"/>
                <a:gd name="T10" fmla="*/ 120 w 195"/>
                <a:gd name="T11" fmla="*/ 361 h 361"/>
                <a:gd name="T12" fmla="*/ 94 w 195"/>
                <a:gd name="T13" fmla="*/ 358 h 361"/>
                <a:gd name="T14" fmla="*/ 84 w 195"/>
                <a:gd name="T15" fmla="*/ 355 h 361"/>
                <a:gd name="T16" fmla="*/ 43 w 195"/>
                <a:gd name="T17" fmla="*/ 293 h 361"/>
                <a:gd name="T18" fmla="*/ 1 w 195"/>
                <a:gd name="T19" fmla="*/ 87 h 361"/>
                <a:gd name="T20" fmla="*/ 0 w 195"/>
                <a:gd name="T21" fmla="*/ 64 h 361"/>
                <a:gd name="T22" fmla="*/ 8 w 195"/>
                <a:gd name="T23" fmla="*/ 31 h 361"/>
                <a:gd name="T24" fmla="*/ 105 w 195"/>
                <a:gd name="T25" fmla="*/ 34 h 361"/>
                <a:gd name="T26" fmla="*/ 157 w 195"/>
                <a:gd name="T27" fmla="*/ 14 h 361"/>
                <a:gd name="T28" fmla="*/ 163 w 195"/>
                <a:gd name="T29" fmla="*/ 10 h 361"/>
                <a:gd name="T30" fmla="*/ 170 w 195"/>
                <a:gd name="T31" fmla="*/ 5 h 361"/>
                <a:gd name="T32" fmla="*/ 178 w 195"/>
                <a:gd name="T33" fmla="*/ 0 h 361"/>
                <a:gd name="T34" fmla="*/ 185 w 195"/>
                <a:gd name="T35" fmla="*/ 34 h 361"/>
                <a:gd name="T36" fmla="*/ 188 w 195"/>
                <a:gd name="T37" fmla="*/ 42 h 361"/>
                <a:gd name="T38" fmla="*/ 191 w 195"/>
                <a:gd name="T39" fmla="*/ 48 h 361"/>
                <a:gd name="T40" fmla="*/ 188 w 195"/>
                <a:gd name="T41" fmla="*/ 79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361">
                  <a:moveTo>
                    <a:pt x="188" y="79"/>
                  </a:moveTo>
                  <a:cubicBezTo>
                    <a:pt x="187" y="103"/>
                    <a:pt x="179" y="267"/>
                    <a:pt x="170" y="303"/>
                  </a:cubicBezTo>
                  <a:cubicBezTo>
                    <a:pt x="166" y="319"/>
                    <a:pt x="164" y="330"/>
                    <a:pt x="161" y="337"/>
                  </a:cubicBezTo>
                  <a:cubicBezTo>
                    <a:pt x="159" y="347"/>
                    <a:pt x="156" y="352"/>
                    <a:pt x="150" y="355"/>
                  </a:cubicBezTo>
                  <a:cubicBezTo>
                    <a:pt x="150" y="355"/>
                    <a:pt x="150" y="356"/>
                    <a:pt x="149" y="356"/>
                  </a:cubicBezTo>
                  <a:cubicBezTo>
                    <a:pt x="143" y="359"/>
                    <a:pt x="132" y="361"/>
                    <a:pt x="120" y="361"/>
                  </a:cubicBezTo>
                  <a:cubicBezTo>
                    <a:pt x="112" y="361"/>
                    <a:pt x="103" y="361"/>
                    <a:pt x="94" y="358"/>
                  </a:cubicBezTo>
                  <a:cubicBezTo>
                    <a:pt x="91" y="358"/>
                    <a:pt x="87" y="357"/>
                    <a:pt x="84" y="355"/>
                  </a:cubicBezTo>
                  <a:cubicBezTo>
                    <a:pt x="57" y="345"/>
                    <a:pt x="54" y="339"/>
                    <a:pt x="43" y="293"/>
                  </a:cubicBezTo>
                  <a:cubicBezTo>
                    <a:pt x="31" y="246"/>
                    <a:pt x="7" y="140"/>
                    <a:pt x="1" y="87"/>
                  </a:cubicBezTo>
                  <a:cubicBezTo>
                    <a:pt x="0" y="78"/>
                    <a:pt x="0" y="70"/>
                    <a:pt x="0" y="64"/>
                  </a:cubicBezTo>
                  <a:cubicBezTo>
                    <a:pt x="1" y="48"/>
                    <a:pt x="5" y="37"/>
                    <a:pt x="8" y="31"/>
                  </a:cubicBezTo>
                  <a:cubicBezTo>
                    <a:pt x="24" y="49"/>
                    <a:pt x="63" y="41"/>
                    <a:pt x="105" y="34"/>
                  </a:cubicBezTo>
                  <a:cubicBezTo>
                    <a:pt x="120" y="32"/>
                    <a:pt x="139" y="24"/>
                    <a:pt x="157" y="14"/>
                  </a:cubicBezTo>
                  <a:cubicBezTo>
                    <a:pt x="159" y="12"/>
                    <a:pt x="161" y="11"/>
                    <a:pt x="163" y="10"/>
                  </a:cubicBezTo>
                  <a:cubicBezTo>
                    <a:pt x="165" y="8"/>
                    <a:pt x="168" y="7"/>
                    <a:pt x="170" y="5"/>
                  </a:cubicBezTo>
                  <a:cubicBezTo>
                    <a:pt x="173" y="4"/>
                    <a:pt x="176" y="2"/>
                    <a:pt x="178" y="0"/>
                  </a:cubicBezTo>
                  <a:cubicBezTo>
                    <a:pt x="180" y="11"/>
                    <a:pt x="182" y="24"/>
                    <a:pt x="185" y="34"/>
                  </a:cubicBezTo>
                  <a:cubicBezTo>
                    <a:pt x="186" y="37"/>
                    <a:pt x="187" y="40"/>
                    <a:pt x="188" y="42"/>
                  </a:cubicBezTo>
                  <a:cubicBezTo>
                    <a:pt x="189" y="44"/>
                    <a:pt x="190" y="46"/>
                    <a:pt x="191" y="48"/>
                  </a:cubicBezTo>
                  <a:cubicBezTo>
                    <a:pt x="195" y="59"/>
                    <a:pt x="189" y="59"/>
                    <a:pt x="188" y="79"/>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7" name="Freeform 34"/>
            <p:cNvSpPr>
              <a:spLocks/>
            </p:cNvSpPr>
            <p:nvPr/>
          </p:nvSpPr>
          <p:spPr bwMode="auto">
            <a:xfrm>
              <a:off x="5158" y="3049"/>
              <a:ext cx="45" cy="53"/>
            </a:xfrm>
            <a:custGeom>
              <a:avLst/>
              <a:gdLst>
                <a:gd name="T0" fmla="*/ 38 w 38"/>
                <a:gd name="T1" fmla="*/ 34 h 46"/>
                <a:gd name="T2" fmla="*/ 16 w 38"/>
                <a:gd name="T3" fmla="*/ 42 h 46"/>
                <a:gd name="T4" fmla="*/ 6 w 38"/>
                <a:gd name="T5" fmla="*/ 32 h 46"/>
                <a:gd name="T6" fmla="*/ 10 w 38"/>
                <a:gd name="T7" fmla="*/ 14 h 46"/>
                <a:gd name="T8" fmla="*/ 16 w 38"/>
                <a:gd name="T9" fmla="*/ 10 h 46"/>
                <a:gd name="T10" fmla="*/ 23 w 38"/>
                <a:gd name="T11" fmla="*/ 5 h 46"/>
                <a:gd name="T12" fmla="*/ 31 w 38"/>
                <a:gd name="T13" fmla="*/ 0 h 46"/>
                <a:gd name="T14" fmla="*/ 38 w 38"/>
                <a:gd name="T15" fmla="*/ 34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6">
                  <a:moveTo>
                    <a:pt x="38" y="34"/>
                  </a:moveTo>
                  <a:cubicBezTo>
                    <a:pt x="30" y="37"/>
                    <a:pt x="22" y="40"/>
                    <a:pt x="16" y="42"/>
                  </a:cubicBezTo>
                  <a:cubicBezTo>
                    <a:pt x="0" y="46"/>
                    <a:pt x="2" y="41"/>
                    <a:pt x="6" y="32"/>
                  </a:cubicBezTo>
                  <a:cubicBezTo>
                    <a:pt x="8" y="28"/>
                    <a:pt x="9" y="21"/>
                    <a:pt x="10" y="14"/>
                  </a:cubicBezTo>
                  <a:cubicBezTo>
                    <a:pt x="12" y="12"/>
                    <a:pt x="14" y="11"/>
                    <a:pt x="16" y="10"/>
                  </a:cubicBezTo>
                  <a:cubicBezTo>
                    <a:pt x="18" y="8"/>
                    <a:pt x="21" y="7"/>
                    <a:pt x="23" y="5"/>
                  </a:cubicBezTo>
                  <a:cubicBezTo>
                    <a:pt x="26" y="4"/>
                    <a:pt x="29" y="2"/>
                    <a:pt x="31" y="0"/>
                  </a:cubicBezTo>
                  <a:cubicBezTo>
                    <a:pt x="33" y="11"/>
                    <a:pt x="35" y="24"/>
                    <a:pt x="38" y="3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8" name="Freeform 35"/>
            <p:cNvSpPr>
              <a:spLocks/>
            </p:cNvSpPr>
            <p:nvPr/>
          </p:nvSpPr>
          <p:spPr bwMode="auto">
            <a:xfrm>
              <a:off x="5079" y="3461"/>
              <a:ext cx="124" cy="114"/>
            </a:xfrm>
            <a:custGeom>
              <a:avLst/>
              <a:gdLst>
                <a:gd name="T0" fmla="*/ 69 w 106"/>
                <a:gd name="T1" fmla="*/ 78 h 99"/>
                <a:gd name="T2" fmla="*/ 106 w 106"/>
                <a:gd name="T3" fmla="*/ 99 h 99"/>
                <a:gd name="T4" fmla="*/ 79 w 106"/>
                <a:gd name="T5" fmla="*/ 99 h 99"/>
                <a:gd name="T6" fmla="*/ 27 w 106"/>
                <a:gd name="T7" fmla="*/ 73 h 99"/>
                <a:gd name="T8" fmla="*/ 17 w 106"/>
                <a:gd name="T9" fmla="*/ 54 h 99"/>
                <a:gd name="T10" fmla="*/ 9 w 106"/>
                <a:gd name="T11" fmla="*/ 21 h 99"/>
                <a:gd name="T12" fmla="*/ 15 w 106"/>
                <a:gd name="T13" fmla="*/ 2 h 99"/>
                <a:gd name="T14" fmla="*/ 70 w 106"/>
                <a:gd name="T15" fmla="*/ 0 h 99"/>
                <a:gd name="T16" fmla="*/ 69 w 106"/>
                <a:gd name="T17" fmla="*/ 21 h 99"/>
                <a:gd name="T18" fmla="*/ 80 w 106"/>
                <a:gd name="T19" fmla="*/ 33 h 99"/>
                <a:gd name="T20" fmla="*/ 106 w 106"/>
                <a:gd name="T21" fmla="*/ 53 h 99"/>
                <a:gd name="T22" fmla="*/ 50 w 106"/>
                <a:gd name="T23" fmla="*/ 60 h 99"/>
                <a:gd name="T24" fmla="*/ 69 w 106"/>
                <a:gd name="T25" fmla="*/ 7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9">
                  <a:moveTo>
                    <a:pt x="69" y="78"/>
                  </a:moveTo>
                  <a:cubicBezTo>
                    <a:pt x="86" y="81"/>
                    <a:pt x="106" y="99"/>
                    <a:pt x="106" y="99"/>
                  </a:cubicBezTo>
                  <a:cubicBezTo>
                    <a:pt x="106" y="99"/>
                    <a:pt x="95" y="99"/>
                    <a:pt x="79" y="99"/>
                  </a:cubicBezTo>
                  <a:cubicBezTo>
                    <a:pt x="63" y="99"/>
                    <a:pt x="45" y="88"/>
                    <a:pt x="27" y="73"/>
                  </a:cubicBezTo>
                  <a:cubicBezTo>
                    <a:pt x="8" y="59"/>
                    <a:pt x="19" y="62"/>
                    <a:pt x="17" y="54"/>
                  </a:cubicBezTo>
                  <a:cubicBezTo>
                    <a:pt x="15" y="47"/>
                    <a:pt x="0" y="35"/>
                    <a:pt x="9" y="21"/>
                  </a:cubicBezTo>
                  <a:cubicBezTo>
                    <a:pt x="12" y="16"/>
                    <a:pt x="14" y="9"/>
                    <a:pt x="15" y="2"/>
                  </a:cubicBezTo>
                  <a:cubicBezTo>
                    <a:pt x="37" y="8"/>
                    <a:pt x="61" y="5"/>
                    <a:pt x="70" y="0"/>
                  </a:cubicBezTo>
                  <a:cubicBezTo>
                    <a:pt x="69" y="21"/>
                    <a:pt x="69" y="21"/>
                    <a:pt x="69" y="21"/>
                  </a:cubicBezTo>
                  <a:cubicBezTo>
                    <a:pt x="69" y="21"/>
                    <a:pt x="67" y="33"/>
                    <a:pt x="80" y="33"/>
                  </a:cubicBezTo>
                  <a:cubicBezTo>
                    <a:pt x="93" y="33"/>
                    <a:pt x="106" y="53"/>
                    <a:pt x="106" y="53"/>
                  </a:cubicBezTo>
                  <a:cubicBezTo>
                    <a:pt x="106" y="53"/>
                    <a:pt x="74" y="50"/>
                    <a:pt x="50" y="60"/>
                  </a:cubicBezTo>
                  <a:cubicBezTo>
                    <a:pt x="25" y="70"/>
                    <a:pt x="52" y="75"/>
                    <a:pt x="69" y="7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9" name="Freeform 36"/>
            <p:cNvSpPr>
              <a:spLocks/>
            </p:cNvSpPr>
            <p:nvPr/>
          </p:nvSpPr>
          <p:spPr bwMode="auto">
            <a:xfrm>
              <a:off x="5127" y="3956"/>
              <a:ext cx="45" cy="38"/>
            </a:xfrm>
            <a:custGeom>
              <a:avLst/>
              <a:gdLst>
                <a:gd name="T0" fmla="*/ 39 w 39"/>
                <a:gd name="T1" fmla="*/ 20 h 32"/>
                <a:gd name="T2" fmla="*/ 15 w 39"/>
                <a:gd name="T3" fmla="*/ 32 h 32"/>
                <a:gd name="T4" fmla="*/ 0 w 39"/>
                <a:gd name="T5" fmla="*/ 21 h 32"/>
                <a:gd name="T6" fmla="*/ 0 w 39"/>
                <a:gd name="T7" fmla="*/ 2 h 32"/>
                <a:gd name="T8" fmla="*/ 15 w 39"/>
                <a:gd name="T9" fmla="*/ 0 h 32"/>
                <a:gd name="T10" fmla="*/ 33 w 39"/>
                <a:gd name="T11" fmla="*/ 1 h 32"/>
                <a:gd name="T12" fmla="*/ 38 w 39"/>
                <a:gd name="T13" fmla="*/ 17 h 32"/>
                <a:gd name="T14" fmla="*/ 39 w 39"/>
                <a:gd name="T15" fmla="*/ 2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2">
                  <a:moveTo>
                    <a:pt x="39" y="20"/>
                  </a:moveTo>
                  <a:cubicBezTo>
                    <a:pt x="39" y="20"/>
                    <a:pt x="29" y="32"/>
                    <a:pt x="15" y="32"/>
                  </a:cubicBezTo>
                  <a:cubicBezTo>
                    <a:pt x="1" y="32"/>
                    <a:pt x="0" y="21"/>
                    <a:pt x="0" y="21"/>
                  </a:cubicBezTo>
                  <a:cubicBezTo>
                    <a:pt x="0" y="2"/>
                    <a:pt x="0" y="2"/>
                    <a:pt x="0" y="2"/>
                  </a:cubicBezTo>
                  <a:cubicBezTo>
                    <a:pt x="5" y="2"/>
                    <a:pt x="11" y="0"/>
                    <a:pt x="15" y="0"/>
                  </a:cubicBezTo>
                  <a:cubicBezTo>
                    <a:pt x="19" y="0"/>
                    <a:pt x="26" y="4"/>
                    <a:pt x="33" y="1"/>
                  </a:cubicBezTo>
                  <a:cubicBezTo>
                    <a:pt x="38" y="17"/>
                    <a:pt x="38" y="17"/>
                    <a:pt x="38" y="17"/>
                  </a:cubicBezTo>
                  <a:lnTo>
                    <a:pt x="39" y="2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0" name="Freeform 37"/>
            <p:cNvSpPr>
              <a:spLocks/>
            </p:cNvSpPr>
            <p:nvPr/>
          </p:nvSpPr>
          <p:spPr bwMode="auto">
            <a:xfrm>
              <a:off x="4907" y="3976"/>
              <a:ext cx="299" cy="124"/>
            </a:xfrm>
            <a:custGeom>
              <a:avLst/>
              <a:gdLst>
                <a:gd name="T0" fmla="*/ 252 w 257"/>
                <a:gd name="T1" fmla="*/ 96 h 107"/>
                <a:gd name="T2" fmla="*/ 204 w 257"/>
                <a:gd name="T3" fmla="*/ 100 h 107"/>
                <a:gd name="T4" fmla="*/ 121 w 257"/>
                <a:gd name="T5" fmla="*/ 106 h 107"/>
                <a:gd name="T6" fmla="*/ 18 w 257"/>
                <a:gd name="T7" fmla="*/ 90 h 107"/>
                <a:gd name="T8" fmla="*/ 2 w 257"/>
                <a:gd name="T9" fmla="*/ 70 h 107"/>
                <a:gd name="T10" fmla="*/ 2 w 257"/>
                <a:gd name="T11" fmla="*/ 70 h 107"/>
                <a:gd name="T12" fmla="*/ 10 w 257"/>
                <a:gd name="T13" fmla="*/ 52 h 107"/>
                <a:gd name="T14" fmla="*/ 11 w 257"/>
                <a:gd name="T15" fmla="*/ 52 h 107"/>
                <a:gd name="T16" fmla="*/ 101 w 257"/>
                <a:gd name="T17" fmla="*/ 35 h 107"/>
                <a:gd name="T18" fmla="*/ 147 w 257"/>
                <a:gd name="T19" fmla="*/ 8 h 107"/>
                <a:gd name="T20" fmla="*/ 158 w 257"/>
                <a:gd name="T21" fmla="*/ 3 h 107"/>
                <a:gd name="T22" fmla="*/ 166 w 257"/>
                <a:gd name="T23" fmla="*/ 1 h 107"/>
                <a:gd name="T24" fmla="*/ 174 w 257"/>
                <a:gd name="T25" fmla="*/ 1 h 107"/>
                <a:gd name="T26" fmla="*/ 189 w 257"/>
                <a:gd name="T27" fmla="*/ 1 h 107"/>
                <a:gd name="T28" fmla="*/ 189 w 257"/>
                <a:gd name="T29" fmla="*/ 4 h 107"/>
                <a:gd name="T30" fmla="*/ 204 w 257"/>
                <a:gd name="T31" fmla="*/ 15 h 107"/>
                <a:gd name="T32" fmla="*/ 228 w 257"/>
                <a:gd name="T33" fmla="*/ 3 h 107"/>
                <a:gd name="T34" fmla="*/ 227 w 257"/>
                <a:gd name="T35" fmla="*/ 0 h 107"/>
                <a:gd name="T36" fmla="*/ 238 w 257"/>
                <a:gd name="T37" fmla="*/ 0 h 107"/>
                <a:gd name="T38" fmla="*/ 242 w 257"/>
                <a:gd name="T39" fmla="*/ 1 h 107"/>
                <a:gd name="T40" fmla="*/ 254 w 257"/>
                <a:gd name="T41" fmla="*/ 32 h 107"/>
                <a:gd name="T42" fmla="*/ 255 w 257"/>
                <a:gd name="T43" fmla="*/ 36 h 107"/>
                <a:gd name="T44" fmla="*/ 252 w 257"/>
                <a:gd name="T45" fmla="*/ 9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107">
                  <a:moveTo>
                    <a:pt x="252" y="96"/>
                  </a:moveTo>
                  <a:cubicBezTo>
                    <a:pt x="250" y="103"/>
                    <a:pt x="229" y="99"/>
                    <a:pt x="204" y="100"/>
                  </a:cubicBezTo>
                  <a:cubicBezTo>
                    <a:pt x="179" y="102"/>
                    <a:pt x="161" y="105"/>
                    <a:pt x="121" y="106"/>
                  </a:cubicBezTo>
                  <a:cubicBezTo>
                    <a:pt x="80" y="107"/>
                    <a:pt x="43" y="104"/>
                    <a:pt x="18" y="90"/>
                  </a:cubicBezTo>
                  <a:cubicBezTo>
                    <a:pt x="8" y="84"/>
                    <a:pt x="4" y="77"/>
                    <a:pt x="2" y="70"/>
                  </a:cubicBezTo>
                  <a:cubicBezTo>
                    <a:pt x="2" y="70"/>
                    <a:pt x="2" y="70"/>
                    <a:pt x="2" y="70"/>
                  </a:cubicBezTo>
                  <a:cubicBezTo>
                    <a:pt x="0" y="61"/>
                    <a:pt x="5" y="53"/>
                    <a:pt x="10" y="52"/>
                  </a:cubicBezTo>
                  <a:cubicBezTo>
                    <a:pt x="10" y="52"/>
                    <a:pt x="11" y="52"/>
                    <a:pt x="11" y="52"/>
                  </a:cubicBezTo>
                  <a:cubicBezTo>
                    <a:pt x="16" y="51"/>
                    <a:pt x="77" y="48"/>
                    <a:pt x="101" y="35"/>
                  </a:cubicBezTo>
                  <a:cubicBezTo>
                    <a:pt x="125" y="23"/>
                    <a:pt x="136" y="13"/>
                    <a:pt x="147" y="8"/>
                  </a:cubicBezTo>
                  <a:cubicBezTo>
                    <a:pt x="151" y="6"/>
                    <a:pt x="155" y="4"/>
                    <a:pt x="158" y="3"/>
                  </a:cubicBezTo>
                  <a:cubicBezTo>
                    <a:pt x="161" y="2"/>
                    <a:pt x="163" y="2"/>
                    <a:pt x="166" y="1"/>
                  </a:cubicBezTo>
                  <a:cubicBezTo>
                    <a:pt x="169" y="1"/>
                    <a:pt x="171" y="1"/>
                    <a:pt x="174" y="1"/>
                  </a:cubicBezTo>
                  <a:cubicBezTo>
                    <a:pt x="189" y="1"/>
                    <a:pt x="189" y="1"/>
                    <a:pt x="189" y="1"/>
                  </a:cubicBezTo>
                  <a:cubicBezTo>
                    <a:pt x="189" y="4"/>
                    <a:pt x="189" y="4"/>
                    <a:pt x="189" y="4"/>
                  </a:cubicBezTo>
                  <a:cubicBezTo>
                    <a:pt x="189" y="4"/>
                    <a:pt x="190" y="15"/>
                    <a:pt x="204" y="15"/>
                  </a:cubicBezTo>
                  <a:cubicBezTo>
                    <a:pt x="218" y="15"/>
                    <a:pt x="228" y="3"/>
                    <a:pt x="228" y="3"/>
                  </a:cubicBezTo>
                  <a:cubicBezTo>
                    <a:pt x="227" y="0"/>
                    <a:pt x="227" y="0"/>
                    <a:pt x="227" y="0"/>
                  </a:cubicBezTo>
                  <a:cubicBezTo>
                    <a:pt x="231" y="0"/>
                    <a:pt x="235" y="0"/>
                    <a:pt x="238" y="0"/>
                  </a:cubicBezTo>
                  <a:cubicBezTo>
                    <a:pt x="240" y="0"/>
                    <a:pt x="241" y="0"/>
                    <a:pt x="242" y="1"/>
                  </a:cubicBezTo>
                  <a:cubicBezTo>
                    <a:pt x="245" y="2"/>
                    <a:pt x="251" y="20"/>
                    <a:pt x="254" y="32"/>
                  </a:cubicBezTo>
                  <a:cubicBezTo>
                    <a:pt x="254" y="33"/>
                    <a:pt x="254" y="35"/>
                    <a:pt x="255" y="36"/>
                  </a:cubicBezTo>
                  <a:cubicBezTo>
                    <a:pt x="257" y="47"/>
                    <a:pt x="254" y="89"/>
                    <a:pt x="252" y="96"/>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1" name="Freeform 38"/>
            <p:cNvSpPr>
              <a:spLocks/>
            </p:cNvSpPr>
            <p:nvPr/>
          </p:nvSpPr>
          <p:spPr bwMode="auto">
            <a:xfrm>
              <a:off x="5100" y="3976"/>
              <a:ext cx="84" cy="24"/>
            </a:xfrm>
            <a:custGeom>
              <a:avLst/>
              <a:gdLst>
                <a:gd name="T0" fmla="*/ 72 w 72"/>
                <a:gd name="T1" fmla="*/ 0 h 21"/>
                <a:gd name="T2" fmla="*/ 72 w 72"/>
                <a:gd name="T3" fmla="*/ 7 h 21"/>
                <a:gd name="T4" fmla="*/ 39 w 72"/>
                <a:gd name="T5" fmla="*/ 18 h 21"/>
                <a:gd name="T6" fmla="*/ 0 w 72"/>
                <a:gd name="T7" fmla="*/ 7 h 21"/>
                <a:gd name="T8" fmla="*/ 0 w 72"/>
                <a:gd name="T9" fmla="*/ 1 h 21"/>
                <a:gd name="T10" fmla="*/ 8 w 72"/>
                <a:gd name="T11" fmla="*/ 1 h 21"/>
                <a:gd name="T12" fmla="*/ 23 w 72"/>
                <a:gd name="T13" fmla="*/ 1 h 21"/>
                <a:gd name="T14" fmla="*/ 23 w 72"/>
                <a:gd name="T15" fmla="*/ 4 h 21"/>
                <a:gd name="T16" fmla="*/ 38 w 72"/>
                <a:gd name="T17" fmla="*/ 15 h 21"/>
                <a:gd name="T18" fmla="*/ 62 w 72"/>
                <a:gd name="T19" fmla="*/ 3 h 21"/>
                <a:gd name="T20" fmla="*/ 61 w 72"/>
                <a:gd name="T21" fmla="*/ 0 h 21"/>
                <a:gd name="T22" fmla="*/ 72 w 72"/>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1">
                  <a:moveTo>
                    <a:pt x="72" y="0"/>
                  </a:moveTo>
                  <a:cubicBezTo>
                    <a:pt x="72" y="7"/>
                    <a:pt x="72" y="7"/>
                    <a:pt x="72" y="7"/>
                  </a:cubicBezTo>
                  <a:cubicBezTo>
                    <a:pt x="72" y="7"/>
                    <a:pt x="72" y="21"/>
                    <a:pt x="39" y="18"/>
                  </a:cubicBezTo>
                  <a:cubicBezTo>
                    <a:pt x="7" y="16"/>
                    <a:pt x="0" y="7"/>
                    <a:pt x="0" y="7"/>
                  </a:cubicBezTo>
                  <a:cubicBezTo>
                    <a:pt x="0" y="1"/>
                    <a:pt x="0" y="1"/>
                    <a:pt x="0" y="1"/>
                  </a:cubicBezTo>
                  <a:cubicBezTo>
                    <a:pt x="3" y="1"/>
                    <a:pt x="5" y="1"/>
                    <a:pt x="8" y="1"/>
                  </a:cubicBezTo>
                  <a:cubicBezTo>
                    <a:pt x="23" y="1"/>
                    <a:pt x="23" y="1"/>
                    <a:pt x="23" y="1"/>
                  </a:cubicBezTo>
                  <a:cubicBezTo>
                    <a:pt x="23" y="4"/>
                    <a:pt x="23" y="4"/>
                    <a:pt x="23" y="4"/>
                  </a:cubicBezTo>
                  <a:cubicBezTo>
                    <a:pt x="23" y="4"/>
                    <a:pt x="24" y="15"/>
                    <a:pt x="38" y="15"/>
                  </a:cubicBezTo>
                  <a:cubicBezTo>
                    <a:pt x="52" y="15"/>
                    <a:pt x="62" y="3"/>
                    <a:pt x="62" y="3"/>
                  </a:cubicBezTo>
                  <a:cubicBezTo>
                    <a:pt x="61" y="0"/>
                    <a:pt x="61" y="0"/>
                    <a:pt x="61" y="0"/>
                  </a:cubicBezTo>
                  <a:cubicBezTo>
                    <a:pt x="65" y="0"/>
                    <a:pt x="69" y="0"/>
                    <a:pt x="7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2" name="Freeform 39"/>
            <p:cNvSpPr>
              <a:spLocks/>
            </p:cNvSpPr>
            <p:nvPr/>
          </p:nvSpPr>
          <p:spPr bwMode="auto">
            <a:xfrm>
              <a:off x="5078" y="3519"/>
              <a:ext cx="150" cy="442"/>
            </a:xfrm>
            <a:custGeom>
              <a:avLst/>
              <a:gdLst>
                <a:gd name="T0" fmla="*/ 123 w 129"/>
                <a:gd name="T1" fmla="*/ 168 h 382"/>
                <a:gd name="T2" fmla="*/ 92 w 129"/>
                <a:gd name="T3" fmla="*/ 334 h 382"/>
                <a:gd name="T4" fmla="*/ 75 w 129"/>
                <a:gd name="T5" fmla="*/ 379 h 382"/>
                <a:gd name="T6" fmla="*/ 57 w 129"/>
                <a:gd name="T7" fmla="*/ 378 h 382"/>
                <a:gd name="T8" fmla="*/ 42 w 129"/>
                <a:gd name="T9" fmla="*/ 380 h 382"/>
                <a:gd name="T10" fmla="*/ 28 w 129"/>
                <a:gd name="T11" fmla="*/ 372 h 382"/>
                <a:gd name="T12" fmla="*/ 18 w 129"/>
                <a:gd name="T13" fmla="*/ 189 h 382"/>
                <a:gd name="T14" fmla="*/ 0 w 129"/>
                <a:gd name="T15" fmla="*/ 16 h 382"/>
                <a:gd name="T16" fmla="*/ 7 w 129"/>
                <a:gd name="T17" fmla="*/ 8 h 382"/>
                <a:gd name="T18" fmla="*/ 18 w 129"/>
                <a:gd name="T19" fmla="*/ 4 h 382"/>
                <a:gd name="T20" fmla="*/ 28 w 129"/>
                <a:gd name="T21" fmla="*/ 23 h 382"/>
                <a:gd name="T22" fmla="*/ 80 w 129"/>
                <a:gd name="T23" fmla="*/ 49 h 382"/>
                <a:gd name="T24" fmla="*/ 107 w 129"/>
                <a:gd name="T25" fmla="*/ 49 h 382"/>
                <a:gd name="T26" fmla="*/ 70 w 129"/>
                <a:gd name="T27" fmla="*/ 28 h 382"/>
                <a:gd name="T28" fmla="*/ 51 w 129"/>
                <a:gd name="T29" fmla="*/ 10 h 382"/>
                <a:gd name="T30" fmla="*/ 107 w 129"/>
                <a:gd name="T31" fmla="*/ 3 h 382"/>
                <a:gd name="T32" fmla="*/ 123 w 129"/>
                <a:gd name="T33" fmla="*/ 83 h 382"/>
                <a:gd name="T34" fmla="*/ 123 w 129"/>
                <a:gd name="T35" fmla="*/ 16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382">
                  <a:moveTo>
                    <a:pt x="123" y="168"/>
                  </a:moveTo>
                  <a:cubicBezTo>
                    <a:pt x="117" y="192"/>
                    <a:pt x="97" y="272"/>
                    <a:pt x="92" y="334"/>
                  </a:cubicBezTo>
                  <a:cubicBezTo>
                    <a:pt x="89" y="366"/>
                    <a:pt x="82" y="377"/>
                    <a:pt x="75" y="379"/>
                  </a:cubicBezTo>
                  <a:cubicBezTo>
                    <a:pt x="68" y="382"/>
                    <a:pt x="61" y="378"/>
                    <a:pt x="57" y="378"/>
                  </a:cubicBezTo>
                  <a:cubicBezTo>
                    <a:pt x="53" y="378"/>
                    <a:pt x="47" y="380"/>
                    <a:pt x="42" y="380"/>
                  </a:cubicBezTo>
                  <a:cubicBezTo>
                    <a:pt x="37" y="379"/>
                    <a:pt x="32" y="378"/>
                    <a:pt x="28" y="372"/>
                  </a:cubicBezTo>
                  <a:cubicBezTo>
                    <a:pt x="19" y="359"/>
                    <a:pt x="33" y="238"/>
                    <a:pt x="18" y="189"/>
                  </a:cubicBezTo>
                  <a:cubicBezTo>
                    <a:pt x="3" y="139"/>
                    <a:pt x="1" y="25"/>
                    <a:pt x="0" y="16"/>
                  </a:cubicBezTo>
                  <a:cubicBezTo>
                    <a:pt x="0" y="12"/>
                    <a:pt x="3" y="10"/>
                    <a:pt x="7" y="8"/>
                  </a:cubicBezTo>
                  <a:cubicBezTo>
                    <a:pt x="12" y="5"/>
                    <a:pt x="18" y="4"/>
                    <a:pt x="18" y="4"/>
                  </a:cubicBezTo>
                  <a:cubicBezTo>
                    <a:pt x="20" y="12"/>
                    <a:pt x="9" y="9"/>
                    <a:pt x="28" y="23"/>
                  </a:cubicBezTo>
                  <a:cubicBezTo>
                    <a:pt x="46" y="38"/>
                    <a:pt x="64" y="49"/>
                    <a:pt x="80" y="49"/>
                  </a:cubicBezTo>
                  <a:cubicBezTo>
                    <a:pt x="96" y="49"/>
                    <a:pt x="107" y="49"/>
                    <a:pt x="107" y="49"/>
                  </a:cubicBezTo>
                  <a:cubicBezTo>
                    <a:pt x="107" y="49"/>
                    <a:pt x="87" y="31"/>
                    <a:pt x="70" y="28"/>
                  </a:cubicBezTo>
                  <a:cubicBezTo>
                    <a:pt x="53" y="25"/>
                    <a:pt x="26" y="20"/>
                    <a:pt x="51" y="10"/>
                  </a:cubicBezTo>
                  <a:cubicBezTo>
                    <a:pt x="75" y="0"/>
                    <a:pt x="107" y="3"/>
                    <a:pt x="107" y="3"/>
                  </a:cubicBezTo>
                  <a:cubicBezTo>
                    <a:pt x="107" y="3"/>
                    <a:pt x="119" y="70"/>
                    <a:pt x="123" y="83"/>
                  </a:cubicBezTo>
                  <a:cubicBezTo>
                    <a:pt x="128" y="96"/>
                    <a:pt x="129" y="145"/>
                    <a:pt x="123" y="168"/>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3" name="Freeform 40"/>
            <p:cNvSpPr>
              <a:spLocks/>
            </p:cNvSpPr>
            <p:nvPr/>
          </p:nvSpPr>
          <p:spPr bwMode="auto">
            <a:xfrm>
              <a:off x="4984" y="2826"/>
              <a:ext cx="224" cy="86"/>
            </a:xfrm>
            <a:custGeom>
              <a:avLst/>
              <a:gdLst>
                <a:gd name="T0" fmla="*/ 193 w 193"/>
                <a:gd name="T1" fmla="*/ 51 h 74"/>
                <a:gd name="T2" fmla="*/ 88 w 193"/>
                <a:gd name="T3" fmla="*/ 29 h 74"/>
                <a:gd name="T4" fmla="*/ 21 w 193"/>
                <a:gd name="T5" fmla="*/ 55 h 74"/>
                <a:gd name="T6" fmla="*/ 0 w 193"/>
                <a:gd name="T7" fmla="*/ 74 h 74"/>
                <a:gd name="T8" fmla="*/ 29 w 193"/>
                <a:gd name="T9" fmla="*/ 23 h 74"/>
                <a:gd name="T10" fmla="*/ 35 w 193"/>
                <a:gd name="T11" fmla="*/ 0 h 74"/>
                <a:gd name="T12" fmla="*/ 105 w 193"/>
                <a:gd name="T13" fmla="*/ 17 h 74"/>
                <a:gd name="T14" fmla="*/ 185 w 193"/>
                <a:gd name="T15" fmla="*/ 5 h 74"/>
                <a:gd name="T16" fmla="*/ 185 w 193"/>
                <a:gd name="T17" fmla="*/ 29 h 74"/>
                <a:gd name="T18" fmla="*/ 193 w 193"/>
                <a:gd name="T19"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74">
                  <a:moveTo>
                    <a:pt x="193" y="51"/>
                  </a:moveTo>
                  <a:cubicBezTo>
                    <a:pt x="183" y="43"/>
                    <a:pt x="109" y="29"/>
                    <a:pt x="88" y="29"/>
                  </a:cubicBezTo>
                  <a:cubicBezTo>
                    <a:pt x="68" y="29"/>
                    <a:pt x="36" y="46"/>
                    <a:pt x="21" y="55"/>
                  </a:cubicBezTo>
                  <a:cubicBezTo>
                    <a:pt x="12" y="61"/>
                    <a:pt x="5" y="67"/>
                    <a:pt x="0" y="74"/>
                  </a:cubicBezTo>
                  <a:cubicBezTo>
                    <a:pt x="8" y="59"/>
                    <a:pt x="24" y="32"/>
                    <a:pt x="29" y="23"/>
                  </a:cubicBezTo>
                  <a:cubicBezTo>
                    <a:pt x="35" y="11"/>
                    <a:pt x="35" y="0"/>
                    <a:pt x="35" y="0"/>
                  </a:cubicBezTo>
                  <a:cubicBezTo>
                    <a:pt x="35" y="0"/>
                    <a:pt x="68" y="14"/>
                    <a:pt x="105" y="17"/>
                  </a:cubicBezTo>
                  <a:cubicBezTo>
                    <a:pt x="143" y="20"/>
                    <a:pt x="185" y="5"/>
                    <a:pt x="185" y="5"/>
                  </a:cubicBezTo>
                  <a:cubicBezTo>
                    <a:pt x="185" y="5"/>
                    <a:pt x="184" y="23"/>
                    <a:pt x="185" y="29"/>
                  </a:cubicBezTo>
                  <a:cubicBezTo>
                    <a:pt x="186" y="35"/>
                    <a:pt x="193" y="51"/>
                    <a:pt x="193" y="5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4" name="Freeform 41"/>
            <p:cNvSpPr>
              <a:spLocks/>
            </p:cNvSpPr>
            <p:nvPr/>
          </p:nvSpPr>
          <p:spPr bwMode="auto">
            <a:xfrm>
              <a:off x="4844" y="2321"/>
              <a:ext cx="83" cy="79"/>
            </a:xfrm>
            <a:custGeom>
              <a:avLst/>
              <a:gdLst>
                <a:gd name="T0" fmla="*/ 69 w 71"/>
                <a:gd name="T1" fmla="*/ 4 h 68"/>
                <a:gd name="T2" fmla="*/ 41 w 71"/>
                <a:gd name="T3" fmla="*/ 34 h 68"/>
                <a:gd name="T4" fmla="*/ 29 w 71"/>
                <a:gd name="T5" fmla="*/ 63 h 68"/>
                <a:gd name="T6" fmla="*/ 11 w 71"/>
                <a:gd name="T7" fmla="*/ 63 h 68"/>
                <a:gd name="T8" fmla="*/ 0 w 71"/>
                <a:gd name="T9" fmla="*/ 53 h 68"/>
                <a:gd name="T10" fmla="*/ 7 w 71"/>
                <a:gd name="T11" fmla="*/ 41 h 68"/>
                <a:gd name="T12" fmla="*/ 53 w 71"/>
                <a:gd name="T13" fmla="*/ 3 h 68"/>
                <a:gd name="T14" fmla="*/ 57 w 71"/>
                <a:gd name="T15" fmla="*/ 0 h 68"/>
                <a:gd name="T16" fmla="*/ 69 w 71"/>
                <a:gd name="T17"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8">
                  <a:moveTo>
                    <a:pt x="69" y="4"/>
                  </a:moveTo>
                  <a:cubicBezTo>
                    <a:pt x="64" y="5"/>
                    <a:pt x="48" y="20"/>
                    <a:pt x="41" y="34"/>
                  </a:cubicBezTo>
                  <a:cubicBezTo>
                    <a:pt x="34" y="48"/>
                    <a:pt x="29" y="63"/>
                    <a:pt x="29" y="63"/>
                  </a:cubicBezTo>
                  <a:cubicBezTo>
                    <a:pt x="29" y="63"/>
                    <a:pt x="20" y="68"/>
                    <a:pt x="11" y="63"/>
                  </a:cubicBezTo>
                  <a:cubicBezTo>
                    <a:pt x="7" y="62"/>
                    <a:pt x="3" y="58"/>
                    <a:pt x="0" y="53"/>
                  </a:cubicBezTo>
                  <a:cubicBezTo>
                    <a:pt x="1" y="50"/>
                    <a:pt x="3" y="46"/>
                    <a:pt x="7" y="41"/>
                  </a:cubicBezTo>
                  <a:cubicBezTo>
                    <a:pt x="20" y="27"/>
                    <a:pt x="44" y="8"/>
                    <a:pt x="53" y="3"/>
                  </a:cubicBezTo>
                  <a:cubicBezTo>
                    <a:pt x="54" y="2"/>
                    <a:pt x="56" y="1"/>
                    <a:pt x="57" y="0"/>
                  </a:cubicBezTo>
                  <a:cubicBezTo>
                    <a:pt x="66" y="1"/>
                    <a:pt x="71" y="4"/>
                    <a:pt x="69" y="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5" name="Freeform 42"/>
            <p:cNvSpPr>
              <a:spLocks/>
            </p:cNvSpPr>
            <p:nvPr/>
          </p:nvSpPr>
          <p:spPr bwMode="auto">
            <a:xfrm>
              <a:off x="4972" y="2897"/>
              <a:ext cx="278" cy="174"/>
            </a:xfrm>
            <a:custGeom>
              <a:avLst/>
              <a:gdLst>
                <a:gd name="T0" fmla="*/ 235 w 239"/>
                <a:gd name="T1" fmla="*/ 91 h 150"/>
                <a:gd name="T2" fmla="*/ 215 w 239"/>
                <a:gd name="T3" fmla="*/ 70 h 150"/>
                <a:gd name="T4" fmla="*/ 65 w 239"/>
                <a:gd name="T5" fmla="*/ 61 h 150"/>
                <a:gd name="T6" fmla="*/ 14 w 239"/>
                <a:gd name="T7" fmla="*/ 150 h 150"/>
                <a:gd name="T8" fmla="*/ 1 w 239"/>
                <a:gd name="T9" fmla="*/ 92 h 150"/>
                <a:gd name="T10" fmla="*/ 0 w 239"/>
                <a:gd name="T11" fmla="*/ 69 h 150"/>
                <a:gd name="T12" fmla="*/ 30 w 239"/>
                <a:gd name="T13" fmla="*/ 27 h 150"/>
                <a:gd name="T14" fmla="*/ 90 w 239"/>
                <a:gd name="T15" fmla="*/ 2 h 150"/>
                <a:gd name="T16" fmla="*/ 173 w 239"/>
                <a:gd name="T17" fmla="*/ 7 h 150"/>
                <a:gd name="T18" fmla="*/ 210 w 239"/>
                <a:gd name="T19" fmla="*/ 0 h 150"/>
                <a:gd name="T20" fmla="*/ 235 w 239"/>
                <a:gd name="T21" fmla="*/ 9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150">
                  <a:moveTo>
                    <a:pt x="235" y="91"/>
                  </a:moveTo>
                  <a:cubicBezTo>
                    <a:pt x="229" y="81"/>
                    <a:pt x="222" y="73"/>
                    <a:pt x="215" y="70"/>
                  </a:cubicBezTo>
                  <a:cubicBezTo>
                    <a:pt x="180" y="60"/>
                    <a:pt x="93" y="43"/>
                    <a:pt x="65" y="61"/>
                  </a:cubicBezTo>
                  <a:cubicBezTo>
                    <a:pt x="46" y="72"/>
                    <a:pt x="26" y="116"/>
                    <a:pt x="14" y="150"/>
                  </a:cubicBezTo>
                  <a:cubicBezTo>
                    <a:pt x="4" y="130"/>
                    <a:pt x="2" y="105"/>
                    <a:pt x="1" y="92"/>
                  </a:cubicBezTo>
                  <a:cubicBezTo>
                    <a:pt x="1" y="84"/>
                    <a:pt x="0" y="77"/>
                    <a:pt x="0" y="69"/>
                  </a:cubicBezTo>
                  <a:cubicBezTo>
                    <a:pt x="10" y="50"/>
                    <a:pt x="20" y="33"/>
                    <a:pt x="30" y="27"/>
                  </a:cubicBezTo>
                  <a:cubicBezTo>
                    <a:pt x="55" y="12"/>
                    <a:pt x="71" y="2"/>
                    <a:pt x="90" y="2"/>
                  </a:cubicBezTo>
                  <a:cubicBezTo>
                    <a:pt x="108" y="2"/>
                    <a:pt x="166" y="8"/>
                    <a:pt x="173" y="7"/>
                  </a:cubicBezTo>
                  <a:cubicBezTo>
                    <a:pt x="177" y="7"/>
                    <a:pt x="193" y="3"/>
                    <a:pt x="210" y="0"/>
                  </a:cubicBezTo>
                  <a:cubicBezTo>
                    <a:pt x="221" y="24"/>
                    <a:pt x="239" y="78"/>
                    <a:pt x="235" y="91"/>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6" name="Oval 43"/>
            <p:cNvSpPr>
              <a:spLocks noChangeArrowheads="1"/>
            </p:cNvSpPr>
            <p:nvPr/>
          </p:nvSpPr>
          <p:spPr bwMode="auto">
            <a:xfrm>
              <a:off x="5078" y="3037"/>
              <a:ext cx="82" cy="81"/>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7" name="Oval 44"/>
            <p:cNvSpPr>
              <a:spLocks noChangeArrowheads="1"/>
            </p:cNvSpPr>
            <p:nvPr/>
          </p:nvSpPr>
          <p:spPr bwMode="auto">
            <a:xfrm>
              <a:off x="5090" y="3049"/>
              <a:ext cx="58" cy="58"/>
            </a:xfrm>
            <a:prstGeom prst="ellipse">
              <a:avLst/>
            </a:pr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8" name="Oval 45"/>
            <p:cNvSpPr>
              <a:spLocks noChangeArrowheads="1"/>
            </p:cNvSpPr>
            <p:nvPr/>
          </p:nvSpPr>
          <p:spPr bwMode="auto">
            <a:xfrm>
              <a:off x="5096" y="3054"/>
              <a:ext cx="46" cy="47"/>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49" name="Freeform 46"/>
            <p:cNvSpPr>
              <a:spLocks/>
            </p:cNvSpPr>
            <p:nvPr/>
          </p:nvSpPr>
          <p:spPr bwMode="auto">
            <a:xfrm>
              <a:off x="4987" y="3123"/>
              <a:ext cx="140" cy="344"/>
            </a:xfrm>
            <a:custGeom>
              <a:avLst/>
              <a:gdLst>
                <a:gd name="T0" fmla="*/ 120 w 120"/>
                <a:gd name="T1" fmla="*/ 297 h 297"/>
                <a:gd name="T2" fmla="*/ 94 w 120"/>
                <a:gd name="T3" fmla="*/ 294 h 297"/>
                <a:gd name="T4" fmla="*/ 84 w 120"/>
                <a:gd name="T5" fmla="*/ 291 h 297"/>
                <a:gd name="T6" fmla="*/ 43 w 120"/>
                <a:gd name="T7" fmla="*/ 229 h 297"/>
                <a:gd name="T8" fmla="*/ 1 w 120"/>
                <a:gd name="T9" fmla="*/ 23 h 297"/>
                <a:gd name="T10" fmla="*/ 0 w 120"/>
                <a:gd name="T11" fmla="*/ 0 h 297"/>
                <a:gd name="T12" fmla="*/ 28 w 120"/>
                <a:gd name="T13" fmla="*/ 24 h 297"/>
                <a:gd name="T14" fmla="*/ 60 w 120"/>
                <a:gd name="T15" fmla="*/ 130 h 297"/>
                <a:gd name="T16" fmla="*/ 88 w 120"/>
                <a:gd name="T17" fmla="*/ 263 h 297"/>
                <a:gd name="T18" fmla="*/ 120 w 120"/>
                <a:gd name="T19"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297">
                  <a:moveTo>
                    <a:pt x="120" y="297"/>
                  </a:moveTo>
                  <a:cubicBezTo>
                    <a:pt x="112" y="297"/>
                    <a:pt x="103" y="297"/>
                    <a:pt x="94" y="294"/>
                  </a:cubicBezTo>
                  <a:cubicBezTo>
                    <a:pt x="91" y="294"/>
                    <a:pt x="87" y="293"/>
                    <a:pt x="84" y="291"/>
                  </a:cubicBezTo>
                  <a:cubicBezTo>
                    <a:pt x="57" y="281"/>
                    <a:pt x="54" y="275"/>
                    <a:pt x="43" y="229"/>
                  </a:cubicBezTo>
                  <a:cubicBezTo>
                    <a:pt x="31" y="182"/>
                    <a:pt x="7" y="76"/>
                    <a:pt x="1" y="23"/>
                  </a:cubicBezTo>
                  <a:cubicBezTo>
                    <a:pt x="0" y="14"/>
                    <a:pt x="0" y="6"/>
                    <a:pt x="0" y="0"/>
                  </a:cubicBezTo>
                  <a:cubicBezTo>
                    <a:pt x="7" y="10"/>
                    <a:pt x="17" y="20"/>
                    <a:pt x="28" y="24"/>
                  </a:cubicBezTo>
                  <a:cubicBezTo>
                    <a:pt x="49" y="34"/>
                    <a:pt x="56" y="106"/>
                    <a:pt x="60" y="130"/>
                  </a:cubicBezTo>
                  <a:cubicBezTo>
                    <a:pt x="64" y="154"/>
                    <a:pt x="73" y="237"/>
                    <a:pt x="88" y="263"/>
                  </a:cubicBezTo>
                  <a:cubicBezTo>
                    <a:pt x="102" y="288"/>
                    <a:pt x="119" y="297"/>
                    <a:pt x="120" y="297"/>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50" name="Freeform 47"/>
            <p:cNvSpPr>
              <a:spLocks/>
            </p:cNvSpPr>
            <p:nvPr/>
          </p:nvSpPr>
          <p:spPr bwMode="auto">
            <a:xfrm>
              <a:off x="5078" y="3528"/>
              <a:ext cx="68" cy="431"/>
            </a:xfrm>
            <a:custGeom>
              <a:avLst/>
              <a:gdLst>
                <a:gd name="T0" fmla="*/ 57 w 58"/>
                <a:gd name="T1" fmla="*/ 370 h 372"/>
                <a:gd name="T2" fmla="*/ 42 w 58"/>
                <a:gd name="T3" fmla="*/ 372 h 372"/>
                <a:gd name="T4" fmla="*/ 28 w 58"/>
                <a:gd name="T5" fmla="*/ 364 h 372"/>
                <a:gd name="T6" fmla="*/ 18 w 58"/>
                <a:gd name="T7" fmla="*/ 181 h 372"/>
                <a:gd name="T8" fmla="*/ 0 w 58"/>
                <a:gd name="T9" fmla="*/ 8 h 372"/>
                <a:gd name="T10" fmla="*/ 7 w 58"/>
                <a:gd name="T11" fmla="*/ 0 h 372"/>
                <a:gd name="T12" fmla="*/ 19 w 58"/>
                <a:gd name="T13" fmla="*/ 83 h 372"/>
                <a:gd name="T14" fmla="*/ 55 w 58"/>
                <a:gd name="T15" fmla="*/ 207 h 372"/>
                <a:gd name="T16" fmla="*/ 55 w 58"/>
                <a:gd name="T17" fmla="*/ 355 h 372"/>
                <a:gd name="T18" fmla="*/ 57 w 58"/>
                <a:gd name="T19"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72">
                  <a:moveTo>
                    <a:pt x="57" y="370"/>
                  </a:moveTo>
                  <a:cubicBezTo>
                    <a:pt x="53" y="370"/>
                    <a:pt x="47" y="372"/>
                    <a:pt x="42" y="372"/>
                  </a:cubicBezTo>
                  <a:cubicBezTo>
                    <a:pt x="37" y="371"/>
                    <a:pt x="32" y="370"/>
                    <a:pt x="28" y="364"/>
                  </a:cubicBezTo>
                  <a:cubicBezTo>
                    <a:pt x="19" y="351"/>
                    <a:pt x="33" y="230"/>
                    <a:pt x="18" y="181"/>
                  </a:cubicBezTo>
                  <a:cubicBezTo>
                    <a:pt x="3" y="131"/>
                    <a:pt x="1" y="17"/>
                    <a:pt x="0" y="8"/>
                  </a:cubicBezTo>
                  <a:cubicBezTo>
                    <a:pt x="0" y="4"/>
                    <a:pt x="3" y="2"/>
                    <a:pt x="7" y="0"/>
                  </a:cubicBezTo>
                  <a:cubicBezTo>
                    <a:pt x="7" y="17"/>
                    <a:pt x="8" y="59"/>
                    <a:pt x="19" y="83"/>
                  </a:cubicBezTo>
                  <a:cubicBezTo>
                    <a:pt x="33" y="113"/>
                    <a:pt x="52" y="159"/>
                    <a:pt x="55" y="207"/>
                  </a:cubicBezTo>
                  <a:cubicBezTo>
                    <a:pt x="58" y="254"/>
                    <a:pt x="55" y="355"/>
                    <a:pt x="55" y="355"/>
                  </a:cubicBezTo>
                  <a:lnTo>
                    <a:pt x="57" y="37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51" name="Freeform 48"/>
            <p:cNvSpPr>
              <a:spLocks/>
            </p:cNvSpPr>
            <p:nvPr/>
          </p:nvSpPr>
          <p:spPr bwMode="auto">
            <a:xfrm>
              <a:off x="5160" y="3104"/>
              <a:ext cx="54" cy="335"/>
            </a:xfrm>
            <a:custGeom>
              <a:avLst/>
              <a:gdLst>
                <a:gd name="T0" fmla="*/ 40 w 47"/>
                <a:gd name="T1" fmla="*/ 31 h 289"/>
                <a:gd name="T2" fmla="*/ 22 w 47"/>
                <a:gd name="T3" fmla="*/ 255 h 289"/>
                <a:gd name="T4" fmla="*/ 13 w 47"/>
                <a:gd name="T5" fmla="*/ 289 h 289"/>
                <a:gd name="T6" fmla="*/ 2 w 47"/>
                <a:gd name="T7" fmla="*/ 158 h 289"/>
                <a:gd name="T8" fmla="*/ 0 w 47"/>
                <a:gd name="T9" fmla="*/ 66 h 289"/>
                <a:gd name="T10" fmla="*/ 39 w 47"/>
                <a:gd name="T11" fmla="*/ 2 h 289"/>
                <a:gd name="T12" fmla="*/ 43 w 47"/>
                <a:gd name="T13" fmla="*/ 0 h 289"/>
                <a:gd name="T14" fmla="*/ 40 w 47"/>
                <a:gd name="T15" fmla="*/ 31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89">
                  <a:moveTo>
                    <a:pt x="40" y="31"/>
                  </a:moveTo>
                  <a:cubicBezTo>
                    <a:pt x="39" y="55"/>
                    <a:pt x="31" y="219"/>
                    <a:pt x="22" y="255"/>
                  </a:cubicBezTo>
                  <a:cubicBezTo>
                    <a:pt x="18" y="271"/>
                    <a:pt x="16" y="282"/>
                    <a:pt x="13" y="289"/>
                  </a:cubicBezTo>
                  <a:cubicBezTo>
                    <a:pt x="13" y="289"/>
                    <a:pt x="2" y="203"/>
                    <a:pt x="2" y="158"/>
                  </a:cubicBezTo>
                  <a:cubicBezTo>
                    <a:pt x="2" y="123"/>
                    <a:pt x="0" y="66"/>
                    <a:pt x="0" y="66"/>
                  </a:cubicBezTo>
                  <a:cubicBezTo>
                    <a:pt x="0" y="66"/>
                    <a:pt x="28" y="9"/>
                    <a:pt x="39" y="2"/>
                  </a:cubicBezTo>
                  <a:cubicBezTo>
                    <a:pt x="40" y="1"/>
                    <a:pt x="41" y="1"/>
                    <a:pt x="43" y="0"/>
                  </a:cubicBezTo>
                  <a:cubicBezTo>
                    <a:pt x="47" y="11"/>
                    <a:pt x="41" y="11"/>
                    <a:pt x="40" y="3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52" name="Freeform 49"/>
            <p:cNvSpPr>
              <a:spLocks/>
            </p:cNvSpPr>
            <p:nvPr/>
          </p:nvSpPr>
          <p:spPr bwMode="auto">
            <a:xfrm>
              <a:off x="4907" y="3980"/>
              <a:ext cx="255" cy="102"/>
            </a:xfrm>
            <a:custGeom>
              <a:avLst/>
              <a:gdLst>
                <a:gd name="T0" fmla="*/ 115 w 219"/>
                <a:gd name="T1" fmla="*/ 84 h 88"/>
                <a:gd name="T2" fmla="*/ 17 w 219"/>
                <a:gd name="T3" fmla="*/ 75 h 88"/>
                <a:gd name="T4" fmla="*/ 2 w 219"/>
                <a:gd name="T5" fmla="*/ 67 h 88"/>
                <a:gd name="T6" fmla="*/ 2 w 219"/>
                <a:gd name="T7" fmla="*/ 67 h 88"/>
                <a:gd name="T8" fmla="*/ 10 w 219"/>
                <a:gd name="T9" fmla="*/ 49 h 88"/>
                <a:gd name="T10" fmla="*/ 11 w 219"/>
                <a:gd name="T11" fmla="*/ 49 h 88"/>
                <a:gd name="T12" fmla="*/ 101 w 219"/>
                <a:gd name="T13" fmla="*/ 32 h 88"/>
                <a:gd name="T14" fmla="*/ 147 w 219"/>
                <a:gd name="T15" fmla="*/ 5 h 88"/>
                <a:gd name="T16" fmla="*/ 158 w 219"/>
                <a:gd name="T17" fmla="*/ 0 h 88"/>
                <a:gd name="T18" fmla="*/ 191 w 219"/>
                <a:gd name="T19" fmla="*/ 20 h 88"/>
                <a:gd name="T20" fmla="*/ 170 w 219"/>
                <a:gd name="T21" fmla="*/ 49 h 88"/>
                <a:gd name="T22" fmla="*/ 115 w 219"/>
                <a:gd name="T23"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8">
                  <a:moveTo>
                    <a:pt x="115" y="84"/>
                  </a:moveTo>
                  <a:cubicBezTo>
                    <a:pt x="101" y="86"/>
                    <a:pt x="51" y="88"/>
                    <a:pt x="17" y="75"/>
                  </a:cubicBezTo>
                  <a:cubicBezTo>
                    <a:pt x="11" y="73"/>
                    <a:pt x="6" y="70"/>
                    <a:pt x="2" y="67"/>
                  </a:cubicBezTo>
                  <a:cubicBezTo>
                    <a:pt x="2" y="67"/>
                    <a:pt x="2" y="67"/>
                    <a:pt x="2" y="67"/>
                  </a:cubicBezTo>
                  <a:cubicBezTo>
                    <a:pt x="0" y="58"/>
                    <a:pt x="5" y="50"/>
                    <a:pt x="10" y="49"/>
                  </a:cubicBezTo>
                  <a:cubicBezTo>
                    <a:pt x="10" y="49"/>
                    <a:pt x="11" y="49"/>
                    <a:pt x="11" y="49"/>
                  </a:cubicBezTo>
                  <a:cubicBezTo>
                    <a:pt x="16" y="48"/>
                    <a:pt x="77" y="45"/>
                    <a:pt x="101" y="32"/>
                  </a:cubicBezTo>
                  <a:cubicBezTo>
                    <a:pt x="125" y="20"/>
                    <a:pt x="136" y="10"/>
                    <a:pt x="147" y="5"/>
                  </a:cubicBezTo>
                  <a:cubicBezTo>
                    <a:pt x="151" y="3"/>
                    <a:pt x="155" y="1"/>
                    <a:pt x="158" y="0"/>
                  </a:cubicBezTo>
                  <a:cubicBezTo>
                    <a:pt x="160" y="9"/>
                    <a:pt x="176" y="19"/>
                    <a:pt x="191" y="20"/>
                  </a:cubicBezTo>
                  <a:cubicBezTo>
                    <a:pt x="219" y="21"/>
                    <a:pt x="188" y="49"/>
                    <a:pt x="170" y="49"/>
                  </a:cubicBezTo>
                  <a:cubicBezTo>
                    <a:pt x="151" y="49"/>
                    <a:pt x="129" y="82"/>
                    <a:pt x="115"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grpSp>
    </p:spTree>
    <p:extLst>
      <p:ext uri="{BB962C8B-B14F-4D97-AF65-F5344CB8AC3E}">
        <p14:creationId xmlns:p14="http://schemas.microsoft.com/office/powerpoint/2010/main" val="6188543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4_Divider 1">
    <p:spTree>
      <p:nvGrpSpPr>
        <p:cNvPr id="1" name=""/>
        <p:cNvGrpSpPr/>
        <p:nvPr/>
      </p:nvGrpSpPr>
      <p:grpSpPr>
        <a:xfrm>
          <a:off x="0" y="0"/>
          <a:ext cx="0" cy="0"/>
          <a:chOff x="0" y="0"/>
          <a:chExt cx="0" cy="0"/>
        </a:xfrm>
      </p:grpSpPr>
      <p:sp>
        <p:nvSpPr>
          <p:cNvPr id="2" name="Title 1"/>
          <p:cNvSpPr>
            <a:spLocks noGrp="1"/>
          </p:cNvSpPr>
          <p:nvPr>
            <p:ph type="ctrTitle"/>
          </p:nvPr>
        </p:nvSpPr>
        <p:spPr>
          <a:xfrm>
            <a:off x="2726410" y="1346401"/>
            <a:ext cx="7251572" cy="3510000"/>
          </a:xfrm>
        </p:spPr>
        <p:txBody>
          <a:bodyPr anchor="t" anchorCtr="0"/>
          <a:lstStyle>
            <a:lvl1pPr algn="l">
              <a:defRPr sz="8634">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GB" dirty="0" smtClean="0"/>
              <a:t>Click to edit text</a:t>
            </a:r>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6152" y="3505486"/>
            <a:ext cx="3008271" cy="3191435"/>
          </a:xfrm>
          <a:prstGeom prst="rect">
            <a:avLst/>
          </a:prstGeom>
        </p:spPr>
      </p:pic>
    </p:spTree>
    <p:extLst>
      <p:ext uri="{BB962C8B-B14F-4D97-AF65-F5344CB8AC3E}">
        <p14:creationId xmlns:p14="http://schemas.microsoft.com/office/powerpoint/2010/main" val="41577125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7" name="Title 1"/>
          <p:cNvSpPr>
            <a:spLocks noGrp="1"/>
          </p:cNvSpPr>
          <p:nvPr>
            <p:ph type="ctrTitle"/>
          </p:nvPr>
        </p:nvSpPr>
        <p:spPr>
          <a:xfrm>
            <a:off x="969601" y="1339200"/>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10" name="Picture 9"/>
          <p:cNvPicPr>
            <a:picLocks noChangeAspect="1"/>
          </p:cNvPicPr>
          <p:nvPr userDrawn="1"/>
        </p:nvPicPr>
        <p:blipFill rotWithShape="1">
          <a:blip r:embed="rId2"/>
          <a:srcRect r="14051" b="21508"/>
          <a:stretch/>
        </p:blipFill>
        <p:spPr>
          <a:xfrm>
            <a:off x="9132939" y="191173"/>
            <a:ext cx="2886601" cy="6674089"/>
          </a:xfrm>
          <a:prstGeom prst="rect">
            <a:avLst/>
          </a:prstGeom>
        </p:spPr>
      </p:pic>
    </p:spTree>
    <p:extLst>
      <p:ext uri="{BB962C8B-B14F-4D97-AF65-F5344CB8AC3E}">
        <p14:creationId xmlns:p14="http://schemas.microsoft.com/office/powerpoint/2010/main" val="32351752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Divider 1">
    <p:spTree>
      <p:nvGrpSpPr>
        <p:cNvPr id="1" name=""/>
        <p:cNvGrpSpPr/>
        <p:nvPr/>
      </p:nvGrpSpPr>
      <p:grpSpPr>
        <a:xfrm>
          <a:off x="0" y="0"/>
          <a:ext cx="0" cy="0"/>
          <a:chOff x="0" y="0"/>
          <a:chExt cx="0" cy="0"/>
        </a:xfrm>
      </p:grpSpPr>
      <p:sp>
        <p:nvSpPr>
          <p:cNvPr id="7" name="Title 1"/>
          <p:cNvSpPr>
            <a:spLocks noGrp="1"/>
          </p:cNvSpPr>
          <p:nvPr>
            <p:ph type="ctrTitle"/>
          </p:nvPr>
        </p:nvSpPr>
        <p:spPr>
          <a:xfrm>
            <a:off x="969601" y="1339200"/>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0" y="270934"/>
            <a:ext cx="9144000" cy="6858000"/>
          </a:xfrm>
          <a:prstGeom prst="rect">
            <a:avLst/>
          </a:prstGeom>
        </p:spPr>
      </p:pic>
    </p:spTree>
    <p:extLst>
      <p:ext uri="{BB962C8B-B14F-4D97-AF65-F5344CB8AC3E}">
        <p14:creationId xmlns:p14="http://schemas.microsoft.com/office/powerpoint/2010/main" val="30350456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1_Divider 2">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1"/>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dirty="0" smtClean="0"/>
              <a:t>Click to edit text</a:t>
            </a:r>
            <a:endParaRPr lang="en-US"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3483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Text Placeholder 8"/>
          <p:cNvSpPr>
            <a:spLocks noGrp="1"/>
          </p:cNvSpPr>
          <p:nvPr>
            <p:ph type="body" sz="quarter" idx="10"/>
          </p:nvPr>
        </p:nvSpPr>
        <p:spPr>
          <a:xfrm>
            <a:off x="1003200" y="1330126"/>
            <a:ext cx="4968000" cy="4546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Tree>
    <p:extLst>
      <p:ext uri="{BB962C8B-B14F-4D97-AF65-F5344CB8AC3E}">
        <p14:creationId xmlns:p14="http://schemas.microsoft.com/office/powerpoint/2010/main" val="146885393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Divider 3">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1"/>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dirty="0" smtClean="0"/>
              <a:t>Click to edit text</a:t>
            </a:r>
            <a:endParaRPr lang="en-US"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13210624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Divider 4">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1"/>
            <a:ext cx="8256000" cy="3510000"/>
          </a:xfrm>
        </p:spPr>
        <p:txBody>
          <a:bodyPr anchor="t" anchorCtr="0"/>
          <a:lstStyle>
            <a:lvl1pPr algn="l">
              <a:defRPr sz="8634">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7792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dirty="0" smtClean="0"/>
              <a:t>Click to edit text</a:t>
            </a:r>
            <a:endParaRPr lang="en-US"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3"/>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09820" y="3115738"/>
            <a:ext cx="6003820" cy="3181954"/>
          </a:xfrm>
          <a:prstGeom prst="rect">
            <a:avLst/>
          </a:prstGeom>
        </p:spPr>
      </p:pic>
    </p:spTree>
    <p:extLst>
      <p:ext uri="{BB962C8B-B14F-4D97-AF65-F5344CB8AC3E}">
        <p14:creationId xmlns:p14="http://schemas.microsoft.com/office/powerpoint/2010/main" val="19331889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Panel session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p:cNvSpPr>
            <a:spLocks noGrp="1"/>
          </p:cNvSpPr>
          <p:nvPr>
            <p:ph type="ctrTitle"/>
          </p:nvPr>
        </p:nvSpPr>
        <p:spPr>
          <a:xfrm>
            <a:off x="969600" y="1339200"/>
            <a:ext cx="6255290" cy="3510000"/>
          </a:xfrm>
        </p:spPr>
        <p:txBody>
          <a:bodyPr anchor="t" anchorCtr="0"/>
          <a:lstStyle>
            <a:lvl1pPr algn="l">
              <a:defRPr sz="8634">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601" y="5036400"/>
            <a:ext cx="8256000" cy="216000"/>
          </a:xfrm>
        </p:spPr>
        <p:txBody>
          <a:bodyPr anchor="t" anchorCtr="0"/>
          <a:lstStyle>
            <a:lvl1pPr marL="0" indent="0" algn="l">
              <a:buNone/>
              <a:defRPr sz="863">
                <a:solidFill>
                  <a:schemeClr val="bg1"/>
                </a:solidFill>
              </a:defRPr>
            </a:lvl1pPr>
            <a:lvl2pPr marL="358852" indent="0" algn="ctr">
              <a:buNone/>
              <a:defRPr sz="1570"/>
            </a:lvl2pPr>
            <a:lvl3pPr marL="717703" indent="0" algn="ctr">
              <a:buNone/>
              <a:defRPr sz="1413"/>
            </a:lvl3pPr>
            <a:lvl4pPr marL="1076554" indent="0" algn="ctr">
              <a:buNone/>
              <a:defRPr sz="1256"/>
            </a:lvl4pPr>
            <a:lvl5pPr marL="1435405" indent="0" algn="ctr">
              <a:buNone/>
              <a:defRPr sz="1256"/>
            </a:lvl5pPr>
            <a:lvl6pPr marL="1794256" indent="0" algn="ctr">
              <a:buNone/>
              <a:defRPr sz="1256"/>
            </a:lvl6pPr>
            <a:lvl7pPr marL="2153107" indent="0" algn="ctr">
              <a:buNone/>
              <a:defRPr sz="1256"/>
            </a:lvl7pPr>
            <a:lvl8pPr marL="2511958" indent="0" algn="ctr">
              <a:buNone/>
              <a:defRPr sz="1256"/>
            </a:lvl8pPr>
            <a:lvl9pPr marL="2870810" indent="0" algn="ctr">
              <a:buNone/>
              <a:defRPr sz="1256"/>
            </a:lvl9pPr>
          </a:lstStyle>
          <a:p>
            <a:r>
              <a:rPr lang="en-US" smtClean="0"/>
              <a:t>Click to edit Master subtitle style</a:t>
            </a:r>
            <a:endParaRPr lang="en-US" dirty="0"/>
          </a:p>
        </p:txBody>
      </p:sp>
      <p:sp>
        <p:nvSpPr>
          <p:cNvPr id="9" name="Freeform 19"/>
          <p:cNvSpPr>
            <a:spLocks noEditPoints="1"/>
          </p:cNvSpPr>
          <p:nvPr userDrawn="1"/>
        </p:nvSpPr>
        <p:spPr bwMode="auto">
          <a:xfrm>
            <a:off x="1008001"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Tree>
    <p:extLst>
      <p:ext uri="{BB962C8B-B14F-4D97-AF65-F5344CB8AC3E}">
        <p14:creationId xmlns:p14="http://schemas.microsoft.com/office/powerpoint/2010/main" val="12259395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2035810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5 - No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1"/>
            <a:ext cx="8256000" cy="3510000"/>
          </a:xfrm>
        </p:spPr>
        <p:txBody>
          <a:bodyPr anchor="t" anchorCtr="0"/>
          <a:lstStyle>
            <a:lvl1pPr algn="l">
              <a:defRPr sz="8634">
                <a:solidFill>
                  <a:schemeClr val="bg1"/>
                </a:solidFill>
              </a:defRPr>
            </a:lvl1pPr>
          </a:lstStyle>
          <a:p>
            <a:r>
              <a:rPr lang="en-US" noProof="0" dirty="0" smtClean="0"/>
              <a:t>Title slide 5 – </a:t>
            </a:r>
            <a:br>
              <a:rPr lang="en-US" noProof="0" dirty="0" smtClean="0"/>
            </a:br>
            <a:r>
              <a:rPr lang="en-US" noProof="0" dirty="0" smtClean="0"/>
              <a:t>no image</a:t>
            </a:r>
            <a:endParaRPr lang="en-US" noProof="0"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US" sz="1413" dirty="0">
              <a:solidFill>
                <a:srgbClr val="000000"/>
              </a:solidFill>
            </a:endParaRPr>
          </a:p>
        </p:txBody>
      </p:sp>
      <p:sp>
        <p:nvSpPr>
          <p:cNvPr id="7" name="Text Placeholder 3"/>
          <p:cNvSpPr>
            <a:spLocks noGrp="1"/>
          </p:cNvSpPr>
          <p:nvPr>
            <p:ph type="body" sz="quarter" idx="11" hasCustomPrompt="1"/>
          </p:nvPr>
        </p:nvSpPr>
        <p:spPr>
          <a:xfrm>
            <a:off x="2752133" y="5036400"/>
            <a:ext cx="8230266" cy="216000"/>
          </a:xfrm>
        </p:spPr>
        <p:txBody>
          <a:bodyPr/>
          <a:lstStyle>
            <a:lvl1pPr>
              <a:defRPr sz="863" baseline="0">
                <a:solidFill>
                  <a:schemeClr val="bg1"/>
                </a:solidFill>
              </a:defRPr>
            </a:lvl1pPr>
            <a:lvl2pPr>
              <a:defRPr sz="863">
                <a:solidFill>
                  <a:schemeClr val="bg1"/>
                </a:solidFill>
              </a:defRPr>
            </a:lvl2pPr>
            <a:lvl3pPr>
              <a:buClr>
                <a:schemeClr val="bg1"/>
              </a:buClr>
              <a:defRPr sz="863">
                <a:solidFill>
                  <a:schemeClr val="bg1"/>
                </a:solidFill>
              </a:defRPr>
            </a:lvl3pPr>
            <a:lvl4pPr>
              <a:buClr>
                <a:schemeClr val="bg1"/>
              </a:buClr>
              <a:defRPr sz="863">
                <a:solidFill>
                  <a:schemeClr val="bg1"/>
                </a:solidFill>
              </a:defRPr>
            </a:lvl4pPr>
            <a:lvl5pPr>
              <a:buClr>
                <a:schemeClr val="bg1"/>
              </a:buClr>
              <a:defRPr sz="863">
                <a:solidFill>
                  <a:schemeClr val="bg1"/>
                </a:solidFill>
              </a:defRPr>
            </a:lvl5pPr>
          </a:lstStyle>
          <a:p>
            <a:r>
              <a:rPr lang="en-US" dirty="0" smtClean="0"/>
              <a:t>Subtitle here</a:t>
            </a:r>
          </a:p>
        </p:txBody>
      </p:sp>
      <p:sp>
        <p:nvSpPr>
          <p:cNvPr id="8" name="Text Placeholder 4"/>
          <p:cNvSpPr>
            <a:spLocks noGrp="1"/>
          </p:cNvSpPr>
          <p:nvPr>
            <p:ph type="body" sz="quarter" idx="12" hasCustomPrompt="1"/>
          </p:nvPr>
        </p:nvSpPr>
        <p:spPr>
          <a:xfrm>
            <a:off x="2752134" y="5502278"/>
            <a:ext cx="2518834" cy="487363"/>
          </a:xfrm>
        </p:spPr>
        <p:txBody>
          <a:bodyPr/>
          <a:lstStyle>
            <a:lvl1pPr>
              <a:defRPr sz="863"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209740844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10542999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1209603"/>
            <a:ext cx="10185600" cy="45942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62215942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1209603"/>
            <a:ext cx="4968000" cy="45942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6220800" y="1209603"/>
            <a:ext cx="4968000" cy="45942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5903616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1209603"/>
            <a:ext cx="4968000" cy="45942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Chart Placeholder 4"/>
          <p:cNvSpPr>
            <a:spLocks noGrp="1"/>
          </p:cNvSpPr>
          <p:nvPr>
            <p:ph type="chart" sz="quarter" idx="13"/>
          </p:nvPr>
        </p:nvSpPr>
        <p:spPr>
          <a:xfrm>
            <a:off x="6220800" y="1209600"/>
            <a:ext cx="4968000" cy="459360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49538973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5" name="Chart Placeholder 4"/>
          <p:cNvSpPr>
            <a:spLocks noGrp="1"/>
          </p:cNvSpPr>
          <p:nvPr>
            <p:ph type="chart" sz="quarter" idx="11"/>
          </p:nvPr>
        </p:nvSpPr>
        <p:spPr>
          <a:xfrm>
            <a:off x="6220800" y="1209600"/>
            <a:ext cx="4968000" cy="4593600"/>
          </a:xfrm>
        </p:spPr>
        <p:txBody>
          <a:bodyPr anchor="ctr"/>
          <a:lstStyle>
            <a:lvl1pPr algn="ctr">
              <a:defRPr/>
            </a:lvl1pPr>
          </a:lstStyle>
          <a:p>
            <a:r>
              <a:rPr lang="en-US" noProof="0" smtClean="0"/>
              <a:t>Click icon to add chart</a:t>
            </a:r>
            <a:endParaRPr lang="en-US" noProof="0" dirty="0" smtClean="0"/>
          </a:p>
        </p:txBody>
      </p:sp>
      <p:sp>
        <p:nvSpPr>
          <p:cNvPr id="6" name="Chart Placeholder 4"/>
          <p:cNvSpPr>
            <a:spLocks noGrp="1"/>
          </p:cNvSpPr>
          <p:nvPr>
            <p:ph type="chart" sz="quarter" idx="12"/>
          </p:nvPr>
        </p:nvSpPr>
        <p:spPr>
          <a:xfrm>
            <a:off x="1003201" y="1209600"/>
            <a:ext cx="4968000" cy="459360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11112152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Tree>
    <p:extLst>
      <p:ext uri="{BB962C8B-B14F-4D97-AF65-F5344CB8AC3E}">
        <p14:creationId xmlns:p14="http://schemas.microsoft.com/office/powerpoint/2010/main" val="22908272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3607200"/>
            <a:ext cx="101856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Chart Placeholder 4"/>
          <p:cNvSpPr>
            <a:spLocks noGrp="1"/>
          </p:cNvSpPr>
          <p:nvPr>
            <p:ph type="chart" sz="quarter" idx="11"/>
          </p:nvPr>
        </p:nvSpPr>
        <p:spPr>
          <a:xfrm>
            <a:off x="1003201" y="1209600"/>
            <a:ext cx="10185600" cy="219600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290916099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5" name="Chart Placeholder 4"/>
          <p:cNvSpPr>
            <a:spLocks noGrp="1"/>
          </p:cNvSpPr>
          <p:nvPr>
            <p:ph type="chart" sz="quarter" idx="11"/>
          </p:nvPr>
        </p:nvSpPr>
        <p:spPr>
          <a:xfrm>
            <a:off x="4550400" y="1209600"/>
            <a:ext cx="3139200" cy="2185200"/>
          </a:xfrm>
        </p:spPr>
        <p:txBody>
          <a:bodyPr anchor="ctr"/>
          <a:lstStyle>
            <a:lvl1pPr algn="ctr">
              <a:defRPr/>
            </a:lvl1pPr>
          </a:lstStyle>
          <a:p>
            <a:r>
              <a:rPr lang="en-US" noProof="0" smtClean="0"/>
              <a:t>Click icon to add chart</a:t>
            </a:r>
            <a:endParaRPr lang="en-US" noProof="0" dirty="0" smtClean="0"/>
          </a:p>
        </p:txBody>
      </p:sp>
      <p:sp>
        <p:nvSpPr>
          <p:cNvPr id="6" name="Chart Placeholder 4"/>
          <p:cNvSpPr>
            <a:spLocks noGrp="1"/>
          </p:cNvSpPr>
          <p:nvPr>
            <p:ph type="chart" sz="quarter" idx="12"/>
          </p:nvPr>
        </p:nvSpPr>
        <p:spPr>
          <a:xfrm>
            <a:off x="1003201" y="1209600"/>
            <a:ext cx="3187200" cy="2185200"/>
          </a:xfrm>
        </p:spPr>
        <p:txBody>
          <a:bodyPr anchor="ctr"/>
          <a:lstStyle>
            <a:lvl1pPr algn="ctr">
              <a:defRPr/>
            </a:lvl1pPr>
          </a:lstStyle>
          <a:p>
            <a:r>
              <a:rPr lang="en-US" noProof="0" smtClean="0"/>
              <a:t>Click icon to add chart</a:t>
            </a:r>
            <a:endParaRPr lang="en-US" noProof="0" dirty="0" smtClean="0"/>
          </a:p>
        </p:txBody>
      </p:sp>
      <p:sp>
        <p:nvSpPr>
          <p:cNvPr id="7" name="Text Placeholder 8"/>
          <p:cNvSpPr>
            <a:spLocks noGrp="1"/>
          </p:cNvSpPr>
          <p:nvPr>
            <p:ph type="body" sz="quarter" idx="10"/>
          </p:nvPr>
        </p:nvSpPr>
        <p:spPr>
          <a:xfrm>
            <a:off x="1003201" y="3607200"/>
            <a:ext cx="31872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hart Placeholder 4"/>
          <p:cNvSpPr>
            <a:spLocks noGrp="1"/>
          </p:cNvSpPr>
          <p:nvPr>
            <p:ph type="chart" sz="quarter" idx="13"/>
          </p:nvPr>
        </p:nvSpPr>
        <p:spPr>
          <a:xfrm>
            <a:off x="8049600" y="1209600"/>
            <a:ext cx="3139200" cy="2185200"/>
          </a:xfrm>
        </p:spPr>
        <p:txBody>
          <a:bodyPr anchor="ctr"/>
          <a:lstStyle>
            <a:lvl1pPr algn="ctr">
              <a:defRPr/>
            </a:lvl1pPr>
          </a:lstStyle>
          <a:p>
            <a:r>
              <a:rPr lang="en-US" noProof="0" smtClean="0"/>
              <a:t>Click icon to add chart</a:t>
            </a:r>
            <a:endParaRPr lang="en-US" noProof="0" dirty="0" smtClean="0"/>
          </a:p>
        </p:txBody>
      </p:sp>
      <p:sp>
        <p:nvSpPr>
          <p:cNvPr id="9" name="Text Placeholder 8"/>
          <p:cNvSpPr>
            <a:spLocks noGrp="1"/>
          </p:cNvSpPr>
          <p:nvPr>
            <p:ph type="body" sz="quarter" idx="14"/>
          </p:nvPr>
        </p:nvSpPr>
        <p:spPr>
          <a:xfrm>
            <a:off x="4502401" y="3607200"/>
            <a:ext cx="31872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5"/>
          </p:nvPr>
        </p:nvSpPr>
        <p:spPr>
          <a:xfrm>
            <a:off x="8001601" y="3607200"/>
            <a:ext cx="31872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59462391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2099426"/>
            <a:ext cx="18768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3080401" y="2099426"/>
            <a:ext cx="18768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5157601" y="2099426"/>
            <a:ext cx="18768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7234801" y="2099426"/>
            <a:ext cx="18768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994833" y="1222512"/>
            <a:ext cx="1876800" cy="604800"/>
          </a:xfrm>
          <a:prstGeom prst="homePlate">
            <a:avLst>
              <a:gd name="adj" fmla="val 31970"/>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3074126" y="1222512"/>
            <a:ext cx="18768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5153418" y="1222512"/>
            <a:ext cx="18768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7232710" y="1222512"/>
            <a:ext cx="18768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1" name="Text Placeholder 12"/>
          <p:cNvSpPr>
            <a:spLocks noGrp="1"/>
          </p:cNvSpPr>
          <p:nvPr>
            <p:ph type="body" sz="quarter" idx="18" hasCustomPrompt="1"/>
          </p:nvPr>
        </p:nvSpPr>
        <p:spPr>
          <a:xfrm>
            <a:off x="9312001" y="1222512"/>
            <a:ext cx="18768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2" name="Text Placeholder 8"/>
          <p:cNvSpPr>
            <a:spLocks noGrp="1"/>
          </p:cNvSpPr>
          <p:nvPr>
            <p:ph type="body" sz="quarter" idx="19"/>
          </p:nvPr>
        </p:nvSpPr>
        <p:spPr>
          <a:xfrm>
            <a:off x="9312001" y="2099426"/>
            <a:ext cx="18768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2454937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1" y="2099426"/>
            <a:ext cx="23472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3616001" y="2099426"/>
            <a:ext cx="23472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6228800" y="2099426"/>
            <a:ext cx="23472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8841600" y="2099426"/>
            <a:ext cx="2347200" cy="3704400"/>
          </a:xfrm>
        </p:spPr>
        <p:txBody>
          <a:bodyPr/>
          <a:lstStyle>
            <a:lvl1pPr>
              <a:defRPr sz="1099"/>
            </a:lvl1pPr>
            <a:lvl2pPr>
              <a:defRPr sz="1099"/>
            </a:lvl2pPr>
            <a:lvl3pPr>
              <a:defRPr sz="1099"/>
            </a:lvl3pPr>
            <a:lvl4pPr>
              <a:defRPr sz="1099"/>
            </a:lvl4pPr>
            <a:lvl5pPr>
              <a:defRPr sz="1099"/>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994834" y="1222512"/>
            <a:ext cx="2347200" cy="604800"/>
          </a:xfrm>
          <a:prstGeom prst="homePlate">
            <a:avLst>
              <a:gd name="adj" fmla="val 31970"/>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3610423" y="1222512"/>
            <a:ext cx="23472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6226013" y="1222512"/>
            <a:ext cx="23472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8841600" y="1222512"/>
            <a:ext cx="2347200" cy="604800"/>
          </a:xfrm>
          <a:prstGeom prst="chevron">
            <a:avLst>
              <a:gd name="adj" fmla="val 31101"/>
            </a:avLst>
          </a:prstGeom>
          <a:solidFill>
            <a:schemeClr val="tx2"/>
          </a:solidFill>
        </p:spPr>
        <p:txBody>
          <a:bodyPr lIns="54000" tIns="54000" rIns="54000" bIns="54000" anchor="ctr"/>
          <a:lstStyle>
            <a:lvl1pPr algn="l">
              <a:defRPr sz="1099">
                <a:solidFill>
                  <a:schemeClr val="bg1"/>
                </a:solidFill>
              </a:defRPr>
            </a:lvl1pPr>
            <a:lvl2pPr>
              <a:defRPr sz="1099">
                <a:solidFill>
                  <a:schemeClr val="bg1"/>
                </a:solidFill>
              </a:defRPr>
            </a:lvl2pPr>
            <a:lvl3pPr>
              <a:defRPr sz="1099">
                <a:solidFill>
                  <a:schemeClr val="bg1"/>
                </a:solidFill>
              </a:defRPr>
            </a:lvl3pPr>
            <a:lvl4pPr>
              <a:defRPr sz="1099">
                <a:solidFill>
                  <a:schemeClr val="bg1"/>
                </a:solidFill>
              </a:defRPr>
            </a:lvl4pPr>
            <a:lvl5pPr>
              <a:defRPr sz="1099">
                <a:solidFill>
                  <a:schemeClr val="bg1"/>
                </a:solidFill>
              </a:defRPr>
            </a:lvl5pPr>
          </a:lstStyle>
          <a:p>
            <a:pPr lvl="0"/>
            <a:r>
              <a:rPr lang="en-US" noProof="0" dirty="0" smtClean="0"/>
              <a:t>Click to add text</a:t>
            </a:r>
            <a:endParaRPr lang="en-US" noProof="0" dirty="0"/>
          </a:p>
        </p:txBody>
      </p:sp>
    </p:spTree>
    <p:extLst>
      <p:ext uri="{BB962C8B-B14F-4D97-AF65-F5344CB8AC3E}">
        <p14:creationId xmlns:p14="http://schemas.microsoft.com/office/powerpoint/2010/main" val="217190461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16" name="Text Placeholder 10"/>
          <p:cNvSpPr>
            <a:spLocks noGrp="1"/>
          </p:cNvSpPr>
          <p:nvPr>
            <p:ph type="body" sz="quarter" idx="21"/>
          </p:nvPr>
        </p:nvSpPr>
        <p:spPr bwMode="gray">
          <a:xfrm>
            <a:off x="5276753" y="2906133"/>
            <a:ext cx="1588800" cy="1192053"/>
          </a:xfrm>
          <a:prstGeom prst="ellipse">
            <a:avLst/>
          </a:prstGeom>
          <a:solidFill>
            <a:schemeClr val="accent1"/>
          </a:solidFill>
          <a:ln>
            <a:noFill/>
          </a:ln>
        </p:spPr>
        <p:txBody>
          <a:bodyPr lIns="54000" tIns="54000" rIns="54000" bIns="54000" anchor="ctr" anchorCtr="1">
            <a:noAutofit/>
          </a:bodyPr>
          <a:lstStyle>
            <a:lvl1pPr algn="ctr">
              <a:defRPr sz="1099">
                <a:solidFill>
                  <a:schemeClr val="bg1"/>
                </a:solidFill>
                <a:latin typeface="+mn-lt"/>
                <a:cs typeface="Arial" panose="020B0604020202020204" pitchFamily="34" charset="0"/>
              </a:defRPr>
            </a:lvl1pPr>
          </a:lstStyle>
          <a:p>
            <a:pPr lvl="0"/>
            <a:r>
              <a:rPr lang="en-US" noProof="0" smtClean="0"/>
              <a:t>Click to edit Master text styles</a:t>
            </a:r>
          </a:p>
        </p:txBody>
      </p:sp>
      <p:sp>
        <p:nvSpPr>
          <p:cNvPr id="17" name="Text Placeholder 20"/>
          <p:cNvSpPr>
            <a:spLocks noGrp="1"/>
          </p:cNvSpPr>
          <p:nvPr>
            <p:ph type="body" sz="quarter" idx="26"/>
          </p:nvPr>
        </p:nvSpPr>
        <p:spPr bwMode="gray">
          <a:xfrm>
            <a:off x="1003357" y="1209600"/>
            <a:ext cx="3847694"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099"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717703" rtl="0" eaLnBrk="1" latinLnBrk="0" hangingPunct="1">
              <a:lnSpc>
                <a:spcPct val="100000"/>
              </a:lnSpc>
              <a:spcBef>
                <a:spcPts val="471"/>
              </a:spcBef>
              <a:buFont typeface="Arial" pitchFamily="34" charset="0"/>
              <a:buNone/>
            </a:pPr>
            <a:r>
              <a:rPr lang="en-US" noProof="0" smtClean="0"/>
              <a:t>Click to edit Master text styles</a:t>
            </a:r>
          </a:p>
        </p:txBody>
      </p:sp>
      <p:sp>
        <p:nvSpPr>
          <p:cNvPr id="24" name="AutoShape 20"/>
          <p:cNvSpPr>
            <a:spLocks noChangeArrowheads="1"/>
          </p:cNvSpPr>
          <p:nvPr userDrawn="1"/>
        </p:nvSpPr>
        <p:spPr bwMode="gray">
          <a:xfrm rot="2700000" flipH="1" flipV="1">
            <a:off x="6683992" y="3949407"/>
            <a:ext cx="396053" cy="479796"/>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noAutofit/>
          </a:bodyPr>
          <a:lstStyle/>
          <a:p>
            <a:endParaRPr lang="en-US" sz="1099" dirty="0">
              <a:solidFill>
                <a:srgbClr val="483698"/>
              </a:solidFill>
            </a:endParaRPr>
          </a:p>
        </p:txBody>
      </p:sp>
      <p:sp>
        <p:nvSpPr>
          <p:cNvPr id="25" name="AutoShape 20"/>
          <p:cNvSpPr>
            <a:spLocks noChangeArrowheads="1"/>
          </p:cNvSpPr>
          <p:nvPr userDrawn="1"/>
        </p:nvSpPr>
        <p:spPr bwMode="gray">
          <a:xfrm rot="18900000" flipV="1">
            <a:off x="4999468" y="4014667"/>
            <a:ext cx="544073" cy="349264"/>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099" dirty="0">
              <a:solidFill>
                <a:srgbClr val="483698"/>
              </a:solidFill>
            </a:endParaRPr>
          </a:p>
        </p:txBody>
      </p:sp>
      <p:sp>
        <p:nvSpPr>
          <p:cNvPr id="26" name="Text Placeholder 20"/>
          <p:cNvSpPr>
            <a:spLocks noGrp="1"/>
          </p:cNvSpPr>
          <p:nvPr>
            <p:ph type="body" sz="quarter" idx="48"/>
          </p:nvPr>
        </p:nvSpPr>
        <p:spPr bwMode="gray">
          <a:xfrm>
            <a:off x="1003357" y="3970800"/>
            <a:ext cx="3847694"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099"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717703" rtl="0" eaLnBrk="1" latinLnBrk="0" hangingPunct="1">
              <a:lnSpc>
                <a:spcPct val="100000"/>
              </a:lnSpc>
              <a:spcBef>
                <a:spcPts val="471"/>
              </a:spcBef>
              <a:buFont typeface="Arial" pitchFamily="34" charset="0"/>
              <a:buNone/>
            </a:pPr>
            <a:r>
              <a:rPr lang="en-US" noProof="0" smtClean="0"/>
              <a:t>Click to edit Master text styles</a:t>
            </a:r>
          </a:p>
        </p:txBody>
      </p:sp>
      <p:sp>
        <p:nvSpPr>
          <p:cNvPr id="27" name="Text Placeholder 20"/>
          <p:cNvSpPr>
            <a:spLocks noGrp="1"/>
          </p:cNvSpPr>
          <p:nvPr>
            <p:ph type="body" sz="quarter" idx="50"/>
          </p:nvPr>
        </p:nvSpPr>
        <p:spPr bwMode="gray">
          <a:xfrm>
            <a:off x="7344010" y="1209600"/>
            <a:ext cx="3847694"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099"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717703" rtl="0" eaLnBrk="1" latinLnBrk="0" hangingPunct="1">
              <a:lnSpc>
                <a:spcPct val="100000"/>
              </a:lnSpc>
              <a:spcBef>
                <a:spcPts val="471"/>
              </a:spcBef>
              <a:buFont typeface="Arial" pitchFamily="34" charset="0"/>
              <a:buNone/>
            </a:pPr>
            <a:r>
              <a:rPr lang="en-US" noProof="0" smtClean="0"/>
              <a:t>Click to edit Master text styles</a:t>
            </a:r>
          </a:p>
        </p:txBody>
      </p:sp>
      <p:sp>
        <p:nvSpPr>
          <p:cNvPr id="28" name="Text Placeholder 20"/>
          <p:cNvSpPr>
            <a:spLocks noGrp="1"/>
          </p:cNvSpPr>
          <p:nvPr>
            <p:ph type="body" sz="quarter" idx="52"/>
          </p:nvPr>
        </p:nvSpPr>
        <p:spPr bwMode="gray">
          <a:xfrm>
            <a:off x="7344010" y="3970800"/>
            <a:ext cx="3847694"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099"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717703" rtl="0" eaLnBrk="1" latinLnBrk="0" hangingPunct="1">
              <a:lnSpc>
                <a:spcPct val="100000"/>
              </a:lnSpc>
              <a:spcBef>
                <a:spcPts val="471"/>
              </a:spcBef>
              <a:buFont typeface="Arial" pitchFamily="34" charset="0"/>
              <a:buNone/>
            </a:pPr>
            <a:r>
              <a:rPr lang="en-US" noProof="0" smtClean="0"/>
              <a:t>Click to edit Master text styles</a:t>
            </a:r>
          </a:p>
        </p:txBody>
      </p:sp>
      <p:sp>
        <p:nvSpPr>
          <p:cNvPr id="29" name="AutoShape 20"/>
          <p:cNvSpPr>
            <a:spLocks noChangeArrowheads="1"/>
          </p:cNvSpPr>
          <p:nvPr userDrawn="1"/>
        </p:nvSpPr>
        <p:spPr bwMode="gray">
          <a:xfrm rot="2700000">
            <a:off x="5081015" y="2605161"/>
            <a:ext cx="382278" cy="502741"/>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099" dirty="0">
              <a:solidFill>
                <a:srgbClr val="483698"/>
              </a:solidFill>
            </a:endParaRPr>
          </a:p>
        </p:txBody>
      </p:sp>
      <p:sp>
        <p:nvSpPr>
          <p:cNvPr id="30" name="AutoShape 20"/>
          <p:cNvSpPr>
            <a:spLocks noChangeArrowheads="1"/>
          </p:cNvSpPr>
          <p:nvPr userDrawn="1"/>
        </p:nvSpPr>
        <p:spPr bwMode="gray">
          <a:xfrm rot="18900000" flipH="1">
            <a:off x="6618791" y="2673544"/>
            <a:ext cx="525152" cy="36596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099" dirty="0">
              <a:solidFill>
                <a:srgbClr val="483698"/>
              </a:solidFill>
            </a:endParaRPr>
          </a:p>
        </p:txBody>
      </p:sp>
      <p:sp>
        <p:nvSpPr>
          <p:cNvPr id="31" name="Text Placeholder 3"/>
          <p:cNvSpPr>
            <a:spLocks noGrp="1"/>
          </p:cNvSpPr>
          <p:nvPr>
            <p:ph type="body" sz="quarter" idx="53"/>
          </p:nvPr>
        </p:nvSpPr>
        <p:spPr>
          <a:xfrm>
            <a:off x="1003347" y="1598404"/>
            <a:ext cx="3849600" cy="1447300"/>
          </a:xfrm>
          <a:ln w="12700">
            <a:solidFill>
              <a:schemeClr val="tx2"/>
            </a:solidFill>
          </a:ln>
        </p:spPr>
        <p:txBody>
          <a:bodyPr lIns="54000" tIns="54000" rIns="54000" bIns="54000">
            <a:noAutofit/>
          </a:bodyPr>
          <a:lstStyle>
            <a:lvl1pPr>
              <a:defRPr sz="1099">
                <a:latin typeface="+mn-lt"/>
              </a:defRPr>
            </a:lvl1pPr>
            <a:lvl2pPr>
              <a:defRPr sz="1099">
                <a:latin typeface="+mn-lt"/>
              </a:defRPr>
            </a:lvl2pPr>
            <a:lvl3pPr>
              <a:defRPr sz="1099">
                <a:latin typeface="+mn-lt"/>
              </a:defRPr>
            </a:lvl3pPr>
            <a:lvl4pPr>
              <a:defRPr sz="1099">
                <a:latin typeface="+mn-lt"/>
              </a:defRPr>
            </a:lvl4pPr>
            <a:lvl5pPr>
              <a:defRPr sz="1099">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2" name="Text Placeholder 3"/>
          <p:cNvSpPr>
            <a:spLocks noGrp="1"/>
          </p:cNvSpPr>
          <p:nvPr>
            <p:ph type="body" sz="quarter" idx="54"/>
          </p:nvPr>
        </p:nvSpPr>
        <p:spPr>
          <a:xfrm>
            <a:off x="1003347" y="4355787"/>
            <a:ext cx="3849600" cy="1447300"/>
          </a:xfrm>
          <a:ln w="12700">
            <a:solidFill>
              <a:schemeClr val="tx2"/>
            </a:solidFill>
          </a:ln>
        </p:spPr>
        <p:txBody>
          <a:bodyPr lIns="54000" tIns="54000" rIns="54000" bIns="54000">
            <a:noAutofit/>
          </a:bodyPr>
          <a:lstStyle>
            <a:lvl1pPr>
              <a:defRPr sz="1099">
                <a:latin typeface="+mn-lt"/>
              </a:defRPr>
            </a:lvl1pPr>
            <a:lvl2pPr>
              <a:defRPr sz="1099">
                <a:latin typeface="+mn-lt"/>
              </a:defRPr>
            </a:lvl2pPr>
            <a:lvl3pPr>
              <a:defRPr sz="1099">
                <a:latin typeface="+mn-lt"/>
              </a:defRPr>
            </a:lvl3pPr>
            <a:lvl4pPr>
              <a:defRPr sz="1099">
                <a:latin typeface="+mn-lt"/>
              </a:defRPr>
            </a:lvl4pPr>
            <a:lvl5pPr>
              <a:defRPr sz="1099">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3" name="Text Placeholder 3"/>
          <p:cNvSpPr>
            <a:spLocks noGrp="1"/>
          </p:cNvSpPr>
          <p:nvPr>
            <p:ph type="body" sz="quarter" idx="55"/>
          </p:nvPr>
        </p:nvSpPr>
        <p:spPr>
          <a:xfrm>
            <a:off x="7342095" y="1598404"/>
            <a:ext cx="3849600" cy="1447300"/>
          </a:xfrm>
          <a:ln w="12700">
            <a:solidFill>
              <a:schemeClr val="tx2"/>
            </a:solidFill>
          </a:ln>
        </p:spPr>
        <p:txBody>
          <a:bodyPr lIns="54000" tIns="54000" rIns="54000" bIns="54000">
            <a:noAutofit/>
          </a:bodyPr>
          <a:lstStyle>
            <a:lvl1pPr>
              <a:defRPr sz="1099">
                <a:latin typeface="+mn-lt"/>
              </a:defRPr>
            </a:lvl1pPr>
            <a:lvl2pPr>
              <a:defRPr sz="1099">
                <a:latin typeface="+mn-lt"/>
              </a:defRPr>
            </a:lvl2pPr>
            <a:lvl3pPr>
              <a:defRPr sz="1099">
                <a:latin typeface="+mn-lt"/>
              </a:defRPr>
            </a:lvl3pPr>
            <a:lvl4pPr>
              <a:defRPr sz="1099">
                <a:latin typeface="+mn-lt"/>
              </a:defRPr>
            </a:lvl4pPr>
            <a:lvl5pPr>
              <a:defRPr sz="1099">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4" name="Text Placeholder 3"/>
          <p:cNvSpPr>
            <a:spLocks noGrp="1"/>
          </p:cNvSpPr>
          <p:nvPr>
            <p:ph type="body" sz="quarter" idx="56"/>
          </p:nvPr>
        </p:nvSpPr>
        <p:spPr>
          <a:xfrm>
            <a:off x="7342095" y="4355787"/>
            <a:ext cx="3849600" cy="1447300"/>
          </a:xfrm>
          <a:ln w="12700">
            <a:solidFill>
              <a:schemeClr val="tx2"/>
            </a:solidFill>
          </a:ln>
        </p:spPr>
        <p:txBody>
          <a:bodyPr lIns="54000" tIns="54000" rIns="54000" bIns="54000">
            <a:noAutofit/>
          </a:bodyPr>
          <a:lstStyle>
            <a:lvl1pPr>
              <a:defRPr sz="1099">
                <a:latin typeface="+mn-lt"/>
              </a:defRPr>
            </a:lvl1pPr>
            <a:lvl2pPr>
              <a:defRPr sz="1099">
                <a:latin typeface="+mn-lt"/>
              </a:defRPr>
            </a:lvl2pPr>
            <a:lvl3pPr>
              <a:defRPr sz="1099">
                <a:latin typeface="+mn-lt"/>
              </a:defRPr>
            </a:lvl3pPr>
            <a:lvl4pPr>
              <a:defRPr sz="1099">
                <a:latin typeface="+mn-lt"/>
              </a:defRPr>
            </a:lvl4pPr>
            <a:lvl5pPr>
              <a:defRPr sz="1099">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78019354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19" name="Text Placeholder 8"/>
          <p:cNvSpPr>
            <a:spLocks noGrp="1"/>
          </p:cNvSpPr>
          <p:nvPr>
            <p:ph type="body" sz="quarter" idx="19"/>
          </p:nvPr>
        </p:nvSpPr>
        <p:spPr>
          <a:xfrm>
            <a:off x="1003201" y="1609825"/>
            <a:ext cx="4968000" cy="41940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1003201" y="1218880"/>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
        <p:nvSpPr>
          <p:cNvPr id="16" name="Text Placeholder 8"/>
          <p:cNvSpPr>
            <a:spLocks noGrp="1"/>
          </p:cNvSpPr>
          <p:nvPr>
            <p:ph type="body" sz="quarter" idx="21"/>
          </p:nvPr>
        </p:nvSpPr>
        <p:spPr>
          <a:xfrm>
            <a:off x="6220800" y="1609825"/>
            <a:ext cx="4968000" cy="41940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6220800" y="1218880"/>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Tree>
    <p:extLst>
      <p:ext uri="{BB962C8B-B14F-4D97-AF65-F5344CB8AC3E}">
        <p14:creationId xmlns:p14="http://schemas.microsoft.com/office/powerpoint/2010/main" val="355234800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1" y="432000"/>
            <a:ext cx="10185600" cy="518400"/>
          </a:xfrm>
        </p:spPr>
        <p:txBody>
          <a:bodyPr/>
          <a:lstStyle/>
          <a:p>
            <a:r>
              <a:rPr lang="en-US" noProof="0" smtClean="0"/>
              <a:t>Click to edit Master title style</a:t>
            </a:r>
            <a:endParaRPr lang="en-US" noProof="0" dirty="0"/>
          </a:p>
        </p:txBody>
      </p:sp>
      <p:sp>
        <p:nvSpPr>
          <p:cNvPr id="19" name="Text Placeholder 8"/>
          <p:cNvSpPr>
            <a:spLocks noGrp="1"/>
          </p:cNvSpPr>
          <p:nvPr>
            <p:ph type="body" sz="quarter" idx="19"/>
          </p:nvPr>
        </p:nvSpPr>
        <p:spPr>
          <a:xfrm>
            <a:off x="1003201" y="1609825"/>
            <a:ext cx="4968000" cy="17856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1003201" y="1218880"/>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
        <p:nvSpPr>
          <p:cNvPr id="16" name="Text Placeholder 8"/>
          <p:cNvSpPr>
            <a:spLocks noGrp="1"/>
          </p:cNvSpPr>
          <p:nvPr>
            <p:ph type="body" sz="quarter" idx="21"/>
          </p:nvPr>
        </p:nvSpPr>
        <p:spPr>
          <a:xfrm>
            <a:off x="6220800" y="1609825"/>
            <a:ext cx="4968000" cy="17856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6220800" y="1218880"/>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
        <p:nvSpPr>
          <p:cNvPr id="7" name="Text Placeholder 8"/>
          <p:cNvSpPr>
            <a:spLocks noGrp="1"/>
          </p:cNvSpPr>
          <p:nvPr>
            <p:ph type="body" sz="quarter" idx="23"/>
          </p:nvPr>
        </p:nvSpPr>
        <p:spPr>
          <a:xfrm>
            <a:off x="1003201" y="4019651"/>
            <a:ext cx="4968000" cy="17856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24"/>
          </p:nvPr>
        </p:nvSpPr>
        <p:spPr>
          <a:xfrm>
            <a:off x="1003201" y="3628706"/>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
        <p:nvSpPr>
          <p:cNvPr id="9" name="Text Placeholder 8"/>
          <p:cNvSpPr>
            <a:spLocks noGrp="1"/>
          </p:cNvSpPr>
          <p:nvPr>
            <p:ph type="body" sz="quarter" idx="25"/>
          </p:nvPr>
        </p:nvSpPr>
        <p:spPr>
          <a:xfrm>
            <a:off x="6220800" y="4019651"/>
            <a:ext cx="4968000" cy="1785600"/>
          </a:xfrm>
          <a:ln w="12700">
            <a:solidFill>
              <a:schemeClr val="tx2"/>
            </a:solidFill>
          </a:ln>
        </p:spPr>
        <p:txBody>
          <a:bodyPr lIns="54000" tIns="54000" rIns="54000" bIns="54000"/>
          <a:lstStyle>
            <a:lvl1pPr>
              <a:defRPr sz="1177"/>
            </a:lvl1pPr>
            <a:lvl2pPr>
              <a:defRPr sz="1177"/>
            </a:lvl2pPr>
            <a:lvl3pPr>
              <a:defRPr sz="1177"/>
            </a:lvl3pPr>
            <a:lvl4pPr>
              <a:defRPr sz="1177"/>
            </a:lvl4pPr>
            <a:lvl5pPr>
              <a:defRPr sz="1177"/>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26"/>
          </p:nvPr>
        </p:nvSpPr>
        <p:spPr>
          <a:xfrm>
            <a:off x="6220800" y="3628706"/>
            <a:ext cx="4968000" cy="388800"/>
          </a:xfrm>
          <a:solidFill>
            <a:schemeClr val="tx2"/>
          </a:solidFill>
          <a:ln w="12700">
            <a:solidFill>
              <a:schemeClr val="tx2"/>
            </a:solidFill>
          </a:ln>
        </p:spPr>
        <p:txBody>
          <a:bodyPr lIns="54000" tIns="54000" rIns="54000" bIns="54000" anchor="ctr"/>
          <a:lstStyle>
            <a:lvl1pPr>
              <a:defRPr sz="1177">
                <a:solidFill>
                  <a:schemeClr val="bg1"/>
                </a:solidFill>
              </a:defRPr>
            </a:lvl1pPr>
            <a:lvl2pPr>
              <a:defRPr sz="1099"/>
            </a:lvl2pPr>
            <a:lvl3pPr>
              <a:defRPr sz="1099"/>
            </a:lvl3pPr>
            <a:lvl4pPr>
              <a:defRPr sz="1099"/>
            </a:lvl4pPr>
            <a:lvl5pPr>
              <a:defRPr sz="1099"/>
            </a:lvl5pPr>
          </a:lstStyle>
          <a:p>
            <a:pPr lvl="0"/>
            <a:r>
              <a:rPr lang="en-US" noProof="0" smtClean="0"/>
              <a:t>Click to edit Master text styles</a:t>
            </a:r>
          </a:p>
        </p:txBody>
      </p:sp>
    </p:spTree>
    <p:extLst>
      <p:ext uri="{BB962C8B-B14F-4D97-AF65-F5344CB8AC3E}">
        <p14:creationId xmlns:p14="http://schemas.microsoft.com/office/powerpoint/2010/main" val="230789590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1"/>
            <a:ext cx="8256000" cy="3510000"/>
          </a:xfrm>
        </p:spPr>
        <p:txBody>
          <a:bodyPr anchor="t" anchorCtr="0"/>
          <a:lstStyle>
            <a:lvl1pPr algn="l">
              <a:defRPr sz="8634">
                <a:solidFill>
                  <a:schemeClr val="bg1"/>
                </a:solidFill>
              </a:defRPr>
            </a:lvl1pPr>
          </a:lstStyle>
          <a:p>
            <a:r>
              <a:rPr lang="en-US" noProof="0" dirty="0" smtClean="0"/>
              <a:t>Section divider one title style</a:t>
            </a:r>
            <a:endParaRPr lang="en-US" noProof="0"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US" sz="1413" dirty="0">
              <a:solidFill>
                <a:srgbClr val="000000"/>
              </a:solidFill>
            </a:endParaRPr>
          </a:p>
        </p:txBody>
      </p:sp>
      <p:sp>
        <p:nvSpPr>
          <p:cNvPr id="7" name="Text Placeholder 3"/>
          <p:cNvSpPr>
            <a:spLocks noGrp="1"/>
          </p:cNvSpPr>
          <p:nvPr>
            <p:ph type="body" sz="quarter" idx="11" hasCustomPrompt="1"/>
          </p:nvPr>
        </p:nvSpPr>
        <p:spPr>
          <a:xfrm>
            <a:off x="2752133" y="5036400"/>
            <a:ext cx="8230266" cy="216000"/>
          </a:xfrm>
        </p:spPr>
        <p:txBody>
          <a:bodyPr/>
          <a:lstStyle>
            <a:lvl1pPr>
              <a:defRPr sz="863" baseline="0">
                <a:solidFill>
                  <a:schemeClr val="bg1"/>
                </a:solidFill>
              </a:defRPr>
            </a:lvl1pPr>
            <a:lvl2pPr>
              <a:defRPr sz="863">
                <a:solidFill>
                  <a:schemeClr val="bg1"/>
                </a:solidFill>
              </a:defRPr>
            </a:lvl2pPr>
            <a:lvl3pPr>
              <a:buClr>
                <a:schemeClr val="bg1"/>
              </a:buClr>
              <a:defRPr sz="863">
                <a:solidFill>
                  <a:schemeClr val="bg1"/>
                </a:solidFill>
              </a:defRPr>
            </a:lvl3pPr>
            <a:lvl4pPr>
              <a:buClr>
                <a:schemeClr val="bg1"/>
              </a:buClr>
              <a:defRPr sz="863">
                <a:solidFill>
                  <a:schemeClr val="bg1"/>
                </a:solidFill>
              </a:defRPr>
            </a:lvl4pPr>
            <a:lvl5pPr>
              <a:buClr>
                <a:schemeClr val="bg1"/>
              </a:buClr>
              <a:defRPr sz="863">
                <a:solidFill>
                  <a:schemeClr val="bg1"/>
                </a:solidFill>
              </a:defRPr>
            </a:lvl5pPr>
          </a:lstStyle>
          <a:p>
            <a:pPr lvl="0"/>
            <a:r>
              <a:rPr lang="en-US" noProof="0" dirty="0" smtClean="0"/>
              <a:t>Subtitle here</a:t>
            </a:r>
          </a:p>
        </p:txBody>
      </p:sp>
    </p:spTree>
    <p:extLst>
      <p:ext uri="{BB962C8B-B14F-4D97-AF65-F5344CB8AC3E}">
        <p14:creationId xmlns:p14="http://schemas.microsoft.com/office/powerpoint/2010/main" val="276701298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1"/>
            <a:ext cx="8256000" cy="3510000"/>
          </a:xfrm>
        </p:spPr>
        <p:txBody>
          <a:bodyPr anchor="t" anchorCtr="0"/>
          <a:lstStyle>
            <a:lvl1pPr algn="l">
              <a:defRPr sz="8634">
                <a:solidFill>
                  <a:schemeClr val="bg1"/>
                </a:solidFill>
              </a:defRPr>
            </a:lvl1pPr>
          </a:lstStyle>
          <a:p>
            <a:r>
              <a:rPr lang="en-US" noProof="0" dirty="0" smtClean="0"/>
              <a:t>Section divider two title style</a:t>
            </a:r>
            <a:endParaRPr lang="en-US" noProof="0" dirty="0"/>
          </a:p>
        </p:txBody>
      </p:sp>
      <p:sp>
        <p:nvSpPr>
          <p:cNvPr id="4" name="object 3"/>
          <p:cNvSpPr/>
          <p:nvPr userDrawn="1"/>
        </p:nvSpPr>
        <p:spPr>
          <a:xfrm>
            <a:off x="11" y="0"/>
            <a:ext cx="211697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413" dirty="0">
              <a:solidFill>
                <a:srgbClr val="000000"/>
              </a:solidFill>
            </a:endParaRPr>
          </a:p>
        </p:txBody>
      </p:sp>
      <p:sp>
        <p:nvSpPr>
          <p:cNvPr id="6" name="Freeform 19"/>
          <p:cNvSpPr>
            <a:spLocks noEditPoints="1"/>
          </p:cNvSpPr>
          <p:nvPr userDrawn="1"/>
        </p:nvSpPr>
        <p:spPr bwMode="auto">
          <a:xfrm>
            <a:off x="2752134"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71772" tIns="35886" rIns="71772" bIns="35886" numCol="1" anchor="t" anchorCtr="0" compatLnSpc="1">
            <a:prstTxWarp prst="textNoShape">
              <a:avLst/>
            </a:prstTxWarp>
          </a:bodyPr>
          <a:lstStyle/>
          <a:p>
            <a:endParaRPr lang="en-US" sz="1413" dirty="0">
              <a:solidFill>
                <a:srgbClr val="000000"/>
              </a:solidFill>
            </a:endParaRPr>
          </a:p>
        </p:txBody>
      </p:sp>
      <p:sp>
        <p:nvSpPr>
          <p:cNvPr id="7" name="Text Placeholder 3"/>
          <p:cNvSpPr>
            <a:spLocks noGrp="1"/>
          </p:cNvSpPr>
          <p:nvPr>
            <p:ph type="body" sz="quarter" idx="11" hasCustomPrompt="1"/>
          </p:nvPr>
        </p:nvSpPr>
        <p:spPr>
          <a:xfrm>
            <a:off x="2752133" y="5036400"/>
            <a:ext cx="8230266" cy="216000"/>
          </a:xfrm>
        </p:spPr>
        <p:txBody>
          <a:bodyPr/>
          <a:lstStyle>
            <a:lvl1pPr marL="0" marR="0" indent="0" algn="l" defTabSz="717703" rtl="0" eaLnBrk="1" fontAlgn="auto" latinLnBrk="0" hangingPunct="1">
              <a:lnSpc>
                <a:spcPct val="100000"/>
              </a:lnSpc>
              <a:spcBef>
                <a:spcPts val="0"/>
              </a:spcBef>
              <a:spcAft>
                <a:spcPts val="471"/>
              </a:spcAft>
              <a:buClrTx/>
              <a:buSzTx/>
              <a:buFontTx/>
              <a:buNone/>
              <a:tabLst/>
              <a:defRPr sz="863">
                <a:solidFill>
                  <a:schemeClr val="bg1"/>
                </a:solidFill>
              </a:defRPr>
            </a:lvl1pPr>
            <a:lvl2pPr>
              <a:defRPr sz="863">
                <a:solidFill>
                  <a:schemeClr val="bg1"/>
                </a:solidFill>
              </a:defRPr>
            </a:lvl2pPr>
            <a:lvl3pPr>
              <a:buClr>
                <a:schemeClr val="bg1"/>
              </a:buClr>
              <a:defRPr sz="863">
                <a:solidFill>
                  <a:schemeClr val="bg1"/>
                </a:solidFill>
              </a:defRPr>
            </a:lvl3pPr>
            <a:lvl4pPr>
              <a:buClr>
                <a:schemeClr val="bg1"/>
              </a:buClr>
              <a:defRPr sz="863">
                <a:solidFill>
                  <a:schemeClr val="bg1"/>
                </a:solidFill>
              </a:defRPr>
            </a:lvl4pPr>
            <a:lvl5pPr>
              <a:buClr>
                <a:schemeClr val="bg1"/>
              </a:buClr>
              <a:defRPr sz="863">
                <a:solidFill>
                  <a:schemeClr val="bg1"/>
                </a:solidFill>
              </a:defRPr>
            </a:lvl5pPr>
          </a:lstStyle>
          <a:p>
            <a:pPr lvl="0"/>
            <a:r>
              <a:rPr lang="en-US" noProof="0" dirty="0" smtClean="0"/>
              <a:t>Subtitle here</a:t>
            </a:r>
          </a:p>
        </p:txBody>
      </p:sp>
    </p:spTree>
    <p:extLst>
      <p:ext uri="{BB962C8B-B14F-4D97-AF65-F5344CB8AC3E}">
        <p14:creationId xmlns:p14="http://schemas.microsoft.com/office/powerpoint/2010/main" val="364699507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Font Guid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graphicFrame>
        <p:nvGraphicFramePr>
          <p:cNvPr id="6" name="Table 5"/>
          <p:cNvGraphicFramePr>
            <a:graphicFrameLocks noGrp="1"/>
          </p:cNvGraphicFramePr>
          <p:nvPr userDrawn="1">
            <p:extLst/>
          </p:nvPr>
        </p:nvGraphicFramePr>
        <p:xfrm>
          <a:off x="1757681" y="1427480"/>
          <a:ext cx="8737599" cy="3200400"/>
        </p:xfrm>
        <a:graphic>
          <a:graphicData uri="http://schemas.openxmlformats.org/drawingml/2006/table">
            <a:tbl>
              <a:tblPr firstRow="1" bandRow="1">
                <a:tableStyleId>{5940675A-B579-460E-94D1-54222C63F5DA}</a:tableStyleId>
              </a:tblPr>
              <a:tblGrid>
                <a:gridCol w="3194686"/>
                <a:gridCol w="5542915"/>
              </a:tblGrid>
              <a:tr h="460865">
                <a:tc>
                  <a:txBody>
                    <a:bodyPr/>
                    <a:lstStyle/>
                    <a:p>
                      <a:r>
                        <a:rPr lang="en-US" sz="2400" dirty="0" smtClean="0">
                          <a:solidFill>
                            <a:srgbClr val="00338D"/>
                          </a:solidFill>
                        </a:rPr>
                        <a:t>Arial </a:t>
                      </a:r>
                      <a:endParaRPr lang="en-US" sz="2400" dirty="0">
                        <a:solidFill>
                          <a:srgbClr val="00338D"/>
                        </a:solidFill>
                      </a:endParaRPr>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sz="1200" b="0" dirty="0" smtClean="0"/>
                        <a:t>Use for everything except titles and slide headers (including charts, graphics, text)</a:t>
                      </a:r>
                      <a:endParaRPr lang="en-US" sz="12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460865">
                <a:tc>
                  <a:txBody>
                    <a:bodyPr/>
                    <a:lstStyle/>
                    <a:p>
                      <a:r>
                        <a:rPr lang="en-US" sz="2400" b="0" kern="1200" dirty="0" smtClean="0">
                          <a:solidFill>
                            <a:srgbClr val="00338D"/>
                          </a:solidFill>
                          <a:latin typeface="+mj-lt"/>
                          <a:ea typeface="+mn-ea"/>
                          <a:cs typeface="+mn-cs"/>
                        </a:rPr>
                        <a:t>KPMG Extra Light </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Use for title slide and main headers only</a:t>
                      </a:r>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60865">
                <a:tc>
                  <a:txBody>
                    <a:bodyPr/>
                    <a:lstStyle/>
                    <a:p>
                      <a:r>
                        <a:rPr lang="en-US" sz="2400" b="0" i="1" dirty="0" smtClean="0">
                          <a:solidFill>
                            <a:srgbClr val="00338D"/>
                          </a:solidFill>
                          <a:latin typeface="KPMG Extralight"/>
                        </a:rPr>
                        <a:t>KPMG Extra Light Italics</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Use for emphasis in title slide and main headers only</a:t>
                      </a:r>
                      <a:endParaRPr lang="en-US" sz="12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60865">
                <a:tc>
                  <a:txBody>
                    <a:bodyPr/>
                    <a:lstStyle/>
                    <a:p>
                      <a:r>
                        <a:rPr lang="en-US" sz="2400" b="0" dirty="0" smtClean="0">
                          <a:solidFill>
                            <a:srgbClr val="00338D"/>
                          </a:solidFill>
                          <a:latin typeface="KPMG Light" panose="020B0403030202040204" pitchFamily="34" charset="0"/>
                        </a:rPr>
                        <a:t>KPMG Light </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When presenting in a large room, this may be used for title slide and main headers only</a:t>
                      </a:r>
                      <a:endParaRPr lang="en-US" sz="12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60865">
                <a:tc>
                  <a:txBody>
                    <a:bodyPr/>
                    <a:lstStyle/>
                    <a:p>
                      <a:r>
                        <a:rPr lang="en-US" sz="2400" b="0" i="1" dirty="0" smtClean="0">
                          <a:solidFill>
                            <a:srgbClr val="00338D"/>
                          </a:solidFill>
                          <a:latin typeface="KPMG Light" panose="020B0403030202040204" pitchFamily="34" charset="0"/>
                        </a:rPr>
                        <a:t>KPMG Light</a:t>
                      </a:r>
                      <a:r>
                        <a:rPr lang="en-US" sz="2400" b="0" i="1" baseline="0" dirty="0" smtClean="0">
                          <a:solidFill>
                            <a:srgbClr val="00338D"/>
                          </a:solidFill>
                          <a:latin typeface="KPMG Light" panose="020B0403030202040204" pitchFamily="34" charset="0"/>
                        </a:rPr>
                        <a:t> Italics</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When presenting in a large room, this may be used for emphasis in title slide and main headers only</a:t>
                      </a:r>
                      <a:endParaRPr lang="en-US" sz="12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60865">
                <a:tc>
                  <a:txBody>
                    <a:bodyPr/>
                    <a:lstStyle/>
                    <a:p>
                      <a:r>
                        <a:rPr lang="en-US" sz="2400" b="0" dirty="0" smtClean="0">
                          <a:solidFill>
                            <a:srgbClr val="00338D"/>
                          </a:solidFill>
                          <a:latin typeface="KPMG Thin" panose="020B0203030202040204" pitchFamily="34" charset="0"/>
                        </a:rPr>
                        <a:t>KPMG Thin </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Do not use</a:t>
                      </a:r>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60865">
                <a:tc>
                  <a:txBody>
                    <a:bodyPr/>
                    <a:lstStyle/>
                    <a:p>
                      <a:r>
                        <a:rPr lang="en-US" sz="2400" b="0" i="1" dirty="0" smtClean="0">
                          <a:solidFill>
                            <a:srgbClr val="00338D"/>
                          </a:solidFill>
                          <a:latin typeface="KPMG Thin" panose="020B0203030202040204" pitchFamily="34" charset="0"/>
                        </a:rPr>
                        <a:t>KPMG Thin</a:t>
                      </a:r>
                      <a:r>
                        <a:rPr lang="en-US" sz="2400" b="0" i="1" baseline="0" dirty="0" smtClean="0">
                          <a:solidFill>
                            <a:srgbClr val="00338D"/>
                          </a:solidFill>
                          <a:latin typeface="KPMG Thin" panose="020B0203030202040204" pitchFamily="34" charset="0"/>
                        </a:rPr>
                        <a:t> Italics</a:t>
                      </a:r>
                      <a:endParaRPr lang="en-US" sz="2400" dirty="0"/>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Do not use</a:t>
                      </a:r>
                    </a:p>
                  </a:txBody>
                  <a:tcPr marL="121920" marR="1219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07035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9" name="Text Placeholder 8"/>
          <p:cNvSpPr>
            <a:spLocks noGrp="1"/>
          </p:cNvSpPr>
          <p:nvPr>
            <p:ph type="body" sz="quarter" idx="10"/>
          </p:nvPr>
        </p:nvSpPr>
        <p:spPr>
          <a:xfrm>
            <a:off x="1003200" y="3742126"/>
            <a:ext cx="10195200" cy="2134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Tree>
    <p:extLst>
      <p:ext uri="{BB962C8B-B14F-4D97-AF65-F5344CB8AC3E}">
        <p14:creationId xmlns:p14="http://schemas.microsoft.com/office/powerpoint/2010/main" val="778661533"/>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FINAL SLIDE">
    <p:spTree>
      <p:nvGrpSpPr>
        <p:cNvPr id="1" name=""/>
        <p:cNvGrpSpPr/>
        <p:nvPr/>
      </p:nvGrpSpPr>
      <p:grpSpPr>
        <a:xfrm>
          <a:off x="0" y="0"/>
          <a:ext cx="0" cy="0"/>
          <a:chOff x="0" y="0"/>
          <a:chExt cx="0" cy="0"/>
        </a:xfrm>
      </p:grpSpPr>
      <p:sp>
        <p:nvSpPr>
          <p:cNvPr id="9" name="object 3"/>
          <p:cNvSpPr/>
          <p:nvPr userDrawn="1"/>
        </p:nvSpPr>
        <p:spPr>
          <a:xfrm>
            <a:off x="1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099" dirty="0">
              <a:solidFill>
                <a:srgbClr val="000000"/>
              </a:solidFill>
              <a:sym typeface="Arial" panose="020B0604020202020204" pitchFamily="34" charset="0"/>
            </a:endParaRPr>
          </a:p>
        </p:txBody>
      </p:sp>
      <p:sp>
        <p:nvSpPr>
          <p:cNvPr id="10" name="Freeform 19"/>
          <p:cNvSpPr>
            <a:spLocks noEditPoints="1"/>
          </p:cNvSpPr>
          <p:nvPr userDrawn="1"/>
        </p:nvSpPr>
        <p:spPr bwMode="auto">
          <a:xfrm>
            <a:off x="2112000" y="784801"/>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
        <p:nvSpPr>
          <p:cNvPr id="11" name="TextBox 10"/>
          <p:cNvSpPr txBox="1"/>
          <p:nvPr userDrawn="1"/>
        </p:nvSpPr>
        <p:spPr>
          <a:xfrm>
            <a:off x="2112001" y="4173979"/>
            <a:ext cx="2208000" cy="132793"/>
          </a:xfrm>
          <a:prstGeom prst="rect">
            <a:avLst/>
          </a:prstGeom>
          <a:noFill/>
        </p:spPr>
        <p:txBody>
          <a:bodyPr wrap="square" lIns="0" tIns="0" rIns="0" bIns="0" rtlCol="0">
            <a:spAutoFit/>
          </a:bodyPr>
          <a:lstStyle/>
          <a:p>
            <a:pPr marL="0" lvl="1">
              <a:spcAft>
                <a:spcPts val="471"/>
              </a:spcAft>
              <a:defRPr/>
            </a:pPr>
            <a:r>
              <a:rPr lang="en-GB" sz="863" b="1" dirty="0" smtClean="0">
                <a:solidFill>
                  <a:srgbClr val="00338D"/>
                </a:solidFill>
              </a:rPr>
              <a:t>kpmg.com/</a:t>
            </a:r>
            <a:r>
              <a:rPr lang="en-GB" sz="863" b="1" dirty="0" err="1" smtClean="0">
                <a:solidFill>
                  <a:srgbClr val="00338D"/>
                </a:solidFill>
              </a:rPr>
              <a:t>socialmedia</a:t>
            </a:r>
            <a:endParaRPr lang="en-GB" sz="863" b="1" dirty="0" smtClean="0">
              <a:solidFill>
                <a:srgbClr val="00338D"/>
              </a:solidFill>
            </a:endParaRPr>
          </a:p>
        </p:txBody>
      </p:sp>
      <p:sp>
        <p:nvSpPr>
          <p:cNvPr id="13" name="TextBox 12"/>
          <p:cNvSpPr txBox="1"/>
          <p:nvPr userDrawn="1"/>
        </p:nvSpPr>
        <p:spPr>
          <a:xfrm>
            <a:off x="2112001" y="5070377"/>
            <a:ext cx="8635199" cy="606347"/>
          </a:xfrm>
          <a:prstGeom prst="rect">
            <a:avLst/>
          </a:prstGeom>
          <a:noFill/>
        </p:spPr>
        <p:txBody>
          <a:bodyPr wrap="square" lIns="0" tIns="0" rIns="0" bIns="0" rtlCol="0">
            <a:noAutofit/>
          </a:bodyPr>
          <a:lstStyle/>
          <a:p>
            <a:pPr marL="0" lvl="1">
              <a:spcAft>
                <a:spcPts val="471"/>
              </a:spcAft>
              <a:defRPr/>
            </a:pPr>
            <a:r>
              <a:rPr lang="en-GB" sz="706" dirty="0" smtClean="0">
                <a:solidFill>
                  <a:prstClr val="white">
                    <a:lumMod val="65000"/>
                  </a:prstClr>
                </a:solidFill>
              </a:rPr>
              <a:t>© 2017 KPMG International Cooperative ("KPMG International"), a Swiss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p>
        </p:txBody>
      </p:sp>
      <p:sp>
        <p:nvSpPr>
          <p:cNvPr id="14" name="TextBox 13"/>
          <p:cNvSpPr txBox="1"/>
          <p:nvPr userDrawn="1"/>
        </p:nvSpPr>
        <p:spPr>
          <a:xfrm>
            <a:off x="2112001" y="5738635"/>
            <a:ext cx="8635199" cy="846000"/>
          </a:xfrm>
          <a:prstGeom prst="rect">
            <a:avLst/>
          </a:prstGeom>
          <a:noFill/>
        </p:spPr>
        <p:txBody>
          <a:bodyPr wrap="square" lIns="0" tIns="0" rIns="0" bIns="0" rtlCol="0">
            <a:noAutofit/>
          </a:bodyPr>
          <a:lstStyle/>
          <a:p>
            <a:pPr marL="0" lvl="1">
              <a:spcAft>
                <a:spcPts val="471"/>
              </a:spcAft>
              <a:defRPr/>
            </a:pPr>
            <a:r>
              <a:rPr lang="en-GB" sz="706" dirty="0" smtClean="0">
                <a:solidFill>
                  <a:prstClr val="white">
                    <a:lumMod val="65000"/>
                  </a:prstClr>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marL="0" lvl="1">
              <a:spcAft>
                <a:spcPts val="471"/>
              </a:spcAft>
              <a:defRPr/>
            </a:pPr>
            <a:r>
              <a:rPr lang="en-US" sz="706" dirty="0" smtClean="0">
                <a:solidFill>
                  <a:prstClr val="white">
                    <a:lumMod val="65000"/>
                  </a:prstClr>
                </a:solidFill>
              </a:rPr>
              <a:t>The KPMG name and logo are registered trademarks or trademarks of KPMG International.</a:t>
            </a:r>
            <a:endParaRPr lang="en-GB" sz="706" dirty="0" smtClean="0">
              <a:solidFill>
                <a:prstClr val="white">
                  <a:lumMod val="65000"/>
                </a:prstClr>
              </a:solidFill>
            </a:endParaRPr>
          </a:p>
        </p:txBody>
      </p:sp>
      <p:grpSp>
        <p:nvGrpSpPr>
          <p:cNvPr id="16" name="Group 15"/>
          <p:cNvGrpSpPr/>
          <p:nvPr userDrawn="1"/>
        </p:nvGrpSpPr>
        <p:grpSpPr>
          <a:xfrm>
            <a:off x="2112434" y="4430714"/>
            <a:ext cx="3234267" cy="369888"/>
            <a:chOff x="1584326" y="3716338"/>
            <a:chExt cx="2425700" cy="369888"/>
          </a:xfrm>
        </p:grpSpPr>
        <p:sp>
          <p:nvSpPr>
            <p:cNvPr id="17" name="AutoShape 3"/>
            <p:cNvSpPr>
              <a:spLocks noChangeAspect="1" noChangeArrowheads="1" noTextEdit="1"/>
            </p:cNvSpPr>
            <p:nvPr userDrawn="1"/>
          </p:nvSpPr>
          <p:spPr bwMode="auto">
            <a:xfrm>
              <a:off x="1585913" y="3721100"/>
              <a:ext cx="24225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5" name="Freeform 5"/>
            <p:cNvSpPr>
              <a:spLocks/>
            </p:cNvSpPr>
            <p:nvPr userDrawn="1"/>
          </p:nvSpPr>
          <p:spPr bwMode="auto">
            <a:xfrm>
              <a:off x="2409826" y="3717925"/>
              <a:ext cx="360363" cy="368300"/>
            </a:xfrm>
            <a:custGeom>
              <a:avLst/>
              <a:gdLst>
                <a:gd name="T0" fmla="*/ 0 w 155"/>
                <a:gd name="T1" fmla="*/ 148 h 155"/>
                <a:gd name="T2" fmla="*/ 0 w 155"/>
                <a:gd name="T3" fmla="*/ 7 h 155"/>
                <a:gd name="T4" fmla="*/ 7 w 155"/>
                <a:gd name="T5" fmla="*/ 0 h 155"/>
                <a:gd name="T6" fmla="*/ 148 w 155"/>
                <a:gd name="T7" fmla="*/ 0 h 155"/>
                <a:gd name="T8" fmla="*/ 155 w 155"/>
                <a:gd name="T9" fmla="*/ 7 h 155"/>
                <a:gd name="T10" fmla="*/ 155 w 155"/>
                <a:gd name="T11" fmla="*/ 148 h 155"/>
                <a:gd name="T12" fmla="*/ 148 w 155"/>
                <a:gd name="T13" fmla="*/ 155 h 155"/>
                <a:gd name="T14" fmla="*/ 7 w 155"/>
                <a:gd name="T15" fmla="*/ 155 h 155"/>
                <a:gd name="T16" fmla="*/ 0 w 155"/>
                <a:gd name="T17" fmla="*/ 14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0" y="148"/>
                  </a:moveTo>
                  <a:cubicBezTo>
                    <a:pt x="0" y="7"/>
                    <a:pt x="0" y="7"/>
                    <a:pt x="0" y="7"/>
                  </a:cubicBezTo>
                  <a:cubicBezTo>
                    <a:pt x="0" y="3"/>
                    <a:pt x="3" y="0"/>
                    <a:pt x="7" y="0"/>
                  </a:cubicBezTo>
                  <a:cubicBezTo>
                    <a:pt x="148" y="0"/>
                    <a:pt x="148" y="0"/>
                    <a:pt x="148" y="0"/>
                  </a:cubicBezTo>
                  <a:cubicBezTo>
                    <a:pt x="152" y="0"/>
                    <a:pt x="155" y="3"/>
                    <a:pt x="155" y="7"/>
                  </a:cubicBezTo>
                  <a:cubicBezTo>
                    <a:pt x="155" y="148"/>
                    <a:pt x="155" y="148"/>
                    <a:pt x="155" y="148"/>
                  </a:cubicBezTo>
                  <a:cubicBezTo>
                    <a:pt x="155" y="152"/>
                    <a:pt x="152" y="155"/>
                    <a:pt x="148" y="155"/>
                  </a:cubicBezTo>
                  <a:cubicBezTo>
                    <a:pt x="7" y="155"/>
                    <a:pt x="7" y="155"/>
                    <a:pt x="7" y="155"/>
                  </a:cubicBezTo>
                  <a:cubicBezTo>
                    <a:pt x="3" y="155"/>
                    <a:pt x="0" y="152"/>
                    <a:pt x="0" y="148"/>
                  </a:cubicBezTo>
                  <a:close/>
                </a:path>
              </a:pathLst>
            </a:custGeom>
            <a:solidFill>
              <a:srgbClr val="DC4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6" name="Freeform 6"/>
            <p:cNvSpPr>
              <a:spLocks/>
            </p:cNvSpPr>
            <p:nvPr userDrawn="1"/>
          </p:nvSpPr>
          <p:spPr bwMode="auto">
            <a:xfrm>
              <a:off x="2635251" y="3875088"/>
              <a:ext cx="53975" cy="53975"/>
            </a:xfrm>
            <a:custGeom>
              <a:avLst/>
              <a:gdLst>
                <a:gd name="T0" fmla="*/ 22 w 34"/>
                <a:gd name="T1" fmla="*/ 0 h 34"/>
                <a:gd name="T2" fmla="*/ 22 w 34"/>
                <a:gd name="T3" fmla="*/ 12 h 34"/>
                <a:gd name="T4" fmla="*/ 34 w 34"/>
                <a:gd name="T5" fmla="*/ 12 h 34"/>
                <a:gd name="T6" fmla="*/ 34 w 34"/>
                <a:gd name="T7" fmla="*/ 22 h 34"/>
                <a:gd name="T8" fmla="*/ 22 w 34"/>
                <a:gd name="T9" fmla="*/ 22 h 34"/>
                <a:gd name="T10" fmla="*/ 22 w 34"/>
                <a:gd name="T11" fmla="*/ 34 h 34"/>
                <a:gd name="T12" fmla="*/ 12 w 34"/>
                <a:gd name="T13" fmla="*/ 34 h 34"/>
                <a:gd name="T14" fmla="*/ 12 w 34"/>
                <a:gd name="T15" fmla="*/ 22 h 34"/>
                <a:gd name="T16" fmla="*/ 0 w 34"/>
                <a:gd name="T17" fmla="*/ 22 h 34"/>
                <a:gd name="T18" fmla="*/ 0 w 34"/>
                <a:gd name="T19" fmla="*/ 12 h 34"/>
                <a:gd name="T20" fmla="*/ 12 w 34"/>
                <a:gd name="T21" fmla="*/ 12 h 34"/>
                <a:gd name="T22" fmla="*/ 12 w 34"/>
                <a:gd name="T23" fmla="*/ 0 h 34"/>
                <a:gd name="T24" fmla="*/ 22 w 3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22" y="0"/>
                  </a:moveTo>
                  <a:lnTo>
                    <a:pt x="22" y="12"/>
                  </a:lnTo>
                  <a:lnTo>
                    <a:pt x="34" y="12"/>
                  </a:lnTo>
                  <a:lnTo>
                    <a:pt x="34" y="22"/>
                  </a:lnTo>
                  <a:lnTo>
                    <a:pt x="22" y="22"/>
                  </a:lnTo>
                  <a:lnTo>
                    <a:pt x="22" y="34"/>
                  </a:lnTo>
                  <a:lnTo>
                    <a:pt x="12" y="34"/>
                  </a:lnTo>
                  <a:lnTo>
                    <a:pt x="12" y="22"/>
                  </a:lnTo>
                  <a:lnTo>
                    <a:pt x="0" y="22"/>
                  </a:lnTo>
                  <a:lnTo>
                    <a:pt x="0" y="12"/>
                  </a:lnTo>
                  <a:lnTo>
                    <a:pt x="12" y="12"/>
                  </a:lnTo>
                  <a:lnTo>
                    <a:pt x="12" y="0"/>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7" name="Freeform 7"/>
            <p:cNvSpPr>
              <a:spLocks/>
            </p:cNvSpPr>
            <p:nvPr userDrawn="1"/>
          </p:nvSpPr>
          <p:spPr bwMode="auto">
            <a:xfrm>
              <a:off x="2486026" y="3833813"/>
              <a:ext cx="125413" cy="138113"/>
            </a:xfrm>
            <a:custGeom>
              <a:avLst/>
              <a:gdLst>
                <a:gd name="T0" fmla="*/ 10 w 54"/>
                <a:gd name="T1" fmla="*/ 47 h 58"/>
                <a:gd name="T2" fmla="*/ 10 w 54"/>
                <a:gd name="T3" fmla="*/ 9 h 58"/>
                <a:gd name="T4" fmla="*/ 39 w 54"/>
                <a:gd name="T5" fmla="*/ 3 h 58"/>
                <a:gd name="T6" fmla="*/ 42 w 54"/>
                <a:gd name="T7" fmla="*/ 5 h 58"/>
                <a:gd name="T8" fmla="*/ 47 w 54"/>
                <a:gd name="T9" fmla="*/ 8 h 58"/>
                <a:gd name="T10" fmla="*/ 40 w 54"/>
                <a:gd name="T11" fmla="*/ 15 h 58"/>
                <a:gd name="T12" fmla="*/ 37 w 54"/>
                <a:gd name="T13" fmla="*/ 13 h 58"/>
                <a:gd name="T14" fmla="*/ 17 w 54"/>
                <a:gd name="T15" fmla="*/ 16 h 58"/>
                <a:gd name="T16" fmla="*/ 17 w 54"/>
                <a:gd name="T17" fmla="*/ 40 h 58"/>
                <a:gd name="T18" fmla="*/ 41 w 54"/>
                <a:gd name="T19" fmla="*/ 41 h 58"/>
                <a:gd name="T20" fmla="*/ 45 w 54"/>
                <a:gd name="T21" fmla="*/ 34 h 58"/>
                <a:gd name="T22" fmla="*/ 45 w 54"/>
                <a:gd name="T23" fmla="*/ 33 h 58"/>
                <a:gd name="T24" fmla="*/ 29 w 54"/>
                <a:gd name="T25" fmla="*/ 33 h 58"/>
                <a:gd name="T26" fmla="*/ 29 w 54"/>
                <a:gd name="T27" fmla="*/ 25 h 58"/>
                <a:gd name="T28" fmla="*/ 54 w 54"/>
                <a:gd name="T29" fmla="*/ 25 h 58"/>
                <a:gd name="T30" fmla="*/ 54 w 54"/>
                <a:gd name="T31" fmla="*/ 27 h 58"/>
                <a:gd name="T32" fmla="*/ 54 w 54"/>
                <a:gd name="T33" fmla="*/ 32 h 58"/>
                <a:gd name="T34" fmla="*/ 48 w 54"/>
                <a:gd name="T35" fmla="*/ 47 h 58"/>
                <a:gd name="T36" fmla="*/ 10 w 54"/>
                <a:gd name="T37" fmla="*/ 4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10" y="47"/>
                  </a:moveTo>
                  <a:cubicBezTo>
                    <a:pt x="0" y="37"/>
                    <a:pt x="0" y="19"/>
                    <a:pt x="10" y="9"/>
                  </a:cubicBezTo>
                  <a:cubicBezTo>
                    <a:pt x="18" y="2"/>
                    <a:pt x="29" y="0"/>
                    <a:pt x="39" y="3"/>
                  </a:cubicBezTo>
                  <a:cubicBezTo>
                    <a:pt x="42" y="5"/>
                    <a:pt x="42" y="5"/>
                    <a:pt x="42" y="5"/>
                  </a:cubicBezTo>
                  <a:cubicBezTo>
                    <a:pt x="47" y="8"/>
                    <a:pt x="47" y="8"/>
                    <a:pt x="47" y="8"/>
                  </a:cubicBezTo>
                  <a:cubicBezTo>
                    <a:pt x="40" y="15"/>
                    <a:pt x="40" y="15"/>
                    <a:pt x="40" y="15"/>
                  </a:cubicBezTo>
                  <a:cubicBezTo>
                    <a:pt x="37" y="13"/>
                    <a:pt x="37" y="13"/>
                    <a:pt x="37" y="13"/>
                  </a:cubicBezTo>
                  <a:cubicBezTo>
                    <a:pt x="31" y="10"/>
                    <a:pt x="23" y="11"/>
                    <a:pt x="17" y="16"/>
                  </a:cubicBezTo>
                  <a:cubicBezTo>
                    <a:pt x="11" y="22"/>
                    <a:pt x="11" y="34"/>
                    <a:pt x="17" y="40"/>
                  </a:cubicBezTo>
                  <a:cubicBezTo>
                    <a:pt x="23" y="47"/>
                    <a:pt x="35" y="47"/>
                    <a:pt x="41" y="41"/>
                  </a:cubicBezTo>
                  <a:cubicBezTo>
                    <a:pt x="43" y="39"/>
                    <a:pt x="44" y="36"/>
                    <a:pt x="45" y="34"/>
                  </a:cubicBezTo>
                  <a:cubicBezTo>
                    <a:pt x="45" y="33"/>
                    <a:pt x="45" y="33"/>
                    <a:pt x="45" y="33"/>
                  </a:cubicBezTo>
                  <a:cubicBezTo>
                    <a:pt x="29" y="33"/>
                    <a:pt x="29" y="33"/>
                    <a:pt x="29" y="33"/>
                  </a:cubicBezTo>
                  <a:cubicBezTo>
                    <a:pt x="29" y="25"/>
                    <a:pt x="29" y="25"/>
                    <a:pt x="29" y="25"/>
                  </a:cubicBezTo>
                  <a:cubicBezTo>
                    <a:pt x="54" y="25"/>
                    <a:pt x="54" y="25"/>
                    <a:pt x="54" y="25"/>
                  </a:cubicBezTo>
                  <a:cubicBezTo>
                    <a:pt x="54" y="27"/>
                    <a:pt x="54" y="27"/>
                    <a:pt x="54" y="27"/>
                  </a:cubicBezTo>
                  <a:cubicBezTo>
                    <a:pt x="54" y="32"/>
                    <a:pt x="54" y="32"/>
                    <a:pt x="54" y="32"/>
                  </a:cubicBezTo>
                  <a:cubicBezTo>
                    <a:pt x="54" y="38"/>
                    <a:pt x="52" y="43"/>
                    <a:pt x="48" y="47"/>
                  </a:cubicBezTo>
                  <a:cubicBezTo>
                    <a:pt x="38" y="58"/>
                    <a:pt x="20" y="58"/>
                    <a:pt x="10"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8" name="Freeform 27"/>
            <p:cNvSpPr>
              <a:spLocks noEditPoints="1"/>
            </p:cNvSpPr>
            <p:nvPr userDrawn="1"/>
          </p:nvSpPr>
          <p:spPr bwMode="auto">
            <a:xfrm>
              <a:off x="3235326" y="3717925"/>
              <a:ext cx="360363" cy="368300"/>
            </a:xfrm>
            <a:custGeom>
              <a:avLst/>
              <a:gdLst>
                <a:gd name="T0" fmla="*/ 78 w 155"/>
                <a:gd name="T1" fmla="*/ 0 h 155"/>
                <a:gd name="T2" fmla="*/ 46 w 155"/>
                <a:gd name="T3" fmla="*/ 0 h 155"/>
                <a:gd name="T4" fmla="*/ 27 w 155"/>
                <a:gd name="T5" fmla="*/ 4 h 155"/>
                <a:gd name="T6" fmla="*/ 13 w 155"/>
                <a:gd name="T7" fmla="*/ 13 h 155"/>
                <a:gd name="T8" fmla="*/ 5 w 155"/>
                <a:gd name="T9" fmla="*/ 27 h 155"/>
                <a:gd name="T10" fmla="*/ 1 w 155"/>
                <a:gd name="T11" fmla="*/ 46 h 155"/>
                <a:gd name="T12" fmla="*/ 0 w 155"/>
                <a:gd name="T13" fmla="*/ 78 h 155"/>
                <a:gd name="T14" fmla="*/ 1 w 155"/>
                <a:gd name="T15" fmla="*/ 109 h 155"/>
                <a:gd name="T16" fmla="*/ 5 w 155"/>
                <a:gd name="T17" fmla="*/ 128 h 155"/>
                <a:gd name="T18" fmla="*/ 13 w 155"/>
                <a:gd name="T19" fmla="*/ 142 h 155"/>
                <a:gd name="T20" fmla="*/ 27 w 155"/>
                <a:gd name="T21" fmla="*/ 151 h 155"/>
                <a:gd name="T22" fmla="*/ 46 w 155"/>
                <a:gd name="T23" fmla="*/ 155 h 155"/>
                <a:gd name="T24" fmla="*/ 78 w 155"/>
                <a:gd name="T25" fmla="*/ 155 h 155"/>
                <a:gd name="T26" fmla="*/ 110 w 155"/>
                <a:gd name="T27" fmla="*/ 155 h 155"/>
                <a:gd name="T28" fmla="*/ 129 w 155"/>
                <a:gd name="T29" fmla="*/ 151 h 155"/>
                <a:gd name="T30" fmla="*/ 142 w 155"/>
                <a:gd name="T31" fmla="*/ 142 h 155"/>
                <a:gd name="T32" fmla="*/ 151 w 155"/>
                <a:gd name="T33" fmla="*/ 128 h 155"/>
                <a:gd name="T34" fmla="*/ 155 w 155"/>
                <a:gd name="T35" fmla="*/ 109 h 155"/>
                <a:gd name="T36" fmla="*/ 155 w 155"/>
                <a:gd name="T37" fmla="*/ 78 h 155"/>
                <a:gd name="T38" fmla="*/ 155 w 155"/>
                <a:gd name="T39" fmla="*/ 46 h 155"/>
                <a:gd name="T40" fmla="*/ 151 w 155"/>
                <a:gd name="T41" fmla="*/ 27 h 155"/>
                <a:gd name="T42" fmla="*/ 142 w 155"/>
                <a:gd name="T43" fmla="*/ 13 h 155"/>
                <a:gd name="T44" fmla="*/ 129 w 155"/>
                <a:gd name="T45" fmla="*/ 4 h 155"/>
                <a:gd name="T46" fmla="*/ 110 w 155"/>
                <a:gd name="T47" fmla="*/ 0 h 155"/>
                <a:gd name="T48" fmla="*/ 78 w 155"/>
                <a:gd name="T49" fmla="*/ 0 h 155"/>
                <a:gd name="T50" fmla="*/ 78 w 155"/>
                <a:gd name="T51" fmla="*/ 0 h 155"/>
                <a:gd name="T52" fmla="*/ 78 w 155"/>
                <a:gd name="T53" fmla="*/ 14 h 155"/>
                <a:gd name="T54" fmla="*/ 109 w 155"/>
                <a:gd name="T55" fmla="*/ 14 h 155"/>
                <a:gd name="T56" fmla="*/ 124 w 155"/>
                <a:gd name="T57" fmla="*/ 17 h 155"/>
                <a:gd name="T58" fmla="*/ 133 w 155"/>
                <a:gd name="T59" fmla="*/ 23 h 155"/>
                <a:gd name="T60" fmla="*/ 138 w 155"/>
                <a:gd name="T61" fmla="*/ 32 h 155"/>
                <a:gd name="T62" fmla="*/ 141 w 155"/>
                <a:gd name="T63" fmla="*/ 46 h 155"/>
                <a:gd name="T64" fmla="*/ 141 w 155"/>
                <a:gd name="T65" fmla="*/ 78 h 155"/>
                <a:gd name="T66" fmla="*/ 141 w 155"/>
                <a:gd name="T67" fmla="*/ 109 h 155"/>
                <a:gd name="T68" fmla="*/ 138 w 155"/>
                <a:gd name="T69" fmla="*/ 123 h 155"/>
                <a:gd name="T70" fmla="*/ 133 w 155"/>
                <a:gd name="T71" fmla="*/ 132 h 155"/>
                <a:gd name="T72" fmla="*/ 124 w 155"/>
                <a:gd name="T73" fmla="*/ 138 h 155"/>
                <a:gd name="T74" fmla="*/ 109 w 155"/>
                <a:gd name="T75" fmla="*/ 141 h 155"/>
                <a:gd name="T76" fmla="*/ 78 w 155"/>
                <a:gd name="T77" fmla="*/ 141 h 155"/>
                <a:gd name="T78" fmla="*/ 47 w 155"/>
                <a:gd name="T79" fmla="*/ 141 h 155"/>
                <a:gd name="T80" fmla="*/ 32 w 155"/>
                <a:gd name="T81" fmla="*/ 138 h 155"/>
                <a:gd name="T82" fmla="*/ 23 w 155"/>
                <a:gd name="T83" fmla="*/ 132 h 155"/>
                <a:gd name="T84" fmla="*/ 18 w 155"/>
                <a:gd name="T85" fmla="*/ 123 h 155"/>
                <a:gd name="T86" fmla="*/ 15 w 155"/>
                <a:gd name="T87" fmla="*/ 109 h 155"/>
                <a:gd name="T88" fmla="*/ 14 w 155"/>
                <a:gd name="T89" fmla="*/ 78 h 155"/>
                <a:gd name="T90" fmla="*/ 15 w 155"/>
                <a:gd name="T91" fmla="*/ 46 h 155"/>
                <a:gd name="T92" fmla="*/ 18 w 155"/>
                <a:gd name="T93" fmla="*/ 32 h 155"/>
                <a:gd name="T94" fmla="*/ 23 w 155"/>
                <a:gd name="T95" fmla="*/ 23 h 155"/>
                <a:gd name="T96" fmla="*/ 32 w 155"/>
                <a:gd name="T97" fmla="*/ 17 h 155"/>
                <a:gd name="T98" fmla="*/ 47 w 155"/>
                <a:gd name="T99" fmla="*/ 14 h 155"/>
                <a:gd name="T100" fmla="*/ 78 w 155"/>
                <a:gd name="T101" fmla="*/ 1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5" h="155">
                  <a:moveTo>
                    <a:pt x="78" y="0"/>
                  </a:moveTo>
                  <a:cubicBezTo>
                    <a:pt x="57" y="0"/>
                    <a:pt x="54" y="0"/>
                    <a:pt x="46" y="0"/>
                  </a:cubicBezTo>
                  <a:cubicBezTo>
                    <a:pt x="38" y="1"/>
                    <a:pt x="32" y="2"/>
                    <a:pt x="27" y="4"/>
                  </a:cubicBezTo>
                  <a:cubicBezTo>
                    <a:pt x="22" y="6"/>
                    <a:pt x="18" y="9"/>
                    <a:pt x="13" y="13"/>
                  </a:cubicBezTo>
                  <a:cubicBezTo>
                    <a:pt x="9" y="17"/>
                    <a:pt x="6" y="22"/>
                    <a:pt x="5" y="27"/>
                  </a:cubicBezTo>
                  <a:cubicBezTo>
                    <a:pt x="3" y="32"/>
                    <a:pt x="1" y="37"/>
                    <a:pt x="1" y="46"/>
                  </a:cubicBezTo>
                  <a:cubicBezTo>
                    <a:pt x="1" y="54"/>
                    <a:pt x="0" y="56"/>
                    <a:pt x="0" y="78"/>
                  </a:cubicBezTo>
                  <a:cubicBezTo>
                    <a:pt x="0" y="99"/>
                    <a:pt x="1" y="101"/>
                    <a:pt x="1" y="109"/>
                  </a:cubicBezTo>
                  <a:cubicBezTo>
                    <a:pt x="1" y="118"/>
                    <a:pt x="3" y="123"/>
                    <a:pt x="5" y="128"/>
                  </a:cubicBezTo>
                  <a:cubicBezTo>
                    <a:pt x="6" y="133"/>
                    <a:pt x="9" y="138"/>
                    <a:pt x="13" y="142"/>
                  </a:cubicBezTo>
                  <a:cubicBezTo>
                    <a:pt x="18" y="146"/>
                    <a:pt x="22" y="149"/>
                    <a:pt x="27" y="151"/>
                  </a:cubicBezTo>
                  <a:cubicBezTo>
                    <a:pt x="32" y="153"/>
                    <a:pt x="38" y="154"/>
                    <a:pt x="46" y="155"/>
                  </a:cubicBezTo>
                  <a:cubicBezTo>
                    <a:pt x="54" y="155"/>
                    <a:pt x="57" y="155"/>
                    <a:pt x="78" y="155"/>
                  </a:cubicBezTo>
                  <a:cubicBezTo>
                    <a:pt x="99" y="155"/>
                    <a:pt x="102" y="155"/>
                    <a:pt x="110" y="155"/>
                  </a:cubicBezTo>
                  <a:cubicBezTo>
                    <a:pt x="118" y="154"/>
                    <a:pt x="124" y="153"/>
                    <a:pt x="129" y="151"/>
                  </a:cubicBezTo>
                  <a:cubicBezTo>
                    <a:pt x="134" y="149"/>
                    <a:pt x="138" y="146"/>
                    <a:pt x="142" y="142"/>
                  </a:cubicBezTo>
                  <a:cubicBezTo>
                    <a:pt x="147" y="138"/>
                    <a:pt x="149" y="133"/>
                    <a:pt x="151" y="128"/>
                  </a:cubicBezTo>
                  <a:cubicBezTo>
                    <a:pt x="153" y="123"/>
                    <a:pt x="155" y="118"/>
                    <a:pt x="155" y="109"/>
                  </a:cubicBezTo>
                  <a:cubicBezTo>
                    <a:pt x="155" y="101"/>
                    <a:pt x="155" y="99"/>
                    <a:pt x="155" y="78"/>
                  </a:cubicBezTo>
                  <a:cubicBezTo>
                    <a:pt x="155" y="56"/>
                    <a:pt x="155" y="54"/>
                    <a:pt x="155" y="46"/>
                  </a:cubicBezTo>
                  <a:cubicBezTo>
                    <a:pt x="155" y="37"/>
                    <a:pt x="153" y="32"/>
                    <a:pt x="151" y="27"/>
                  </a:cubicBezTo>
                  <a:cubicBezTo>
                    <a:pt x="149" y="22"/>
                    <a:pt x="147" y="17"/>
                    <a:pt x="142" y="13"/>
                  </a:cubicBezTo>
                  <a:cubicBezTo>
                    <a:pt x="138" y="9"/>
                    <a:pt x="134" y="6"/>
                    <a:pt x="129" y="4"/>
                  </a:cubicBezTo>
                  <a:cubicBezTo>
                    <a:pt x="124" y="2"/>
                    <a:pt x="118" y="1"/>
                    <a:pt x="110" y="0"/>
                  </a:cubicBezTo>
                  <a:cubicBezTo>
                    <a:pt x="102" y="0"/>
                    <a:pt x="99" y="0"/>
                    <a:pt x="78" y="0"/>
                  </a:cubicBezTo>
                  <a:cubicBezTo>
                    <a:pt x="78" y="0"/>
                    <a:pt x="78" y="0"/>
                    <a:pt x="78" y="0"/>
                  </a:cubicBezTo>
                  <a:close/>
                  <a:moveTo>
                    <a:pt x="78" y="14"/>
                  </a:moveTo>
                  <a:cubicBezTo>
                    <a:pt x="99" y="14"/>
                    <a:pt x="101" y="14"/>
                    <a:pt x="109" y="14"/>
                  </a:cubicBezTo>
                  <a:cubicBezTo>
                    <a:pt x="117" y="15"/>
                    <a:pt x="121" y="16"/>
                    <a:pt x="124" y="17"/>
                  </a:cubicBezTo>
                  <a:cubicBezTo>
                    <a:pt x="127" y="19"/>
                    <a:pt x="130" y="20"/>
                    <a:pt x="133" y="23"/>
                  </a:cubicBezTo>
                  <a:cubicBezTo>
                    <a:pt x="135" y="26"/>
                    <a:pt x="137" y="28"/>
                    <a:pt x="138" y="32"/>
                  </a:cubicBezTo>
                  <a:cubicBezTo>
                    <a:pt x="139" y="35"/>
                    <a:pt x="141" y="39"/>
                    <a:pt x="141" y="46"/>
                  </a:cubicBezTo>
                  <a:cubicBezTo>
                    <a:pt x="141" y="54"/>
                    <a:pt x="141" y="57"/>
                    <a:pt x="141" y="78"/>
                  </a:cubicBezTo>
                  <a:cubicBezTo>
                    <a:pt x="141" y="98"/>
                    <a:pt x="141" y="101"/>
                    <a:pt x="141" y="109"/>
                  </a:cubicBezTo>
                  <a:cubicBezTo>
                    <a:pt x="141" y="116"/>
                    <a:pt x="139" y="121"/>
                    <a:pt x="138" y="123"/>
                  </a:cubicBezTo>
                  <a:cubicBezTo>
                    <a:pt x="137" y="127"/>
                    <a:pt x="135" y="129"/>
                    <a:pt x="133" y="132"/>
                  </a:cubicBezTo>
                  <a:cubicBezTo>
                    <a:pt x="130" y="135"/>
                    <a:pt x="127" y="137"/>
                    <a:pt x="124" y="138"/>
                  </a:cubicBezTo>
                  <a:cubicBezTo>
                    <a:pt x="121" y="139"/>
                    <a:pt x="117" y="140"/>
                    <a:pt x="109" y="141"/>
                  </a:cubicBezTo>
                  <a:cubicBezTo>
                    <a:pt x="101" y="141"/>
                    <a:pt x="99" y="141"/>
                    <a:pt x="78" y="141"/>
                  </a:cubicBezTo>
                  <a:cubicBezTo>
                    <a:pt x="57" y="141"/>
                    <a:pt x="55" y="141"/>
                    <a:pt x="47" y="141"/>
                  </a:cubicBezTo>
                  <a:cubicBezTo>
                    <a:pt x="39" y="140"/>
                    <a:pt x="35" y="139"/>
                    <a:pt x="32" y="138"/>
                  </a:cubicBezTo>
                  <a:cubicBezTo>
                    <a:pt x="29" y="137"/>
                    <a:pt x="26" y="135"/>
                    <a:pt x="23" y="132"/>
                  </a:cubicBezTo>
                  <a:cubicBezTo>
                    <a:pt x="21" y="129"/>
                    <a:pt x="19" y="127"/>
                    <a:pt x="18" y="123"/>
                  </a:cubicBezTo>
                  <a:cubicBezTo>
                    <a:pt x="16" y="121"/>
                    <a:pt x="15" y="116"/>
                    <a:pt x="15" y="109"/>
                  </a:cubicBezTo>
                  <a:cubicBezTo>
                    <a:pt x="14" y="101"/>
                    <a:pt x="14" y="98"/>
                    <a:pt x="14" y="78"/>
                  </a:cubicBezTo>
                  <a:cubicBezTo>
                    <a:pt x="14" y="57"/>
                    <a:pt x="14" y="54"/>
                    <a:pt x="15" y="46"/>
                  </a:cubicBezTo>
                  <a:cubicBezTo>
                    <a:pt x="15" y="39"/>
                    <a:pt x="16" y="35"/>
                    <a:pt x="18" y="32"/>
                  </a:cubicBezTo>
                  <a:cubicBezTo>
                    <a:pt x="19" y="28"/>
                    <a:pt x="21" y="26"/>
                    <a:pt x="23" y="23"/>
                  </a:cubicBezTo>
                  <a:cubicBezTo>
                    <a:pt x="26" y="20"/>
                    <a:pt x="29" y="19"/>
                    <a:pt x="32" y="17"/>
                  </a:cubicBezTo>
                  <a:cubicBezTo>
                    <a:pt x="35" y="16"/>
                    <a:pt x="39" y="15"/>
                    <a:pt x="47" y="14"/>
                  </a:cubicBezTo>
                  <a:cubicBezTo>
                    <a:pt x="55" y="14"/>
                    <a:pt x="57" y="14"/>
                    <a:pt x="78" y="14"/>
                  </a:cubicBezTo>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29" name="Freeform 28"/>
            <p:cNvSpPr>
              <a:spLocks noEditPoints="1"/>
            </p:cNvSpPr>
            <p:nvPr userDrawn="1"/>
          </p:nvSpPr>
          <p:spPr bwMode="auto">
            <a:xfrm>
              <a:off x="3324226" y="3808413"/>
              <a:ext cx="185738" cy="187325"/>
            </a:xfrm>
            <a:custGeom>
              <a:avLst/>
              <a:gdLst>
                <a:gd name="T0" fmla="*/ 40 w 80"/>
                <a:gd name="T1" fmla="*/ 65 h 79"/>
                <a:gd name="T2" fmla="*/ 14 w 80"/>
                <a:gd name="T3" fmla="*/ 40 h 79"/>
                <a:gd name="T4" fmla="*/ 40 w 80"/>
                <a:gd name="T5" fmla="*/ 14 h 79"/>
                <a:gd name="T6" fmla="*/ 66 w 80"/>
                <a:gd name="T7" fmla="*/ 40 h 79"/>
                <a:gd name="T8" fmla="*/ 40 w 80"/>
                <a:gd name="T9" fmla="*/ 65 h 79"/>
                <a:gd name="T10" fmla="*/ 40 w 80"/>
                <a:gd name="T11" fmla="*/ 0 h 79"/>
                <a:gd name="T12" fmla="*/ 0 w 80"/>
                <a:gd name="T13" fmla="*/ 40 h 79"/>
                <a:gd name="T14" fmla="*/ 40 w 80"/>
                <a:gd name="T15" fmla="*/ 79 h 79"/>
                <a:gd name="T16" fmla="*/ 80 w 80"/>
                <a:gd name="T17" fmla="*/ 40 h 79"/>
                <a:gd name="T18" fmla="*/ 40 w 80"/>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9">
                  <a:moveTo>
                    <a:pt x="40" y="65"/>
                  </a:moveTo>
                  <a:cubicBezTo>
                    <a:pt x="26" y="65"/>
                    <a:pt x="14" y="54"/>
                    <a:pt x="14" y="40"/>
                  </a:cubicBezTo>
                  <a:cubicBezTo>
                    <a:pt x="14" y="25"/>
                    <a:pt x="26" y="14"/>
                    <a:pt x="40" y="14"/>
                  </a:cubicBezTo>
                  <a:cubicBezTo>
                    <a:pt x="54" y="14"/>
                    <a:pt x="66" y="25"/>
                    <a:pt x="66" y="40"/>
                  </a:cubicBezTo>
                  <a:cubicBezTo>
                    <a:pt x="66" y="54"/>
                    <a:pt x="54" y="65"/>
                    <a:pt x="40" y="65"/>
                  </a:cubicBezTo>
                  <a:close/>
                  <a:moveTo>
                    <a:pt x="40" y="0"/>
                  </a:moveTo>
                  <a:cubicBezTo>
                    <a:pt x="18" y="0"/>
                    <a:pt x="0" y="18"/>
                    <a:pt x="0" y="40"/>
                  </a:cubicBezTo>
                  <a:cubicBezTo>
                    <a:pt x="0" y="62"/>
                    <a:pt x="18" y="79"/>
                    <a:pt x="40" y="79"/>
                  </a:cubicBezTo>
                  <a:cubicBezTo>
                    <a:pt x="62" y="79"/>
                    <a:pt x="80" y="62"/>
                    <a:pt x="80" y="40"/>
                  </a:cubicBezTo>
                  <a:cubicBezTo>
                    <a:pt x="80" y="18"/>
                    <a:pt x="62" y="0"/>
                    <a:pt x="40"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0" name="Oval 10"/>
            <p:cNvSpPr>
              <a:spLocks noChangeArrowheads="1"/>
            </p:cNvSpPr>
            <p:nvPr userDrawn="1"/>
          </p:nvSpPr>
          <p:spPr bwMode="auto">
            <a:xfrm>
              <a:off x="3492501" y="3783013"/>
              <a:ext cx="42863" cy="428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1" name="Freeform 11"/>
            <p:cNvSpPr>
              <a:spLocks/>
            </p:cNvSpPr>
            <p:nvPr userDrawn="1"/>
          </p:nvSpPr>
          <p:spPr bwMode="auto">
            <a:xfrm>
              <a:off x="1995488" y="3717925"/>
              <a:ext cx="360363" cy="368300"/>
            </a:xfrm>
            <a:custGeom>
              <a:avLst/>
              <a:gdLst>
                <a:gd name="T0" fmla="*/ 144 w 155"/>
                <a:gd name="T1" fmla="*/ 0 h 155"/>
                <a:gd name="T2" fmla="*/ 12 w 155"/>
                <a:gd name="T3" fmla="*/ 0 h 155"/>
                <a:gd name="T4" fmla="*/ 0 w 155"/>
                <a:gd name="T5" fmla="*/ 11 h 155"/>
                <a:gd name="T6" fmla="*/ 0 w 155"/>
                <a:gd name="T7" fmla="*/ 143 h 155"/>
                <a:gd name="T8" fmla="*/ 12 w 155"/>
                <a:gd name="T9" fmla="*/ 155 h 155"/>
                <a:gd name="T10" fmla="*/ 144 w 155"/>
                <a:gd name="T11" fmla="*/ 155 h 155"/>
                <a:gd name="T12" fmla="*/ 155 w 155"/>
                <a:gd name="T13" fmla="*/ 143 h 155"/>
                <a:gd name="T14" fmla="*/ 155 w 155"/>
                <a:gd name="T15" fmla="*/ 11 h 155"/>
                <a:gd name="T16" fmla="*/ 144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44" y="0"/>
                  </a:moveTo>
                  <a:cubicBezTo>
                    <a:pt x="12" y="0"/>
                    <a:pt x="12" y="0"/>
                    <a:pt x="12" y="0"/>
                  </a:cubicBezTo>
                  <a:cubicBezTo>
                    <a:pt x="6" y="0"/>
                    <a:pt x="0" y="5"/>
                    <a:pt x="0" y="11"/>
                  </a:cubicBezTo>
                  <a:cubicBezTo>
                    <a:pt x="0" y="143"/>
                    <a:pt x="0" y="143"/>
                    <a:pt x="0" y="143"/>
                  </a:cubicBezTo>
                  <a:cubicBezTo>
                    <a:pt x="0" y="150"/>
                    <a:pt x="6" y="155"/>
                    <a:pt x="12" y="155"/>
                  </a:cubicBezTo>
                  <a:cubicBezTo>
                    <a:pt x="144" y="155"/>
                    <a:pt x="144" y="155"/>
                    <a:pt x="144" y="155"/>
                  </a:cubicBezTo>
                  <a:cubicBezTo>
                    <a:pt x="150" y="155"/>
                    <a:pt x="155" y="150"/>
                    <a:pt x="155" y="143"/>
                  </a:cubicBezTo>
                  <a:cubicBezTo>
                    <a:pt x="155" y="11"/>
                    <a:pt x="155" y="11"/>
                    <a:pt x="155" y="11"/>
                  </a:cubicBezTo>
                  <a:cubicBezTo>
                    <a:pt x="155" y="5"/>
                    <a:pt x="150" y="0"/>
                    <a:pt x="144" y="0"/>
                  </a:cubicBezTo>
                  <a:close/>
                </a:path>
              </a:pathLst>
            </a:custGeom>
            <a:solidFill>
              <a:srgbClr val="007B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2" name="Freeform 12"/>
            <p:cNvSpPr>
              <a:spLocks noEditPoints="1"/>
            </p:cNvSpPr>
            <p:nvPr userDrawn="1"/>
          </p:nvSpPr>
          <p:spPr bwMode="auto">
            <a:xfrm>
              <a:off x="2046288" y="3768725"/>
              <a:ext cx="60325" cy="261938"/>
            </a:xfrm>
            <a:custGeom>
              <a:avLst/>
              <a:gdLst>
                <a:gd name="T0" fmla="*/ 1 w 26"/>
                <a:gd name="T1" fmla="*/ 37 h 111"/>
                <a:gd name="T2" fmla="*/ 24 w 26"/>
                <a:gd name="T3" fmla="*/ 37 h 111"/>
                <a:gd name="T4" fmla="*/ 24 w 26"/>
                <a:gd name="T5" fmla="*/ 111 h 111"/>
                <a:gd name="T6" fmla="*/ 1 w 26"/>
                <a:gd name="T7" fmla="*/ 111 h 111"/>
                <a:gd name="T8" fmla="*/ 1 w 26"/>
                <a:gd name="T9" fmla="*/ 37 h 111"/>
                <a:gd name="T10" fmla="*/ 13 w 26"/>
                <a:gd name="T11" fmla="*/ 0 h 111"/>
                <a:gd name="T12" fmla="*/ 26 w 26"/>
                <a:gd name="T13" fmla="*/ 14 h 111"/>
                <a:gd name="T14" fmla="*/ 13 w 26"/>
                <a:gd name="T15" fmla="*/ 27 h 111"/>
                <a:gd name="T16" fmla="*/ 0 w 26"/>
                <a:gd name="T17" fmla="*/ 14 h 111"/>
                <a:gd name="T18" fmla="*/ 13 w 26"/>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1">
                  <a:moveTo>
                    <a:pt x="1" y="37"/>
                  </a:moveTo>
                  <a:cubicBezTo>
                    <a:pt x="24" y="37"/>
                    <a:pt x="24" y="37"/>
                    <a:pt x="24" y="37"/>
                  </a:cubicBezTo>
                  <a:cubicBezTo>
                    <a:pt x="24" y="111"/>
                    <a:pt x="24" y="111"/>
                    <a:pt x="24" y="111"/>
                  </a:cubicBezTo>
                  <a:cubicBezTo>
                    <a:pt x="1" y="111"/>
                    <a:pt x="1" y="111"/>
                    <a:pt x="1" y="111"/>
                  </a:cubicBezTo>
                  <a:lnTo>
                    <a:pt x="1" y="37"/>
                  </a:lnTo>
                  <a:close/>
                  <a:moveTo>
                    <a:pt x="13" y="0"/>
                  </a:moveTo>
                  <a:cubicBezTo>
                    <a:pt x="20" y="0"/>
                    <a:pt x="26" y="6"/>
                    <a:pt x="26" y="14"/>
                  </a:cubicBezTo>
                  <a:cubicBezTo>
                    <a:pt x="26" y="21"/>
                    <a:pt x="20" y="27"/>
                    <a:pt x="13" y="27"/>
                  </a:cubicBezTo>
                  <a:cubicBezTo>
                    <a:pt x="6" y="27"/>
                    <a:pt x="0" y="21"/>
                    <a:pt x="0" y="14"/>
                  </a:cubicBezTo>
                  <a:cubicBezTo>
                    <a:pt x="0" y="6"/>
                    <a:pt x="6" y="0"/>
                    <a:pt x="1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3" name="Freeform 13"/>
            <p:cNvSpPr>
              <a:spLocks/>
            </p:cNvSpPr>
            <p:nvPr userDrawn="1"/>
          </p:nvSpPr>
          <p:spPr bwMode="auto">
            <a:xfrm>
              <a:off x="2136776" y="3851275"/>
              <a:ext cx="165100" cy="179388"/>
            </a:xfrm>
            <a:custGeom>
              <a:avLst/>
              <a:gdLst>
                <a:gd name="T0" fmla="*/ 0 w 71"/>
                <a:gd name="T1" fmla="*/ 2 h 76"/>
                <a:gd name="T2" fmla="*/ 22 w 71"/>
                <a:gd name="T3" fmla="*/ 2 h 76"/>
                <a:gd name="T4" fmla="*/ 22 w 71"/>
                <a:gd name="T5" fmla="*/ 12 h 76"/>
                <a:gd name="T6" fmla="*/ 22 w 71"/>
                <a:gd name="T7" fmla="*/ 12 h 76"/>
                <a:gd name="T8" fmla="*/ 44 w 71"/>
                <a:gd name="T9" fmla="*/ 0 h 76"/>
                <a:gd name="T10" fmla="*/ 71 w 71"/>
                <a:gd name="T11" fmla="*/ 35 h 76"/>
                <a:gd name="T12" fmla="*/ 71 w 71"/>
                <a:gd name="T13" fmla="*/ 76 h 76"/>
                <a:gd name="T14" fmla="*/ 48 w 71"/>
                <a:gd name="T15" fmla="*/ 76 h 76"/>
                <a:gd name="T16" fmla="*/ 48 w 71"/>
                <a:gd name="T17" fmla="*/ 40 h 76"/>
                <a:gd name="T18" fmla="*/ 36 w 71"/>
                <a:gd name="T19" fmla="*/ 20 h 76"/>
                <a:gd name="T20" fmla="*/ 23 w 71"/>
                <a:gd name="T21" fmla="*/ 39 h 76"/>
                <a:gd name="T22" fmla="*/ 23 w 71"/>
                <a:gd name="T23" fmla="*/ 76 h 76"/>
                <a:gd name="T24" fmla="*/ 0 w 71"/>
                <a:gd name="T25" fmla="*/ 76 h 76"/>
                <a:gd name="T26" fmla="*/ 0 w 71"/>
                <a:gd name="T2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76">
                  <a:moveTo>
                    <a:pt x="0" y="2"/>
                  </a:moveTo>
                  <a:cubicBezTo>
                    <a:pt x="22" y="2"/>
                    <a:pt x="22" y="2"/>
                    <a:pt x="22" y="2"/>
                  </a:cubicBezTo>
                  <a:cubicBezTo>
                    <a:pt x="22" y="12"/>
                    <a:pt x="22" y="12"/>
                    <a:pt x="22" y="12"/>
                  </a:cubicBezTo>
                  <a:cubicBezTo>
                    <a:pt x="22" y="12"/>
                    <a:pt x="22" y="12"/>
                    <a:pt x="22" y="12"/>
                  </a:cubicBezTo>
                  <a:cubicBezTo>
                    <a:pt x="25" y="6"/>
                    <a:pt x="33" y="0"/>
                    <a:pt x="44" y="0"/>
                  </a:cubicBezTo>
                  <a:cubicBezTo>
                    <a:pt x="67" y="0"/>
                    <a:pt x="71" y="15"/>
                    <a:pt x="71" y="35"/>
                  </a:cubicBezTo>
                  <a:cubicBezTo>
                    <a:pt x="71" y="76"/>
                    <a:pt x="71" y="76"/>
                    <a:pt x="71" y="76"/>
                  </a:cubicBezTo>
                  <a:cubicBezTo>
                    <a:pt x="48" y="76"/>
                    <a:pt x="48" y="76"/>
                    <a:pt x="48" y="76"/>
                  </a:cubicBezTo>
                  <a:cubicBezTo>
                    <a:pt x="48" y="40"/>
                    <a:pt x="48" y="40"/>
                    <a:pt x="48" y="40"/>
                  </a:cubicBezTo>
                  <a:cubicBezTo>
                    <a:pt x="48" y="31"/>
                    <a:pt x="48" y="20"/>
                    <a:pt x="36" y="20"/>
                  </a:cubicBezTo>
                  <a:cubicBezTo>
                    <a:pt x="24" y="20"/>
                    <a:pt x="23" y="30"/>
                    <a:pt x="23" y="39"/>
                  </a:cubicBezTo>
                  <a:cubicBezTo>
                    <a:pt x="23" y="76"/>
                    <a:pt x="23" y="76"/>
                    <a:pt x="23" y="76"/>
                  </a:cubicBezTo>
                  <a:cubicBezTo>
                    <a:pt x="0" y="76"/>
                    <a:pt x="0" y="76"/>
                    <a:pt x="0" y="76"/>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pic>
          <p:nvPicPr>
            <p:cNvPr id="34"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138" y="3716338"/>
              <a:ext cx="369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5"/>
            <p:cNvSpPr>
              <a:spLocks noEditPoints="1"/>
            </p:cNvSpPr>
            <p:nvPr userDrawn="1"/>
          </p:nvSpPr>
          <p:spPr bwMode="auto">
            <a:xfrm>
              <a:off x="3713163" y="3811588"/>
              <a:ext cx="234950" cy="179388"/>
            </a:xfrm>
            <a:custGeom>
              <a:avLst/>
              <a:gdLst>
                <a:gd name="T0" fmla="*/ 86 w 101"/>
                <a:gd name="T1" fmla="*/ 0 h 76"/>
                <a:gd name="T2" fmla="*/ 15 w 101"/>
                <a:gd name="T3" fmla="*/ 0 h 76"/>
                <a:gd name="T4" fmla="*/ 0 w 101"/>
                <a:gd name="T5" fmla="*/ 15 h 76"/>
                <a:gd name="T6" fmla="*/ 0 w 101"/>
                <a:gd name="T7" fmla="*/ 61 h 76"/>
                <a:gd name="T8" fmla="*/ 15 w 101"/>
                <a:gd name="T9" fmla="*/ 76 h 76"/>
                <a:gd name="T10" fmla="*/ 86 w 101"/>
                <a:gd name="T11" fmla="*/ 76 h 76"/>
                <a:gd name="T12" fmla="*/ 101 w 101"/>
                <a:gd name="T13" fmla="*/ 61 h 76"/>
                <a:gd name="T14" fmla="*/ 101 w 101"/>
                <a:gd name="T15" fmla="*/ 15 h 76"/>
                <a:gd name="T16" fmla="*/ 86 w 101"/>
                <a:gd name="T17" fmla="*/ 0 h 76"/>
                <a:gd name="T18" fmla="*/ 36 w 101"/>
                <a:gd name="T19" fmla="*/ 55 h 76"/>
                <a:gd name="T20" fmla="*/ 36 w 101"/>
                <a:gd name="T21" fmla="*/ 22 h 76"/>
                <a:gd name="T22" fmla="*/ 65 w 101"/>
                <a:gd name="T23" fmla="*/ 38 h 76"/>
                <a:gd name="T24" fmla="*/ 36 w 101"/>
                <a:gd name="T25" fmla="*/ 5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86" y="0"/>
                  </a:moveTo>
                  <a:cubicBezTo>
                    <a:pt x="15" y="0"/>
                    <a:pt x="15" y="0"/>
                    <a:pt x="15" y="0"/>
                  </a:cubicBezTo>
                  <a:cubicBezTo>
                    <a:pt x="7" y="0"/>
                    <a:pt x="0" y="7"/>
                    <a:pt x="0" y="15"/>
                  </a:cubicBezTo>
                  <a:cubicBezTo>
                    <a:pt x="0" y="61"/>
                    <a:pt x="0" y="61"/>
                    <a:pt x="0" y="61"/>
                  </a:cubicBezTo>
                  <a:cubicBezTo>
                    <a:pt x="0" y="70"/>
                    <a:pt x="7" y="76"/>
                    <a:pt x="15" y="76"/>
                  </a:cubicBezTo>
                  <a:cubicBezTo>
                    <a:pt x="86" y="76"/>
                    <a:pt x="86" y="76"/>
                    <a:pt x="86" y="76"/>
                  </a:cubicBezTo>
                  <a:cubicBezTo>
                    <a:pt x="94" y="76"/>
                    <a:pt x="101" y="70"/>
                    <a:pt x="101" y="61"/>
                  </a:cubicBezTo>
                  <a:cubicBezTo>
                    <a:pt x="101" y="15"/>
                    <a:pt x="101" y="15"/>
                    <a:pt x="101" y="15"/>
                  </a:cubicBezTo>
                  <a:cubicBezTo>
                    <a:pt x="101" y="7"/>
                    <a:pt x="94" y="0"/>
                    <a:pt x="86" y="0"/>
                  </a:cubicBezTo>
                  <a:close/>
                  <a:moveTo>
                    <a:pt x="36" y="55"/>
                  </a:moveTo>
                  <a:cubicBezTo>
                    <a:pt x="36" y="22"/>
                    <a:pt x="36" y="22"/>
                    <a:pt x="36" y="22"/>
                  </a:cubicBezTo>
                  <a:cubicBezTo>
                    <a:pt x="65" y="38"/>
                    <a:pt x="65" y="38"/>
                    <a:pt x="65" y="38"/>
                  </a:cubicBezTo>
                  <a:lnTo>
                    <a:pt x="3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6" name="Freeform 16"/>
            <p:cNvSpPr>
              <a:spLocks/>
            </p:cNvSpPr>
            <p:nvPr userDrawn="1"/>
          </p:nvSpPr>
          <p:spPr bwMode="auto">
            <a:xfrm>
              <a:off x="1584326" y="3717925"/>
              <a:ext cx="357188" cy="368300"/>
            </a:xfrm>
            <a:custGeom>
              <a:avLst/>
              <a:gdLst>
                <a:gd name="T0" fmla="*/ 154 w 154"/>
                <a:gd name="T1" fmla="*/ 145 h 155"/>
                <a:gd name="T2" fmla="*/ 145 w 154"/>
                <a:gd name="T3" fmla="*/ 155 h 155"/>
                <a:gd name="T4" fmla="*/ 9 w 154"/>
                <a:gd name="T5" fmla="*/ 155 h 155"/>
                <a:gd name="T6" fmla="*/ 0 w 154"/>
                <a:gd name="T7" fmla="*/ 145 h 155"/>
                <a:gd name="T8" fmla="*/ 0 w 154"/>
                <a:gd name="T9" fmla="*/ 10 h 155"/>
                <a:gd name="T10" fmla="*/ 9 w 154"/>
                <a:gd name="T11" fmla="*/ 0 h 155"/>
                <a:gd name="T12" fmla="*/ 145 w 154"/>
                <a:gd name="T13" fmla="*/ 0 h 155"/>
                <a:gd name="T14" fmla="*/ 154 w 154"/>
                <a:gd name="T15" fmla="*/ 10 h 155"/>
                <a:gd name="T16" fmla="*/ 154 w 154"/>
                <a:gd name="T17" fmla="*/ 14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55">
                  <a:moveTo>
                    <a:pt x="154" y="145"/>
                  </a:moveTo>
                  <a:cubicBezTo>
                    <a:pt x="154" y="150"/>
                    <a:pt x="150" y="155"/>
                    <a:pt x="145" y="155"/>
                  </a:cubicBezTo>
                  <a:cubicBezTo>
                    <a:pt x="9" y="155"/>
                    <a:pt x="9" y="155"/>
                    <a:pt x="9" y="155"/>
                  </a:cubicBezTo>
                  <a:cubicBezTo>
                    <a:pt x="4" y="155"/>
                    <a:pt x="0" y="150"/>
                    <a:pt x="0" y="145"/>
                  </a:cubicBezTo>
                  <a:cubicBezTo>
                    <a:pt x="0" y="10"/>
                    <a:pt x="0" y="10"/>
                    <a:pt x="0" y="10"/>
                  </a:cubicBezTo>
                  <a:cubicBezTo>
                    <a:pt x="0" y="4"/>
                    <a:pt x="4" y="0"/>
                    <a:pt x="9" y="0"/>
                  </a:cubicBezTo>
                  <a:cubicBezTo>
                    <a:pt x="145" y="0"/>
                    <a:pt x="145" y="0"/>
                    <a:pt x="145" y="0"/>
                  </a:cubicBezTo>
                  <a:cubicBezTo>
                    <a:pt x="150" y="0"/>
                    <a:pt x="154" y="4"/>
                    <a:pt x="154" y="10"/>
                  </a:cubicBezTo>
                  <a:lnTo>
                    <a:pt x="154" y="145"/>
                  </a:lnTo>
                  <a:close/>
                </a:path>
              </a:pathLst>
            </a:custGeom>
            <a:solidFill>
              <a:srgbClr val="24B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7" name="Freeform 17"/>
            <p:cNvSpPr>
              <a:spLocks/>
            </p:cNvSpPr>
            <p:nvPr userDrawn="1"/>
          </p:nvSpPr>
          <p:spPr bwMode="auto">
            <a:xfrm>
              <a:off x="1630363" y="3778250"/>
              <a:ext cx="284163" cy="246063"/>
            </a:xfrm>
            <a:custGeom>
              <a:avLst/>
              <a:gdLst>
                <a:gd name="T0" fmla="*/ 122 w 122"/>
                <a:gd name="T1" fmla="*/ 14 h 104"/>
                <a:gd name="T2" fmla="*/ 111 w 122"/>
                <a:gd name="T3" fmla="*/ 26 h 104"/>
                <a:gd name="T4" fmla="*/ 110 w 122"/>
                <a:gd name="T5" fmla="*/ 29 h 104"/>
                <a:gd name="T6" fmla="*/ 82 w 122"/>
                <a:gd name="T7" fmla="*/ 88 h 104"/>
                <a:gd name="T8" fmla="*/ 48 w 122"/>
                <a:gd name="T9" fmla="*/ 102 h 104"/>
                <a:gd name="T10" fmla="*/ 3 w 122"/>
                <a:gd name="T11" fmla="*/ 93 h 104"/>
                <a:gd name="T12" fmla="*/ 0 w 122"/>
                <a:gd name="T13" fmla="*/ 91 h 104"/>
                <a:gd name="T14" fmla="*/ 37 w 122"/>
                <a:gd name="T15" fmla="*/ 81 h 104"/>
                <a:gd name="T16" fmla="*/ 22 w 122"/>
                <a:gd name="T17" fmla="*/ 75 h 104"/>
                <a:gd name="T18" fmla="*/ 13 w 122"/>
                <a:gd name="T19" fmla="*/ 63 h 104"/>
                <a:gd name="T20" fmla="*/ 24 w 122"/>
                <a:gd name="T21" fmla="*/ 63 h 104"/>
                <a:gd name="T22" fmla="*/ 5 w 122"/>
                <a:gd name="T23" fmla="*/ 38 h 104"/>
                <a:gd name="T24" fmla="*/ 15 w 122"/>
                <a:gd name="T25" fmla="*/ 41 h 104"/>
                <a:gd name="T26" fmla="*/ 15 w 122"/>
                <a:gd name="T27" fmla="*/ 40 h 104"/>
                <a:gd name="T28" fmla="*/ 5 w 122"/>
                <a:gd name="T29" fmla="*/ 21 h 104"/>
                <a:gd name="T30" fmla="*/ 8 w 122"/>
                <a:gd name="T31" fmla="*/ 7 h 104"/>
                <a:gd name="T32" fmla="*/ 60 w 122"/>
                <a:gd name="T33" fmla="*/ 33 h 104"/>
                <a:gd name="T34" fmla="*/ 60 w 122"/>
                <a:gd name="T35" fmla="*/ 24 h 104"/>
                <a:gd name="T36" fmla="*/ 77 w 122"/>
                <a:gd name="T37" fmla="*/ 3 h 104"/>
                <a:gd name="T38" fmla="*/ 102 w 122"/>
                <a:gd name="T39" fmla="*/ 9 h 104"/>
                <a:gd name="T40" fmla="*/ 105 w 122"/>
                <a:gd name="T41" fmla="*/ 9 h 104"/>
                <a:gd name="T42" fmla="*/ 119 w 122"/>
                <a:gd name="T43" fmla="*/ 4 h 104"/>
                <a:gd name="T44" fmla="*/ 109 w 122"/>
                <a:gd name="T45" fmla="*/ 17 h 104"/>
                <a:gd name="T46" fmla="*/ 109 w 122"/>
                <a:gd name="T47" fmla="*/ 18 h 104"/>
                <a:gd name="T48" fmla="*/ 122 w 122"/>
                <a:gd name="T49" fmla="*/ 1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104">
                  <a:moveTo>
                    <a:pt x="122" y="14"/>
                  </a:moveTo>
                  <a:cubicBezTo>
                    <a:pt x="119" y="19"/>
                    <a:pt x="116" y="23"/>
                    <a:pt x="111" y="26"/>
                  </a:cubicBezTo>
                  <a:cubicBezTo>
                    <a:pt x="110" y="26"/>
                    <a:pt x="110" y="27"/>
                    <a:pt x="110" y="29"/>
                  </a:cubicBezTo>
                  <a:cubicBezTo>
                    <a:pt x="109" y="53"/>
                    <a:pt x="100" y="73"/>
                    <a:pt x="82" y="88"/>
                  </a:cubicBezTo>
                  <a:cubicBezTo>
                    <a:pt x="72" y="96"/>
                    <a:pt x="60" y="100"/>
                    <a:pt x="48" y="102"/>
                  </a:cubicBezTo>
                  <a:cubicBezTo>
                    <a:pt x="32" y="104"/>
                    <a:pt x="17" y="101"/>
                    <a:pt x="3" y="93"/>
                  </a:cubicBezTo>
                  <a:cubicBezTo>
                    <a:pt x="2" y="93"/>
                    <a:pt x="1" y="92"/>
                    <a:pt x="0" y="91"/>
                  </a:cubicBezTo>
                  <a:cubicBezTo>
                    <a:pt x="14" y="93"/>
                    <a:pt x="25" y="89"/>
                    <a:pt x="37" y="81"/>
                  </a:cubicBezTo>
                  <a:cubicBezTo>
                    <a:pt x="31" y="80"/>
                    <a:pt x="26" y="79"/>
                    <a:pt x="22" y="75"/>
                  </a:cubicBezTo>
                  <a:cubicBezTo>
                    <a:pt x="18" y="72"/>
                    <a:pt x="15" y="68"/>
                    <a:pt x="13" y="63"/>
                  </a:cubicBezTo>
                  <a:cubicBezTo>
                    <a:pt x="17" y="63"/>
                    <a:pt x="20" y="63"/>
                    <a:pt x="24" y="63"/>
                  </a:cubicBezTo>
                  <a:cubicBezTo>
                    <a:pt x="12" y="58"/>
                    <a:pt x="5" y="50"/>
                    <a:pt x="5" y="38"/>
                  </a:cubicBezTo>
                  <a:cubicBezTo>
                    <a:pt x="8" y="39"/>
                    <a:pt x="11" y="40"/>
                    <a:pt x="15" y="41"/>
                  </a:cubicBezTo>
                  <a:cubicBezTo>
                    <a:pt x="15" y="40"/>
                    <a:pt x="15" y="40"/>
                    <a:pt x="15" y="40"/>
                  </a:cubicBezTo>
                  <a:cubicBezTo>
                    <a:pt x="9" y="35"/>
                    <a:pt x="5" y="29"/>
                    <a:pt x="5" y="21"/>
                  </a:cubicBezTo>
                  <a:cubicBezTo>
                    <a:pt x="5" y="16"/>
                    <a:pt x="6" y="11"/>
                    <a:pt x="8" y="7"/>
                  </a:cubicBezTo>
                  <a:cubicBezTo>
                    <a:pt x="22" y="23"/>
                    <a:pt x="39" y="31"/>
                    <a:pt x="60" y="33"/>
                  </a:cubicBezTo>
                  <a:cubicBezTo>
                    <a:pt x="60" y="30"/>
                    <a:pt x="60" y="27"/>
                    <a:pt x="60" y="24"/>
                  </a:cubicBezTo>
                  <a:cubicBezTo>
                    <a:pt x="61" y="13"/>
                    <a:pt x="67" y="7"/>
                    <a:pt x="77" y="3"/>
                  </a:cubicBezTo>
                  <a:cubicBezTo>
                    <a:pt x="86" y="0"/>
                    <a:pt x="95" y="2"/>
                    <a:pt x="102" y="9"/>
                  </a:cubicBezTo>
                  <a:cubicBezTo>
                    <a:pt x="103" y="10"/>
                    <a:pt x="104" y="10"/>
                    <a:pt x="105" y="9"/>
                  </a:cubicBezTo>
                  <a:cubicBezTo>
                    <a:pt x="110" y="8"/>
                    <a:pt x="114" y="6"/>
                    <a:pt x="119" y="4"/>
                  </a:cubicBezTo>
                  <a:cubicBezTo>
                    <a:pt x="117" y="10"/>
                    <a:pt x="114" y="14"/>
                    <a:pt x="109" y="17"/>
                  </a:cubicBezTo>
                  <a:cubicBezTo>
                    <a:pt x="109" y="17"/>
                    <a:pt x="109" y="18"/>
                    <a:pt x="109" y="18"/>
                  </a:cubicBezTo>
                  <a:cubicBezTo>
                    <a:pt x="113" y="17"/>
                    <a:pt x="118" y="15"/>
                    <a:pt x="12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8" name="Freeform 18"/>
            <p:cNvSpPr>
              <a:spLocks/>
            </p:cNvSpPr>
            <p:nvPr userDrawn="1"/>
          </p:nvSpPr>
          <p:spPr bwMode="auto">
            <a:xfrm>
              <a:off x="2824163" y="3717925"/>
              <a:ext cx="360363" cy="368300"/>
            </a:xfrm>
            <a:custGeom>
              <a:avLst/>
              <a:gdLst>
                <a:gd name="T0" fmla="*/ 155 w 155"/>
                <a:gd name="T1" fmla="*/ 145 h 155"/>
                <a:gd name="T2" fmla="*/ 145 w 155"/>
                <a:gd name="T3" fmla="*/ 155 h 155"/>
                <a:gd name="T4" fmla="*/ 9 w 155"/>
                <a:gd name="T5" fmla="*/ 155 h 155"/>
                <a:gd name="T6" fmla="*/ 0 w 155"/>
                <a:gd name="T7" fmla="*/ 145 h 155"/>
                <a:gd name="T8" fmla="*/ 0 w 155"/>
                <a:gd name="T9" fmla="*/ 10 h 155"/>
                <a:gd name="T10" fmla="*/ 9 w 155"/>
                <a:gd name="T11" fmla="*/ 0 h 155"/>
                <a:gd name="T12" fmla="*/ 145 w 155"/>
                <a:gd name="T13" fmla="*/ 0 h 155"/>
                <a:gd name="T14" fmla="*/ 155 w 155"/>
                <a:gd name="T15" fmla="*/ 10 h 155"/>
                <a:gd name="T16" fmla="*/ 155 w 155"/>
                <a:gd name="T17" fmla="*/ 14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55" y="145"/>
                  </a:moveTo>
                  <a:cubicBezTo>
                    <a:pt x="155" y="151"/>
                    <a:pt x="150" y="155"/>
                    <a:pt x="145" y="155"/>
                  </a:cubicBezTo>
                  <a:cubicBezTo>
                    <a:pt x="9" y="155"/>
                    <a:pt x="9" y="155"/>
                    <a:pt x="9" y="155"/>
                  </a:cubicBezTo>
                  <a:cubicBezTo>
                    <a:pt x="4" y="155"/>
                    <a:pt x="0" y="151"/>
                    <a:pt x="0" y="145"/>
                  </a:cubicBezTo>
                  <a:cubicBezTo>
                    <a:pt x="0" y="10"/>
                    <a:pt x="0" y="10"/>
                    <a:pt x="0" y="10"/>
                  </a:cubicBezTo>
                  <a:cubicBezTo>
                    <a:pt x="0" y="4"/>
                    <a:pt x="4" y="0"/>
                    <a:pt x="9" y="0"/>
                  </a:cubicBezTo>
                  <a:cubicBezTo>
                    <a:pt x="145" y="0"/>
                    <a:pt x="145" y="0"/>
                    <a:pt x="145" y="0"/>
                  </a:cubicBezTo>
                  <a:cubicBezTo>
                    <a:pt x="150" y="0"/>
                    <a:pt x="155" y="4"/>
                    <a:pt x="155" y="10"/>
                  </a:cubicBezTo>
                  <a:lnTo>
                    <a:pt x="155" y="145"/>
                  </a:lnTo>
                  <a:close/>
                </a:path>
              </a:pathLst>
            </a:custGeom>
            <a:solidFill>
              <a:srgbClr val="3C5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sp>
          <p:nvSpPr>
            <p:cNvPr id="39" name="Freeform 19"/>
            <p:cNvSpPr>
              <a:spLocks/>
            </p:cNvSpPr>
            <p:nvPr userDrawn="1"/>
          </p:nvSpPr>
          <p:spPr bwMode="auto">
            <a:xfrm>
              <a:off x="2970213" y="3775075"/>
              <a:ext cx="155575" cy="311150"/>
            </a:xfrm>
            <a:custGeom>
              <a:avLst/>
              <a:gdLst>
                <a:gd name="T0" fmla="*/ 43 w 67"/>
                <a:gd name="T1" fmla="*/ 131 h 131"/>
                <a:gd name="T2" fmla="*/ 43 w 67"/>
                <a:gd name="T3" fmla="*/ 73 h 131"/>
                <a:gd name="T4" fmla="*/ 63 w 67"/>
                <a:gd name="T5" fmla="*/ 73 h 131"/>
                <a:gd name="T6" fmla="*/ 67 w 67"/>
                <a:gd name="T7" fmla="*/ 49 h 131"/>
                <a:gd name="T8" fmla="*/ 43 w 67"/>
                <a:gd name="T9" fmla="*/ 49 h 131"/>
                <a:gd name="T10" fmla="*/ 43 w 67"/>
                <a:gd name="T11" fmla="*/ 39 h 131"/>
                <a:gd name="T12" fmla="*/ 58 w 67"/>
                <a:gd name="T13" fmla="*/ 24 h 131"/>
                <a:gd name="T14" fmla="*/ 67 w 67"/>
                <a:gd name="T15" fmla="*/ 24 h 131"/>
                <a:gd name="T16" fmla="*/ 67 w 67"/>
                <a:gd name="T17" fmla="*/ 0 h 131"/>
                <a:gd name="T18" fmla="*/ 48 w 67"/>
                <a:gd name="T19" fmla="*/ 0 h 131"/>
                <a:gd name="T20" fmla="*/ 19 w 67"/>
                <a:gd name="T21" fmla="*/ 34 h 131"/>
                <a:gd name="T22" fmla="*/ 19 w 67"/>
                <a:gd name="T23" fmla="*/ 49 h 131"/>
                <a:gd name="T24" fmla="*/ 0 w 67"/>
                <a:gd name="T25" fmla="*/ 49 h 131"/>
                <a:gd name="T26" fmla="*/ 0 w 67"/>
                <a:gd name="T27" fmla="*/ 73 h 131"/>
                <a:gd name="T28" fmla="*/ 19 w 67"/>
                <a:gd name="T29" fmla="*/ 73 h 131"/>
                <a:gd name="T30" fmla="*/ 19 w 67"/>
                <a:gd name="T31" fmla="*/ 131 h 131"/>
                <a:gd name="T32" fmla="*/ 43 w 67"/>
                <a:gd name="T3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31">
                  <a:moveTo>
                    <a:pt x="43" y="131"/>
                  </a:moveTo>
                  <a:cubicBezTo>
                    <a:pt x="43" y="73"/>
                    <a:pt x="43" y="73"/>
                    <a:pt x="43" y="73"/>
                  </a:cubicBezTo>
                  <a:cubicBezTo>
                    <a:pt x="63" y="73"/>
                    <a:pt x="63" y="73"/>
                    <a:pt x="63" y="73"/>
                  </a:cubicBezTo>
                  <a:cubicBezTo>
                    <a:pt x="67" y="49"/>
                    <a:pt x="67" y="49"/>
                    <a:pt x="67" y="49"/>
                  </a:cubicBezTo>
                  <a:cubicBezTo>
                    <a:pt x="43" y="49"/>
                    <a:pt x="43" y="49"/>
                    <a:pt x="43" y="49"/>
                  </a:cubicBezTo>
                  <a:cubicBezTo>
                    <a:pt x="43" y="39"/>
                    <a:pt x="43" y="39"/>
                    <a:pt x="43" y="39"/>
                  </a:cubicBezTo>
                  <a:cubicBezTo>
                    <a:pt x="43" y="29"/>
                    <a:pt x="48" y="24"/>
                    <a:pt x="58" y="24"/>
                  </a:cubicBezTo>
                  <a:cubicBezTo>
                    <a:pt x="67" y="24"/>
                    <a:pt x="67" y="24"/>
                    <a:pt x="67" y="24"/>
                  </a:cubicBezTo>
                  <a:cubicBezTo>
                    <a:pt x="67" y="0"/>
                    <a:pt x="67" y="0"/>
                    <a:pt x="67" y="0"/>
                  </a:cubicBezTo>
                  <a:cubicBezTo>
                    <a:pt x="63" y="0"/>
                    <a:pt x="57" y="0"/>
                    <a:pt x="48" y="0"/>
                  </a:cubicBezTo>
                  <a:cubicBezTo>
                    <a:pt x="30" y="0"/>
                    <a:pt x="19" y="14"/>
                    <a:pt x="19" y="34"/>
                  </a:cubicBezTo>
                  <a:cubicBezTo>
                    <a:pt x="19" y="49"/>
                    <a:pt x="19" y="49"/>
                    <a:pt x="19" y="49"/>
                  </a:cubicBezTo>
                  <a:cubicBezTo>
                    <a:pt x="0" y="49"/>
                    <a:pt x="0" y="49"/>
                    <a:pt x="0" y="49"/>
                  </a:cubicBezTo>
                  <a:cubicBezTo>
                    <a:pt x="0" y="73"/>
                    <a:pt x="0" y="73"/>
                    <a:pt x="0" y="73"/>
                  </a:cubicBezTo>
                  <a:cubicBezTo>
                    <a:pt x="19" y="73"/>
                    <a:pt x="19" y="73"/>
                    <a:pt x="19" y="73"/>
                  </a:cubicBezTo>
                  <a:cubicBezTo>
                    <a:pt x="19" y="131"/>
                    <a:pt x="19" y="131"/>
                    <a:pt x="19" y="131"/>
                  </a:cubicBezTo>
                  <a:lnTo>
                    <a:pt x="43"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13">
                <a:solidFill>
                  <a:srgbClr val="000000"/>
                </a:solidFill>
              </a:endParaRPr>
            </a:p>
          </p:txBody>
        </p:sp>
      </p:grpSp>
    </p:spTree>
    <p:extLst>
      <p:ext uri="{BB962C8B-B14F-4D97-AF65-F5344CB8AC3E}">
        <p14:creationId xmlns:p14="http://schemas.microsoft.com/office/powerpoint/2010/main" val="365138179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nvPr>
        </p:nvGraphicFramePr>
        <p:xfrm>
          <a:off x="2122" y="1590"/>
          <a:ext cx="2116" cy="1587"/>
        </p:xfrm>
        <a:graphic>
          <a:graphicData uri="http://schemas.openxmlformats.org/presentationml/2006/ole">
            <mc:AlternateContent xmlns:mc="http://schemas.openxmlformats.org/markup-compatibility/2006">
              <mc:Choice xmlns:v="urn:schemas-microsoft-com:vml" Requires="v">
                <p:oleObj spid="_x0000_s5288" name="think-cell Folie" r:id="rId4" imgW="530" imgH="531" progId="TCLayout.ActiveDocument.1">
                  <p:embed/>
                </p:oleObj>
              </mc:Choice>
              <mc:Fallback>
                <p:oleObj name="think-cell Folie" r:id="rId4" imgW="530" imgH="531" progId="TCLayout.ActiveDocument.1">
                  <p:embed/>
                  <p:pic>
                    <p:nvPicPr>
                      <p:cNvPr id="0" name=""/>
                      <p:cNvPicPr/>
                      <p:nvPr/>
                    </p:nvPicPr>
                    <p:blipFill>
                      <a:blip r:embed="rId5"/>
                      <a:stretch>
                        <a:fillRect/>
                      </a:stretch>
                    </p:blipFill>
                    <p:spPr>
                      <a:xfrm>
                        <a:off x="2122" y="1590"/>
                        <a:ext cx="2116" cy="1587"/>
                      </a:xfrm>
                      <a:prstGeom prst="rect">
                        <a:avLst/>
                      </a:prstGeom>
                    </p:spPr>
                  </p:pic>
                </p:oleObj>
              </mc:Fallback>
            </mc:AlternateContent>
          </a:graphicData>
        </a:graphic>
      </p:graphicFrame>
      <p:pic>
        <p:nvPicPr>
          <p:cNvPr id="3" name="Grafik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7"/>
            <a:ext cx="12192000" cy="6857998"/>
          </a:xfrm>
          <a:prstGeom prst="rect">
            <a:avLst/>
          </a:prstGeom>
        </p:spPr>
      </p:pic>
      <p:sp>
        <p:nvSpPr>
          <p:cNvPr id="2" name="Titel 1"/>
          <p:cNvSpPr>
            <a:spLocks noGrp="1"/>
          </p:cNvSpPr>
          <p:nvPr>
            <p:ph type="title"/>
          </p:nvPr>
        </p:nvSpPr>
        <p:spPr/>
        <p:txBody>
          <a:bodyPr/>
          <a:lstStyle>
            <a:lvl1pPr>
              <a:defRPr>
                <a:solidFill>
                  <a:schemeClr val="bg1"/>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6607843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3" name="Text Placeholder 12"/>
          <p:cNvSpPr>
            <a:spLocks noGrp="1"/>
          </p:cNvSpPr>
          <p:nvPr>
            <p:ph type="body" sz="quarter" idx="10"/>
          </p:nvPr>
        </p:nvSpPr>
        <p:spPr>
          <a:xfrm>
            <a:off x="893409" y="1496473"/>
            <a:ext cx="10401844" cy="4800793"/>
          </a:xfrm>
        </p:spPr>
        <p:txBody>
          <a:bodyPr numCol="2" spcCol="18000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01423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481">
          <p15:clr>
            <a:srgbClr val="FBAE40"/>
          </p15:clr>
        </p15:guide>
        <p15:guide id="2" pos="6702">
          <p15:clr>
            <a:srgbClr val="FBAE40"/>
          </p15:clr>
        </p15:guide>
        <p15:guide id="3" orient="horz" pos="998">
          <p15:clr>
            <a:srgbClr val="FBAE40"/>
          </p15:clr>
        </p15:guide>
        <p15:guide id="4" orient="horz" pos="462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24163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
          <p15:clr>
            <a:srgbClr val="FBAE40"/>
          </p15:clr>
        </p15:guide>
        <p15:guide id="2" pos="26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ntents page">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6170417" y="1492543"/>
            <a:ext cx="5124836" cy="4679399"/>
          </a:xfrm>
          <a:prstGeom prst="rect">
            <a:avLst/>
          </a:prstGeom>
        </p:spPr>
        <p:txBody>
          <a:bodyPr/>
          <a:lstStyle>
            <a:lvl1pPr>
              <a:defRPr lang="en-US" sz="866" kern="1200" dirty="0" smtClean="0">
                <a:solidFill>
                  <a:schemeClr val="tx1">
                    <a:lumMod val="65000"/>
                    <a:lumOff val="35000"/>
                  </a:schemeClr>
                </a:solidFill>
                <a:latin typeface="+mn-lt"/>
                <a:ea typeface="+mn-ea"/>
                <a:cs typeface="+mn-cs"/>
              </a:defRPr>
            </a:lvl1pPr>
            <a:lvl2pPr marL="0" indent="0">
              <a:defRPr lang="en-US" sz="1039" b="1" kern="1200" dirty="0" smtClean="0">
                <a:solidFill>
                  <a:schemeClr val="tx1">
                    <a:lumMod val="65000"/>
                    <a:lumOff val="35000"/>
                  </a:schemeClr>
                </a:solidFill>
                <a:latin typeface="+mn-lt"/>
                <a:ea typeface="+mn-ea"/>
                <a:cs typeface="+mn-cs"/>
              </a:defRPr>
            </a:lvl2pPr>
            <a:lvl3pPr>
              <a:defRPr lang="en-US" sz="866" b="0" kern="1200" dirty="0" smtClean="0">
                <a:solidFill>
                  <a:schemeClr val="tx1">
                    <a:lumMod val="65000"/>
                    <a:lumOff val="35000"/>
                  </a:schemeClr>
                </a:solidFill>
                <a:latin typeface="+mn-lt"/>
                <a:ea typeface="+mn-ea"/>
                <a:cs typeface="+mn-cs"/>
              </a:defRPr>
            </a:lvl3pPr>
            <a:lvl4pPr>
              <a:defRPr lang="en-US" sz="866" b="0" kern="1200" dirty="0" smtClean="0">
                <a:solidFill>
                  <a:schemeClr val="tx1">
                    <a:lumMod val="65000"/>
                    <a:lumOff val="35000"/>
                  </a:schemeClr>
                </a:solidFill>
                <a:latin typeface="+mn-lt"/>
                <a:ea typeface="+mn-ea"/>
                <a:cs typeface="+mn-cs"/>
              </a:defRPr>
            </a:lvl4pPr>
            <a:lvl5pPr>
              <a:defRPr lang="en-GB" sz="866" b="0" kern="1200" dirty="0">
                <a:solidFill>
                  <a:schemeClr val="tx1">
                    <a:lumMod val="65000"/>
                    <a:lumOff val="35000"/>
                  </a:schemeClr>
                </a:solidFill>
                <a:latin typeface="+mn-lt"/>
                <a:ea typeface="+mn-ea"/>
                <a:cs typeface="+mn-cs"/>
              </a:defRPr>
            </a:lvl5pPr>
          </a:lstStyle>
          <a:p>
            <a:pPr marL="0" lvl="0" indent="0" algn="l" defTabSz="791596" rtl="0" eaLnBrk="1" latinLnBrk="0" hangingPunct="1">
              <a:spcBef>
                <a:spcPts val="0"/>
              </a:spcBef>
              <a:spcAft>
                <a:spcPts val="1039"/>
              </a:spcAft>
              <a:buClr>
                <a:srgbClr val="00338D"/>
              </a:buClr>
              <a:buFontTx/>
              <a:buNone/>
              <a:tabLst/>
            </a:pPr>
            <a:r>
              <a:rPr lang="en-US" dirty="0" smtClean="0"/>
              <a:t>Click to edit Master text styles</a:t>
            </a:r>
          </a:p>
          <a:p>
            <a:pPr marL="0" lvl="1" indent="0" algn="l" defTabSz="791596" rtl="0" eaLnBrk="1" latinLnBrk="0" hangingPunct="1">
              <a:spcBef>
                <a:spcPts val="519"/>
              </a:spcBef>
              <a:buFont typeface="Arial" pitchFamily="34" charset="0"/>
              <a:buNone/>
            </a:pPr>
            <a:r>
              <a:rPr lang="en-US" dirty="0" smtClean="0"/>
              <a:t>Sub heading</a:t>
            </a:r>
          </a:p>
          <a:p>
            <a:pPr marL="233631" lvl="2" indent="-158045" algn="l" defTabSz="791596" rtl="0" eaLnBrk="1" latinLnBrk="0" hangingPunct="1">
              <a:spcBef>
                <a:spcPct val="20000"/>
              </a:spcBef>
              <a:buClrTx/>
              <a:buFont typeface="Arial" pitchFamily="34" charset="0"/>
              <a:buChar char="•"/>
            </a:pPr>
            <a:r>
              <a:rPr lang="en-US" dirty="0" smtClean="0"/>
              <a:t>Third level</a:t>
            </a:r>
          </a:p>
          <a:p>
            <a:pPr marL="505742" lvl="3" indent="-197899" algn="l" defTabSz="791596" rtl="0" eaLnBrk="1" latinLnBrk="0" hangingPunct="1">
              <a:spcBef>
                <a:spcPct val="20000"/>
              </a:spcBef>
              <a:buClrTx/>
              <a:buFont typeface="Univers 45 Light" pitchFamily="2" charset="0"/>
              <a:buChar char="+"/>
              <a:tabLst/>
            </a:pPr>
            <a:r>
              <a:rPr lang="en-US" dirty="0" smtClean="0"/>
              <a:t>Fourth level</a:t>
            </a:r>
          </a:p>
          <a:p>
            <a:pPr marL="739373" lvl="4" indent="-197899" algn="l" defTabSz="791596" rtl="0" eaLnBrk="1" latinLnBrk="0" hangingPunct="1">
              <a:spcBef>
                <a:spcPct val="20000"/>
              </a:spcBef>
              <a:buClrTx/>
              <a:buFont typeface="Univers 47 CondensedLight" panose="00000400000000000000" pitchFamily="2" charset="0"/>
              <a:buChar char="-"/>
            </a:pPr>
            <a:r>
              <a:rPr lang="en-US" dirty="0" smtClean="0"/>
              <a:t>Fifth level</a:t>
            </a:r>
            <a:endParaRPr lang="en-GB" dirty="0"/>
          </a:p>
        </p:txBody>
      </p:sp>
      <p:sp>
        <p:nvSpPr>
          <p:cNvPr id="4" name="Title 3"/>
          <p:cNvSpPr>
            <a:spLocks noGrp="1"/>
          </p:cNvSpPr>
          <p:nvPr>
            <p:ph type="title"/>
          </p:nvPr>
        </p:nvSpPr>
        <p:spPr/>
        <p:txBody>
          <a:bodyPr/>
          <a:lstStyle/>
          <a:p>
            <a:r>
              <a:rPr lang="en-US" smtClean="0"/>
              <a:t>Click to edit Master title style</a:t>
            </a:r>
            <a:endParaRPr lang="en-GB"/>
          </a:p>
        </p:txBody>
      </p:sp>
      <p:sp>
        <p:nvSpPr>
          <p:cNvPr id="12" name="Content Placeholder 11"/>
          <p:cNvSpPr>
            <a:spLocks noGrp="1"/>
          </p:cNvSpPr>
          <p:nvPr>
            <p:ph sz="quarter" idx="17"/>
          </p:nvPr>
        </p:nvSpPr>
        <p:spPr>
          <a:xfrm>
            <a:off x="893409" y="1492330"/>
            <a:ext cx="5128176" cy="4687700"/>
          </a:xfrm>
        </p:spPr>
        <p:txBody>
          <a:bodyPr/>
          <a:lstStyle>
            <a:lvl2pPr marL="0" indent="0">
              <a:buNone/>
              <a:defRPr lang="en-US" sz="1039" b="1" kern="1200" dirty="0" smtClean="0">
                <a:solidFill>
                  <a:schemeClr val="tx1">
                    <a:lumMod val="65000"/>
                    <a:lumOff val="35000"/>
                  </a:schemeClr>
                </a:solidFill>
                <a:latin typeface="+mn-lt"/>
                <a:ea typeface="+mn-ea"/>
                <a:cs typeface="+mn-cs"/>
              </a:defRPr>
            </a:lvl2pPr>
            <a:lvl3pPr marL="233631" indent="-158045">
              <a:defRPr lang="en-US" sz="866" b="0" kern="1200" dirty="0" smtClean="0">
                <a:solidFill>
                  <a:schemeClr val="tx1">
                    <a:lumMod val="65000"/>
                    <a:lumOff val="35000"/>
                  </a:schemeClr>
                </a:solidFill>
                <a:latin typeface="+mn-lt"/>
                <a:ea typeface="+mn-ea"/>
                <a:cs typeface="+mn-cs"/>
              </a:defRPr>
            </a:lvl3pPr>
            <a:lvl4pPr marL="505742" indent="-197899">
              <a:defRPr lang="en-US" sz="866" b="0" kern="1200" dirty="0" smtClean="0">
                <a:solidFill>
                  <a:schemeClr val="tx1">
                    <a:lumMod val="65000"/>
                    <a:lumOff val="35000"/>
                  </a:schemeClr>
                </a:solidFill>
                <a:latin typeface="+mn-lt"/>
                <a:ea typeface="+mn-ea"/>
                <a:cs typeface="+mn-cs"/>
              </a:defRPr>
            </a:lvl4pPr>
            <a:lvl5pPr marL="739373" indent="-197899">
              <a:defRPr lang="en-GB" sz="866" b="0" kern="1200" dirty="0">
                <a:solidFill>
                  <a:schemeClr val="tx1">
                    <a:lumMod val="65000"/>
                    <a:lumOff val="35000"/>
                  </a:schemeClr>
                </a:solidFill>
                <a:latin typeface="+mn-lt"/>
                <a:ea typeface="+mn-ea"/>
                <a:cs typeface="+mn-cs"/>
              </a:defRPr>
            </a:lvl5pPr>
          </a:lstStyle>
          <a:p>
            <a:pPr lvl="0"/>
            <a:r>
              <a:rPr lang="en-US" dirty="0" smtClean="0"/>
              <a:t>Click to edit Master text styles</a:t>
            </a:r>
          </a:p>
          <a:p>
            <a:pPr marL="0" lvl="1" indent="0" algn="l" defTabSz="791596" rtl="0" eaLnBrk="1" latinLnBrk="0" hangingPunct="1">
              <a:spcBef>
                <a:spcPts val="519"/>
              </a:spcBef>
            </a:pPr>
            <a:r>
              <a:rPr lang="en-US" dirty="0" smtClean="0"/>
              <a:t>Second level</a:t>
            </a:r>
          </a:p>
          <a:p>
            <a:pPr marL="233631" lvl="2" indent="-158045" algn="l" defTabSz="791596" rtl="0" eaLnBrk="1" latinLnBrk="0" hangingPunct="1">
              <a:spcBef>
                <a:spcPct val="20000"/>
              </a:spcBef>
              <a:buClrTx/>
              <a:buFont typeface="Arial" pitchFamily="34" charset="0"/>
              <a:buChar char="•"/>
            </a:pPr>
            <a:r>
              <a:rPr lang="en-US" dirty="0" smtClean="0"/>
              <a:t>Third level</a:t>
            </a:r>
          </a:p>
          <a:p>
            <a:pPr marL="505742" lvl="3" indent="-197899" algn="l" defTabSz="791596" rtl="0" eaLnBrk="1" latinLnBrk="0" hangingPunct="1">
              <a:spcBef>
                <a:spcPct val="20000"/>
              </a:spcBef>
              <a:buClrTx/>
              <a:buFont typeface="Univers 45 Light" pitchFamily="2" charset="0"/>
              <a:buChar char="+"/>
              <a:tabLst/>
            </a:pPr>
            <a:r>
              <a:rPr lang="en-US" dirty="0" smtClean="0"/>
              <a:t>Fourth level</a:t>
            </a:r>
          </a:p>
          <a:p>
            <a:pPr marL="739373" lvl="4" indent="-197899" algn="l" defTabSz="791596" rtl="0" eaLnBrk="1" latinLnBrk="0" hangingPunct="1">
              <a:spcBef>
                <a:spcPct val="20000"/>
              </a:spcBef>
              <a:buClrTx/>
              <a:buFont typeface="Univers 47 CondensedLight" panose="00000400000000000000" pitchFamily="2" charset="0"/>
              <a:buChar char="-"/>
            </a:pPr>
            <a:r>
              <a:rPr lang="en-US" dirty="0" smtClean="0"/>
              <a:t>Fifth level</a:t>
            </a:r>
            <a:endParaRPr lang="en-GB" dirty="0"/>
          </a:p>
        </p:txBody>
      </p:sp>
      <p:sp>
        <p:nvSpPr>
          <p:cNvPr id="6"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1343120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etter">
    <p:spTree>
      <p:nvGrpSpPr>
        <p:cNvPr id="1" name=""/>
        <p:cNvGrpSpPr/>
        <p:nvPr/>
      </p:nvGrpSpPr>
      <p:grpSpPr>
        <a:xfrm>
          <a:off x="0" y="0"/>
          <a:ext cx="0" cy="0"/>
          <a:chOff x="0" y="0"/>
          <a:chExt cx="0" cy="0"/>
        </a:xfrm>
      </p:grpSpPr>
      <p:sp>
        <p:nvSpPr>
          <p:cNvPr id="3" name="Rectangle 2"/>
          <p:cNvSpPr/>
          <p:nvPr userDrawn="1"/>
        </p:nvSpPr>
        <p:spPr>
          <a:xfrm>
            <a:off x="0" y="0"/>
            <a:ext cx="2363125" cy="6858001"/>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8">
              <a:solidFill>
                <a:prstClr val="white"/>
              </a:solidFill>
            </a:endParaRPr>
          </a:p>
        </p:txBody>
      </p:sp>
      <p:sp>
        <p:nvSpPr>
          <p:cNvPr id="7" name="Text Placeholder 25"/>
          <p:cNvSpPr>
            <a:spLocks noGrp="1"/>
          </p:cNvSpPr>
          <p:nvPr>
            <p:ph type="body" sz="quarter" idx="13"/>
          </p:nvPr>
        </p:nvSpPr>
        <p:spPr bwMode="gray">
          <a:xfrm>
            <a:off x="2680816" y="1492544"/>
            <a:ext cx="8614436" cy="4679398"/>
          </a:xfrm>
          <a:prstGeom prst="roundRect">
            <a:avLst>
              <a:gd name="adj" fmla="val 0"/>
            </a:avLst>
          </a:prstGeom>
          <a:noFill/>
        </p:spPr>
        <p:txBody>
          <a:bodyPr numCol="1" spcCol="180000"/>
          <a:lstStyle>
            <a:lvl1pPr>
              <a:spcBef>
                <a:spcPts val="0"/>
              </a:spcBef>
              <a:spcAft>
                <a:spcPts val="1039"/>
              </a:spcAft>
              <a:defRPr>
                <a:solidFill>
                  <a:schemeClr val="tx1">
                    <a:lumMod val="65000"/>
                    <a:lumOff val="35000"/>
                  </a:schemeClr>
                </a:solidFill>
                <a:latin typeface="+mn-lt"/>
              </a:defRPr>
            </a:lvl1pPr>
            <a:lvl2pPr marL="0" indent="0">
              <a:spcBef>
                <a:spcPts val="519"/>
              </a:spcBef>
              <a:buNone/>
              <a:defRPr sz="1039" b="1">
                <a:solidFill>
                  <a:schemeClr val="tx1">
                    <a:lumMod val="65000"/>
                    <a:lumOff val="35000"/>
                  </a:schemeClr>
                </a:solidFill>
                <a:latin typeface="+mn-lt"/>
              </a:defRPr>
            </a:lvl2pPr>
            <a:lvl3pPr marL="233631" indent="-158045">
              <a:buClrTx/>
              <a:defRPr b="0">
                <a:solidFill>
                  <a:schemeClr val="tx1">
                    <a:lumMod val="65000"/>
                    <a:lumOff val="35000"/>
                  </a:schemeClr>
                </a:solidFill>
                <a:latin typeface="+mn-lt"/>
              </a:defRPr>
            </a:lvl3pPr>
            <a:lvl4pPr marL="505742" indent="-197899">
              <a:buClrTx/>
              <a:buFont typeface="Univers 45 Light" pitchFamily="2" charset="0"/>
              <a:buChar char="+"/>
              <a:tabLst/>
              <a:defRPr b="0">
                <a:solidFill>
                  <a:schemeClr val="tx1">
                    <a:lumMod val="65000"/>
                    <a:lumOff val="35000"/>
                  </a:schemeClr>
                </a:solidFill>
                <a:latin typeface="+mn-lt"/>
              </a:defRPr>
            </a:lvl4pPr>
            <a:lvl5pPr marL="739373" indent="-197899">
              <a:buClrTx/>
              <a:buFont typeface="Univers 47 CondensedLight" panose="00000400000000000000" pitchFamily="2" charset="0"/>
              <a:buChar char="-"/>
              <a:defRPr b="0">
                <a:solidFill>
                  <a:schemeClr val="tx1">
                    <a:lumMod val="65000"/>
                    <a:lumOff val="35000"/>
                  </a:schemeClr>
                </a:solidFill>
                <a:latin typeface="+mn-lt"/>
              </a:defRPr>
            </a:lvl5pPr>
          </a:lstStyle>
          <a:p>
            <a:pPr lvl="0"/>
            <a:r>
              <a:rPr lang="en-US" dirty="0" smtClean="0"/>
              <a:t>Click to edit Master text styles</a:t>
            </a:r>
          </a:p>
          <a:p>
            <a:pPr lvl="1"/>
            <a:r>
              <a:rPr lang="en-US" dirty="0" smtClean="0"/>
              <a:t>Sub heading</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Slide Number Placeholder 22"/>
          <p:cNvSpPr>
            <a:spLocks noGrp="1"/>
          </p:cNvSpPr>
          <p:nvPr>
            <p:ph type="sldNum" sz="quarter" idx="4"/>
          </p:nvPr>
        </p:nvSpPr>
        <p:spPr>
          <a:xfrm>
            <a:off x="8611267" y="623772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0465742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Rectangle 2"/>
          <p:cNvSpPr/>
          <p:nvPr userDrawn="1"/>
        </p:nvSpPr>
        <p:spPr>
          <a:xfrm flipH="1">
            <a:off x="2363125" y="0"/>
            <a:ext cx="9530744" cy="6858001"/>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8">
              <a:solidFill>
                <a:prstClr val="white"/>
              </a:solidFill>
            </a:endParaRPr>
          </a:p>
        </p:txBody>
      </p:sp>
      <p:sp>
        <p:nvSpPr>
          <p:cNvPr id="7" name="Title Placeholder 1"/>
          <p:cNvSpPr>
            <a:spLocks noGrp="1"/>
          </p:cNvSpPr>
          <p:nvPr>
            <p:ph type="title" hasCustomPrompt="1"/>
          </p:nvPr>
        </p:nvSpPr>
        <p:spPr>
          <a:xfrm>
            <a:off x="2521970" y="499039"/>
            <a:ext cx="9213026" cy="776506"/>
          </a:xfrm>
          <a:prstGeom prst="rect">
            <a:avLst/>
          </a:prstGeom>
          <a:noFill/>
        </p:spPr>
        <p:txBody>
          <a:bodyPr vert="horz" lIns="90000" tIns="46800" rIns="90000" bIns="46800" rtlCol="0" anchor="ctr" anchorCtr="0">
            <a:noAutofit/>
          </a:bodyPr>
          <a:lstStyle/>
          <a:p>
            <a:r>
              <a:rPr lang="en-US" dirty="0" smtClean="0"/>
              <a:t>Heading style</a:t>
            </a:r>
            <a:endParaRPr lang="en-US" dirty="0"/>
          </a:p>
        </p:txBody>
      </p:sp>
      <p:sp>
        <p:nvSpPr>
          <p:cNvPr id="8" name="Table Placeholder 7"/>
          <p:cNvSpPr>
            <a:spLocks noGrp="1"/>
          </p:cNvSpPr>
          <p:nvPr>
            <p:ph type="tbl" sz="quarter" idx="14"/>
          </p:nvPr>
        </p:nvSpPr>
        <p:spPr>
          <a:xfrm>
            <a:off x="3792737" y="1492543"/>
            <a:ext cx="6830366" cy="4492380"/>
          </a:xfrm>
          <a:prstGeom prst="rect">
            <a:avLst/>
          </a:prstGeom>
        </p:spPr>
        <p:txBody>
          <a:bodyPr/>
          <a:lstStyle/>
          <a:p>
            <a:endParaRPr lang="en-GB"/>
          </a:p>
        </p:txBody>
      </p:sp>
    </p:spTree>
    <p:extLst>
      <p:ext uri="{BB962C8B-B14F-4D97-AF65-F5344CB8AC3E}">
        <p14:creationId xmlns:p14="http://schemas.microsoft.com/office/powerpoint/2010/main" val="61455709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85703" y="289561"/>
            <a:ext cx="10220599" cy="500137"/>
          </a:xfrm>
        </p:spPr>
        <p:txBody>
          <a:bodyPr lIns="0" tIns="0" rIns="0" bIns="0"/>
          <a:lstStyle>
            <a:lvl1pPr>
              <a:defRPr sz="2550" b="0" i="0">
                <a:solidFill>
                  <a:srgbClr val="00338D"/>
                </a:solidFill>
                <a:latin typeface="KPMG Extralight"/>
                <a:cs typeface="KPMG Extralight"/>
              </a:defRPr>
            </a:lvl1pPr>
          </a:lstStyle>
          <a:p>
            <a:endParaRPr lang="nl-BE" dirty="0"/>
          </a:p>
        </p:txBody>
      </p:sp>
      <p:sp>
        <p:nvSpPr>
          <p:cNvPr id="3" name="Holder 3"/>
          <p:cNvSpPr>
            <a:spLocks noGrp="1"/>
          </p:cNvSpPr>
          <p:nvPr>
            <p:ph type="body" idx="1"/>
          </p:nvPr>
        </p:nvSpPr>
        <p:spPr>
          <a:xfrm>
            <a:off x="1167707" y="1791708"/>
            <a:ext cx="9856590" cy="150041"/>
          </a:xfrm>
        </p:spPr>
        <p:txBody>
          <a:bodyPr lIns="0" tIns="0" rIns="0" bIns="0"/>
          <a:lstStyle>
            <a:lvl1pPr>
              <a:defRPr sz="765" b="0" i="0">
                <a:solidFill>
                  <a:schemeClr val="tx1"/>
                </a:solidFill>
                <a:latin typeface="Arial"/>
                <a:cs typeface="Arial"/>
              </a:defRPr>
            </a:lvl1pPr>
          </a:lstStyle>
          <a:p>
            <a:endParaRPr lang="nl-BE" dirty="0"/>
          </a:p>
        </p:txBody>
      </p:sp>
      <p:sp>
        <p:nvSpPr>
          <p:cNvPr id="4" name="Holder 4"/>
          <p:cNvSpPr>
            <a:spLocks noGrp="1"/>
          </p:cNvSpPr>
          <p:nvPr>
            <p:ph type="ftr" sz="quarter" idx="5"/>
          </p:nvPr>
        </p:nvSpPr>
        <p:spPr>
          <a:xfrm>
            <a:off x="5233624" y="6622421"/>
            <a:ext cx="1669416" cy="75085"/>
          </a:xfrm>
          <a:prstGeom prst="rect">
            <a:avLst/>
          </a:prstGeom>
        </p:spPr>
        <p:txBody>
          <a:bodyPr lIns="0" tIns="0" rIns="0" bIns="0"/>
          <a:lstStyle>
            <a:lvl1pPr>
              <a:defRPr sz="383" b="1" i="0">
                <a:solidFill>
                  <a:schemeClr val="tx1"/>
                </a:solidFill>
                <a:latin typeface="Arial"/>
                <a:cs typeface="Arial"/>
              </a:defRPr>
            </a:lvl1pPr>
          </a:lstStyle>
          <a:p>
            <a:pPr marL="8099">
              <a:spcBef>
                <a:spcPts val="19"/>
              </a:spcBef>
            </a:pPr>
            <a:r>
              <a:rPr lang="nl-BE" spc="-10" smtClean="0">
                <a:solidFill>
                  <a:prstClr val="black"/>
                </a:solidFill>
              </a:rPr>
              <a:t>Document </a:t>
            </a:r>
            <a:r>
              <a:rPr lang="nl-BE" spc="-16" smtClean="0">
                <a:solidFill>
                  <a:prstClr val="black"/>
                </a:solidFill>
              </a:rPr>
              <a:t>Classification: KPMG</a:t>
            </a:r>
            <a:r>
              <a:rPr lang="nl-BE" spc="19" smtClean="0">
                <a:solidFill>
                  <a:prstClr val="black"/>
                </a:solidFill>
              </a:rPr>
              <a:t> </a:t>
            </a:r>
            <a:r>
              <a:rPr lang="nl-BE" spc="-26" smtClean="0">
                <a:solidFill>
                  <a:prstClr val="black"/>
                </a:solidFill>
              </a:rPr>
              <a:t>Confidential</a:t>
            </a:r>
            <a:endParaRPr lang="nl-BE" spc="-26" dirty="0">
              <a:solidFill>
                <a:prstClr val="black"/>
              </a:solidFill>
            </a:endParaRPr>
          </a:p>
        </p:txBody>
      </p:sp>
      <p:sp>
        <p:nvSpPr>
          <p:cNvPr id="5" name="Holder 5"/>
          <p:cNvSpPr>
            <a:spLocks noGrp="1"/>
          </p:cNvSpPr>
          <p:nvPr>
            <p:ph type="dt" sz="half" idx="6"/>
          </p:nvPr>
        </p:nvSpPr>
        <p:spPr>
          <a:xfrm>
            <a:off x="609601" y="6377942"/>
            <a:ext cx="2804159"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nl-BE" smtClean="0">
                <a:solidFill>
                  <a:prstClr val="black">
                    <a:tint val="75000"/>
                  </a:prstClr>
                </a:solidFill>
              </a:rPr>
              <a:pPr/>
              <a:t>17/01/2020</a:t>
            </a:fld>
            <a:endParaRPr lang="nl-BE" dirty="0">
              <a:solidFill>
                <a:prstClr val="black">
                  <a:tint val="75000"/>
                </a:prstClr>
              </a:solidFill>
            </a:endParaRPr>
          </a:p>
        </p:txBody>
      </p:sp>
      <p:sp>
        <p:nvSpPr>
          <p:cNvPr id="6" name="Holder 6"/>
          <p:cNvSpPr>
            <a:spLocks noGrp="1"/>
          </p:cNvSpPr>
          <p:nvPr>
            <p:ph type="sldNum" sz="quarter" idx="7"/>
          </p:nvPr>
        </p:nvSpPr>
        <p:spPr>
          <a:xfrm>
            <a:off x="8778241" y="6377942"/>
            <a:ext cx="2804159"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nl-BE" smtClean="0">
                <a:solidFill>
                  <a:prstClr val="black">
                    <a:tint val="75000"/>
                  </a:prstClr>
                </a:solidFill>
              </a:rPr>
              <a:pPr/>
              <a:t>‹#›</a:t>
            </a:fld>
            <a:endParaRPr lang="nl-BE" dirty="0">
              <a:solidFill>
                <a:prstClr val="black">
                  <a:tint val="75000"/>
                </a:prstClr>
              </a:solidFill>
            </a:endParaRPr>
          </a:p>
        </p:txBody>
      </p:sp>
    </p:spTree>
    <p:extLst>
      <p:ext uri="{BB962C8B-B14F-4D97-AF65-F5344CB8AC3E}">
        <p14:creationId xmlns:p14="http://schemas.microsoft.com/office/powerpoint/2010/main" val="175306317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_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1" y="1330127"/>
            <a:ext cx="101952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16050031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
        <p:nvSpPr>
          <p:cNvPr id="7" name="Text Placeholder 8"/>
          <p:cNvSpPr>
            <a:spLocks noGrp="1"/>
          </p:cNvSpPr>
          <p:nvPr>
            <p:ph type="body" sz="quarter" idx="10"/>
          </p:nvPr>
        </p:nvSpPr>
        <p:spPr>
          <a:xfrm>
            <a:off x="1003200" y="3742126"/>
            <a:ext cx="3187200" cy="2134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nl-BE" dirty="0" smtClean="0"/>
              <a:t>Click icon </a:t>
            </a:r>
            <a:r>
              <a:rPr lang="nl-BE" dirty="0" err="1" smtClean="0"/>
              <a:t>to</a:t>
            </a:r>
            <a:r>
              <a:rPr lang="nl-BE" dirty="0" smtClean="0"/>
              <a:t> </a:t>
            </a:r>
            <a:r>
              <a:rPr lang="nl-BE" dirty="0" err="1" smtClean="0"/>
              <a:t>add</a:t>
            </a:r>
            <a:r>
              <a:rPr lang="nl-BE" dirty="0" smtClean="0"/>
              <a:t> </a:t>
            </a:r>
            <a:r>
              <a:rPr lang="nl-BE" dirty="0" err="1" smtClean="0"/>
              <a:t>chart</a:t>
            </a:r>
            <a:endParaRPr lang="nl-BE" dirty="0" smtClean="0"/>
          </a:p>
        </p:txBody>
      </p:sp>
      <p:sp>
        <p:nvSpPr>
          <p:cNvPr id="9" name="Text Placeholder 8"/>
          <p:cNvSpPr>
            <a:spLocks noGrp="1"/>
          </p:cNvSpPr>
          <p:nvPr>
            <p:ph type="body" sz="quarter" idx="14"/>
          </p:nvPr>
        </p:nvSpPr>
        <p:spPr>
          <a:xfrm>
            <a:off x="4502400" y="3742126"/>
            <a:ext cx="3187200" cy="2134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
        <p:nvSpPr>
          <p:cNvPr id="10" name="Text Placeholder 8"/>
          <p:cNvSpPr>
            <a:spLocks noGrp="1"/>
          </p:cNvSpPr>
          <p:nvPr>
            <p:ph type="body" sz="quarter" idx="15"/>
          </p:nvPr>
        </p:nvSpPr>
        <p:spPr>
          <a:xfrm>
            <a:off x="8001600" y="3742126"/>
            <a:ext cx="3187200" cy="2134800"/>
          </a:xfrm>
        </p:spPr>
        <p:txBody>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endParaRPr lang="nl-BE" dirty="0"/>
          </a:p>
        </p:txBody>
      </p:sp>
    </p:spTree>
    <p:extLst>
      <p:ext uri="{BB962C8B-B14F-4D97-AF65-F5344CB8AC3E}">
        <p14:creationId xmlns:p14="http://schemas.microsoft.com/office/powerpoint/2010/main" val="34413369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2.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9" Type="http://schemas.openxmlformats.org/officeDocument/2006/relationships/image" Target="../media/image1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title</a:t>
            </a:r>
            <a:r>
              <a:rPr lang="nl-BE" dirty="0" smtClean="0"/>
              <a:t> </a:t>
            </a:r>
            <a:r>
              <a:rPr lang="nl-BE" dirty="0" err="1" smtClean="0"/>
              <a:t>style</a:t>
            </a:r>
            <a:endParaRPr lang="nl-BE"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nl-BE" dirty="0" smtClean="0"/>
              <a:t>Click </a:t>
            </a:r>
            <a:r>
              <a:rPr lang="nl-BE" dirty="0" err="1" smtClean="0"/>
              <a:t>to</a:t>
            </a:r>
            <a:r>
              <a:rPr lang="nl-BE" dirty="0" smtClean="0"/>
              <a:t> </a:t>
            </a:r>
            <a:r>
              <a:rPr lang="nl-BE" dirty="0" err="1" smtClean="0"/>
              <a:t>edit</a:t>
            </a:r>
            <a:r>
              <a:rPr lang="nl-BE" dirty="0" smtClean="0"/>
              <a:t> Master </a:t>
            </a:r>
            <a:r>
              <a:rPr lang="nl-BE" dirty="0" err="1" smtClean="0"/>
              <a:t>text</a:t>
            </a:r>
            <a:r>
              <a:rPr lang="nl-BE" dirty="0" smtClean="0"/>
              <a:t> </a:t>
            </a:r>
            <a:r>
              <a:rPr lang="nl-BE" dirty="0" err="1" smtClean="0"/>
              <a:t>styles</a:t>
            </a:r>
            <a:endParaRPr lang="nl-BE" dirty="0" smtClean="0"/>
          </a:p>
          <a:p>
            <a:pPr lvl="1"/>
            <a:r>
              <a:rPr lang="nl-BE" dirty="0" smtClean="0"/>
              <a:t>Second level</a:t>
            </a:r>
          </a:p>
          <a:p>
            <a:pPr lvl="2"/>
            <a:r>
              <a:rPr lang="nl-BE" dirty="0" err="1" smtClean="0"/>
              <a:t>Third</a:t>
            </a:r>
            <a:r>
              <a:rPr lang="nl-BE" dirty="0" smtClean="0"/>
              <a:t> level</a:t>
            </a:r>
          </a:p>
          <a:p>
            <a:pPr lvl="3"/>
            <a:r>
              <a:rPr lang="nl-BE" dirty="0" err="1" smtClean="0"/>
              <a:t>Fourth</a:t>
            </a:r>
            <a:r>
              <a:rPr lang="nl-BE" dirty="0" smtClean="0"/>
              <a:t> level</a:t>
            </a:r>
          </a:p>
          <a:p>
            <a:pPr lvl="4"/>
            <a:r>
              <a:rPr lang="nl-BE" dirty="0" err="1" smtClean="0"/>
              <a:t>Fifth</a:t>
            </a:r>
            <a:r>
              <a:rPr lang="nl-BE" dirty="0" smtClean="0"/>
              <a:t> level</a:t>
            </a:r>
          </a:p>
        </p:txBody>
      </p:sp>
      <p:sp>
        <p:nvSpPr>
          <p:cNvPr id="29" name="Shape 8"/>
          <p:cNvSpPr txBox="1">
            <a:spLocks/>
          </p:cNvSpPr>
          <p:nvPr userDrawn="1"/>
        </p:nvSpPr>
        <p:spPr>
          <a:xfrm>
            <a:off x="10739438" y="6562028"/>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nl-BE" sz="1000" smtClean="0">
                <a:solidFill>
                  <a:schemeClr val="tx2"/>
                </a:solidFill>
                <a:latin typeface="+mn-lt"/>
                <a:ea typeface="Arial"/>
                <a:cs typeface="Arial" panose="020B0604020202020204" pitchFamily="34" charset="0"/>
              </a:rPr>
              <a:pPr algn="r"/>
              <a:t>‹#›</a:t>
            </a:fld>
            <a:endParaRPr lang="nl-BE" sz="1000" dirty="0">
              <a:solidFill>
                <a:schemeClr val="tx2"/>
              </a:solidFill>
              <a:latin typeface="+mn-lt"/>
              <a:ea typeface="Arial"/>
              <a:cs typeface="Arial" panose="020B0604020202020204" pitchFamily="34" charset="0"/>
            </a:endParaRPr>
          </a:p>
        </p:txBody>
      </p:sp>
      <p:sp>
        <p:nvSpPr>
          <p:cNvPr id="26" name="Freeform 19"/>
          <p:cNvSpPr>
            <a:spLocks noEditPoints="1"/>
          </p:cNvSpPr>
          <p:nvPr userDrawn="1"/>
        </p:nvSpPr>
        <p:spPr bwMode="auto">
          <a:xfrm>
            <a:off x="514371" y="6533468"/>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BE" dirty="0"/>
          </a:p>
        </p:txBody>
      </p:sp>
      <p:sp>
        <p:nvSpPr>
          <p:cNvPr id="4" name="Workspace [Presentation]" hidden="1"/>
          <p:cNvSpPr/>
          <p:nvPr userDrawn="1"/>
        </p:nvSpPr>
        <p:spPr>
          <a:xfrm>
            <a:off x="1003201" y="1331360"/>
            <a:ext cx="10194470" cy="4545566"/>
          </a:xfrm>
          <a:prstGeom prst="rect">
            <a:avLst/>
          </a:prstGeom>
          <a:noFill/>
          <a:ln w="12700" cap="flat" cmpd="sng" algn="ctr">
            <a:solidFill>
              <a:srgbClr val="D24726"/>
            </a:solidFill>
            <a:prstDash val="lg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nl-BE" sz="1500" dirty="0" err="1" smtClean="0">
              <a:solidFill>
                <a:schemeClr val="bg1"/>
              </a:solidFill>
            </a:endParaRPr>
          </a:p>
        </p:txBody>
      </p:sp>
      <p:sp>
        <p:nvSpPr>
          <p:cNvPr id="9" name="Shape 36"/>
          <p:cNvSpPr/>
          <p:nvPr userDrawn="1">
            <p:custDataLst>
              <p:tags r:id="rId34"/>
            </p:custDataLst>
          </p:nvPr>
        </p:nvSpPr>
        <p:spPr>
          <a:xfrm>
            <a:off x="1723352" y="6631915"/>
            <a:ext cx="9016086" cy="22608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r>
              <a:rPr lang="en-GB" sz="600" dirty="0" smtClean="0">
                <a:solidFill>
                  <a:schemeClr val="bg1">
                    <a:lumMod val="65000"/>
                  </a:schemeClr>
                </a:solidFill>
                <a:latin typeface="Univers for KPMG Light" panose="020B0403020202020204" pitchFamily="34" charset="0"/>
                <a:ea typeface="Univers for KPMG Light"/>
                <a:cs typeface="Univers for KPMG Light"/>
              </a:rPr>
              <a:t>© 2019 KPMG Israel – Data &amp; Analytics, </a:t>
            </a:r>
            <a:r>
              <a:rPr lang="en-US" sz="600" kern="1200" dirty="0" smtClean="0">
                <a:solidFill>
                  <a:schemeClr val="bg1">
                    <a:lumMod val="65000"/>
                  </a:schemeClr>
                </a:solidFill>
                <a:effectLst/>
                <a:latin typeface="Univers for KPMG Light" panose="020B0403020202020204" pitchFamily="34" charset="0"/>
                <a:ea typeface="Univers for KPMG"/>
                <a:cs typeface="Univers for KPMG"/>
                <a:sym typeface="Univers for KPMG"/>
              </a:rPr>
              <a:t>and a member firm of the KPMG network of independent member firms affiliated with KPMG International Cooperative (“KPMG International”), a Swiss entity. All rights reserved. </a:t>
            </a:r>
            <a:endParaRPr lang="en-US" sz="600" kern="1200" dirty="0">
              <a:solidFill>
                <a:schemeClr val="bg1">
                  <a:lumMod val="65000"/>
                </a:schemeClr>
              </a:solidFill>
              <a:effectLst/>
              <a:latin typeface="Univers for KPMG Light" panose="020B0403020202020204" pitchFamily="34" charset="0"/>
              <a:ea typeface="Univers for KPMG"/>
              <a:cs typeface="Univers for KPMG"/>
              <a:sym typeface="Univers for KPMG"/>
            </a:endParaRP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4" r:id="rId1"/>
    <p:sldLayoutId id="214748368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62" r:id="rId17"/>
    <p:sldLayoutId id="2147483682" r:id="rId18"/>
    <p:sldLayoutId id="2147483683" r:id="rId19"/>
    <p:sldLayoutId id="2147483684" r:id="rId20"/>
    <p:sldLayoutId id="2147483685" r:id="rId21"/>
    <p:sldLayoutId id="2147483702" r:id="rId22"/>
    <p:sldLayoutId id="2147483667" r:id="rId23"/>
    <p:sldLayoutId id="2147483709" r:id="rId24"/>
    <p:sldLayoutId id="2147483712" r:id="rId25"/>
    <p:sldLayoutId id="2147483764" r:id="rId26"/>
    <p:sldLayoutId id="2147483779" r:id="rId27"/>
    <p:sldLayoutId id="2147483794" r:id="rId28"/>
    <p:sldLayoutId id="2147483871" r:id="rId29"/>
    <p:sldLayoutId id="2147483958" r:id="rId30"/>
    <p:sldLayoutId id="2147483963" r:id="rId31"/>
    <p:sldLayoutId id="2147484027" r:id="rId32"/>
  </p:sldLayoutIdLst>
  <p:timing>
    <p:tnLst>
      <p:par>
        <p:cTn id="1" dur="indefinite" restart="never" nodeType="tmRoot"/>
      </p:par>
    </p:tnLst>
  </p:timing>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004" y="159426"/>
            <a:ext cx="11277993" cy="776506"/>
          </a:xfrm>
          <a:prstGeom prst="rect">
            <a:avLst/>
          </a:prstGeom>
          <a:solidFill>
            <a:schemeClr val="bg1"/>
          </a:solidFill>
        </p:spPr>
        <p:txBody>
          <a:bodyPr vert="horz" lIns="90000" tIns="46800" rIns="90000" bIns="46800" rtlCol="0" anchor="b" anchorCtr="0">
            <a:noAutofit/>
          </a:bodyPr>
          <a:lstStyle/>
          <a:p>
            <a:r>
              <a:rPr lang="en-US" dirty="0" smtClean="0"/>
              <a:t>HEADING STYLE</a:t>
            </a:r>
            <a:br>
              <a:rPr lang="en-US" dirty="0" smtClean="0"/>
            </a:br>
            <a:r>
              <a:rPr lang="en-US" dirty="0" smtClean="0"/>
              <a:t>Subtitle style</a:t>
            </a:r>
            <a:endParaRPr lang="en-US" dirty="0"/>
          </a:p>
        </p:txBody>
      </p:sp>
      <p:sp>
        <p:nvSpPr>
          <p:cNvPr id="21" name="Text Placeholder 20"/>
          <p:cNvSpPr>
            <a:spLocks noGrp="1"/>
          </p:cNvSpPr>
          <p:nvPr>
            <p:ph type="body" idx="1"/>
          </p:nvPr>
        </p:nvSpPr>
        <p:spPr>
          <a:xfrm>
            <a:off x="457004" y="1097786"/>
            <a:ext cx="11277993" cy="5078537"/>
          </a:xfrm>
          <a:prstGeom prst="rect">
            <a:avLst/>
          </a:prstGeom>
        </p:spPr>
        <p:txBody>
          <a:bodyPr vert="horz" lIns="91440" tIns="45720" rIns="91440" bIns="45720" rtlCol="0">
            <a:normAutofit/>
          </a:bodyPr>
          <a:lstStyle/>
          <a:p>
            <a:pPr lvl="0"/>
            <a:r>
              <a:rPr lang="en-US" dirty="0" smtClean="0"/>
              <a:t>Click to edit Master text styles</a:t>
            </a:r>
          </a:p>
          <a:p>
            <a:pPr marL="0" lvl="1" indent="0" algn="l" defTabSz="791596" rtl="0" eaLnBrk="1" latinLnBrk="0" hangingPunct="1">
              <a:spcBef>
                <a:spcPts val="519"/>
              </a:spcBef>
            </a:pPr>
            <a:r>
              <a:rPr lang="en-US" dirty="0" smtClean="0"/>
              <a:t>Second level</a:t>
            </a:r>
          </a:p>
          <a:p>
            <a:pPr marL="233631" lvl="2" indent="-158045" algn="l" defTabSz="791596" rtl="0" eaLnBrk="1" latinLnBrk="0" hangingPunct="1">
              <a:spcBef>
                <a:spcPct val="20000"/>
              </a:spcBef>
              <a:buFont typeface="Arial" pitchFamily="34" charset="0"/>
              <a:buChar char="•"/>
            </a:pPr>
            <a:r>
              <a:rPr lang="en-US" dirty="0" smtClean="0"/>
              <a:t>Third level</a:t>
            </a:r>
          </a:p>
          <a:p>
            <a:pPr marL="505742" lvl="3" indent="-197899" algn="l" defTabSz="791596" rtl="0" eaLnBrk="1" latinLnBrk="0" hangingPunct="1">
              <a:spcBef>
                <a:spcPct val="20000"/>
              </a:spcBef>
              <a:buFont typeface="Univers 45 Light" pitchFamily="2" charset="0"/>
              <a:buChar char="+"/>
            </a:pPr>
            <a:r>
              <a:rPr lang="en-US" dirty="0" smtClean="0"/>
              <a:t>Fourth level</a:t>
            </a:r>
          </a:p>
          <a:p>
            <a:pPr marL="739373" lvl="4" indent="-197899" algn="l" defTabSz="791596" rtl="0" eaLnBrk="1" latinLnBrk="0" hangingPunct="1">
              <a:spcBef>
                <a:spcPct val="20000"/>
              </a:spcBef>
              <a:buFont typeface="Univers 47 CondensedLight" panose="00000400000000000000" pitchFamily="2" charset="0"/>
              <a:buChar char="-"/>
            </a:pPr>
            <a:r>
              <a:rPr lang="en-US" dirty="0" smtClean="0"/>
              <a:t>Fifth level</a:t>
            </a:r>
            <a:endParaRPr lang="en-GB" dirty="0"/>
          </a:p>
        </p:txBody>
      </p:sp>
      <p:sp>
        <p:nvSpPr>
          <p:cNvPr id="23" name="Slide Number Placeholder 22"/>
          <p:cNvSpPr>
            <a:spLocks noGrp="1"/>
          </p:cNvSpPr>
          <p:nvPr>
            <p:ph type="sldNum" sz="quarter" idx="4"/>
          </p:nvPr>
        </p:nvSpPr>
        <p:spPr>
          <a:xfrm>
            <a:off x="8611267" y="6356363"/>
            <a:ext cx="3123729" cy="365577"/>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4492272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1" r:id="rId14"/>
  </p:sldLayoutIdLst>
  <p:hf hdr="0" ftr="0" dt="0"/>
  <p:txStyles>
    <p:titleStyle>
      <a:lvl1pPr algn="l" defTabSz="791596" rtl="0" eaLnBrk="1" latinLnBrk="0" hangingPunct="1">
        <a:spcBef>
          <a:spcPct val="0"/>
        </a:spcBef>
        <a:buNone/>
        <a:defRPr sz="2078" b="1" kern="1200">
          <a:solidFill>
            <a:schemeClr val="bg1">
              <a:lumMod val="50000"/>
            </a:schemeClr>
          </a:solidFill>
          <a:latin typeface="Univers LT Std 45 Light" panose="020B0403020202020204" pitchFamily="34" charset="0"/>
          <a:ea typeface="+mj-ea"/>
          <a:cs typeface="+mj-cs"/>
        </a:defRPr>
      </a:lvl1pPr>
    </p:titleStyle>
    <p:bodyStyle>
      <a:lvl1pPr marL="0" indent="0" algn="l" defTabSz="791596" rtl="0" eaLnBrk="1" latinLnBrk="0" hangingPunct="1">
        <a:spcBef>
          <a:spcPts val="0"/>
        </a:spcBef>
        <a:spcAft>
          <a:spcPts val="1039"/>
        </a:spcAft>
        <a:buClr>
          <a:srgbClr val="00338D"/>
        </a:buClr>
        <a:buFontTx/>
        <a:buNone/>
        <a:tabLst/>
        <a:defRPr lang="en-US" sz="866" kern="1200" dirty="0" smtClean="0">
          <a:solidFill>
            <a:schemeClr val="tx1">
              <a:lumMod val="65000"/>
              <a:lumOff val="35000"/>
            </a:schemeClr>
          </a:solidFill>
          <a:latin typeface="+mn-lt"/>
          <a:ea typeface="+mn-ea"/>
          <a:cs typeface="+mn-cs"/>
        </a:defRPr>
      </a:lvl1pPr>
      <a:lvl2pPr marL="148424" indent="-148424" algn="l" defTabSz="791596" rtl="0" eaLnBrk="1" latinLnBrk="0" hangingPunct="1">
        <a:spcBef>
          <a:spcPct val="20000"/>
        </a:spcBef>
        <a:buFont typeface="Arial" pitchFamily="34" charset="0"/>
        <a:buNone/>
        <a:defRPr lang="en-US" sz="1039" b="1" kern="1200" dirty="0" smtClean="0">
          <a:solidFill>
            <a:schemeClr val="tx1">
              <a:lumMod val="65000"/>
              <a:lumOff val="35000"/>
            </a:schemeClr>
          </a:solidFill>
          <a:latin typeface="+mj-lt"/>
          <a:ea typeface="+mn-ea"/>
          <a:cs typeface="+mn-cs"/>
        </a:defRPr>
      </a:lvl2pPr>
      <a:lvl3pPr marL="233631" indent="-158045" algn="l" defTabSz="791596" rtl="0" eaLnBrk="1" latinLnBrk="0" hangingPunct="1">
        <a:spcBef>
          <a:spcPct val="20000"/>
        </a:spcBef>
        <a:buFont typeface="Arial" pitchFamily="34" charset="0"/>
        <a:buChar char="•"/>
        <a:defRPr lang="en-US" sz="866" b="0" kern="1200" dirty="0" smtClean="0">
          <a:solidFill>
            <a:schemeClr val="tx1">
              <a:lumMod val="65000"/>
              <a:lumOff val="35000"/>
            </a:schemeClr>
          </a:solidFill>
          <a:latin typeface="+mn-lt"/>
          <a:ea typeface="+mn-ea"/>
          <a:cs typeface="+mn-cs"/>
        </a:defRPr>
      </a:lvl3pPr>
      <a:lvl4pPr marL="505742" indent="-197899" algn="l" defTabSz="791596" rtl="0" eaLnBrk="1" latinLnBrk="0" hangingPunct="1">
        <a:spcBef>
          <a:spcPct val="20000"/>
        </a:spcBef>
        <a:buFont typeface="Univers 45 Light" pitchFamily="2" charset="0"/>
        <a:buChar char="+"/>
        <a:defRPr lang="en-US" sz="866" b="0" kern="1200" dirty="0" smtClean="0">
          <a:solidFill>
            <a:schemeClr val="tx1">
              <a:lumMod val="65000"/>
              <a:lumOff val="35000"/>
            </a:schemeClr>
          </a:solidFill>
          <a:latin typeface="+mn-lt"/>
          <a:ea typeface="+mn-ea"/>
          <a:cs typeface="+mn-cs"/>
        </a:defRPr>
      </a:lvl4pPr>
      <a:lvl5pPr marL="739373" indent="-197899" algn="l" defTabSz="791596" rtl="0" eaLnBrk="1" latinLnBrk="0" hangingPunct="1">
        <a:spcBef>
          <a:spcPct val="20000"/>
        </a:spcBef>
        <a:buFont typeface="Univers 47 CondensedLight" panose="00000400000000000000" pitchFamily="2" charset="0"/>
        <a:buChar char="-"/>
        <a:defRPr lang="en-GB" sz="866" b="0" kern="1200" dirty="0">
          <a:solidFill>
            <a:schemeClr val="tx1">
              <a:lumMod val="65000"/>
              <a:lumOff val="35000"/>
            </a:schemeClr>
          </a:solidFill>
          <a:latin typeface="+mn-lt"/>
          <a:ea typeface="+mn-ea"/>
          <a:cs typeface="+mn-cs"/>
        </a:defRPr>
      </a:lvl5pPr>
      <a:lvl6pPr marL="2176889"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6pPr>
      <a:lvl7pPr marL="2572687"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7pPr>
      <a:lvl8pPr marL="2968485"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8pPr>
      <a:lvl9pPr marL="3364283"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9pPr>
    </p:bodyStyle>
    <p:otherStyle>
      <a:defPPr>
        <a:defRPr lang="nl-NL"/>
      </a:defPPr>
      <a:lvl1pPr marL="0" algn="l" defTabSz="791596" rtl="0" eaLnBrk="1" latinLnBrk="0" hangingPunct="1">
        <a:defRPr sz="1558" kern="1200">
          <a:solidFill>
            <a:schemeClr val="tx1"/>
          </a:solidFill>
          <a:latin typeface="+mn-lt"/>
          <a:ea typeface="+mn-ea"/>
          <a:cs typeface="+mn-cs"/>
        </a:defRPr>
      </a:lvl1pPr>
      <a:lvl2pPr marL="395798" algn="l" defTabSz="791596" rtl="0" eaLnBrk="1" latinLnBrk="0" hangingPunct="1">
        <a:defRPr sz="1558" kern="1200">
          <a:solidFill>
            <a:schemeClr val="tx1"/>
          </a:solidFill>
          <a:latin typeface="+mn-lt"/>
          <a:ea typeface="+mn-ea"/>
          <a:cs typeface="+mn-cs"/>
        </a:defRPr>
      </a:lvl2pPr>
      <a:lvl3pPr marL="791596" algn="l" defTabSz="791596" rtl="0" eaLnBrk="1" latinLnBrk="0" hangingPunct="1">
        <a:defRPr sz="1558" kern="1200">
          <a:solidFill>
            <a:schemeClr val="tx1"/>
          </a:solidFill>
          <a:latin typeface="+mn-lt"/>
          <a:ea typeface="+mn-ea"/>
          <a:cs typeface="+mn-cs"/>
        </a:defRPr>
      </a:lvl3pPr>
      <a:lvl4pPr marL="1187394" algn="l" defTabSz="791596" rtl="0" eaLnBrk="1" latinLnBrk="0" hangingPunct="1">
        <a:defRPr sz="1558" kern="1200">
          <a:solidFill>
            <a:schemeClr val="tx1"/>
          </a:solidFill>
          <a:latin typeface="+mn-lt"/>
          <a:ea typeface="+mn-ea"/>
          <a:cs typeface="+mn-cs"/>
        </a:defRPr>
      </a:lvl4pPr>
      <a:lvl5pPr marL="1583192" algn="l" defTabSz="791596" rtl="0" eaLnBrk="1" latinLnBrk="0" hangingPunct="1">
        <a:defRPr sz="1558" kern="1200">
          <a:solidFill>
            <a:schemeClr val="tx1"/>
          </a:solidFill>
          <a:latin typeface="+mn-lt"/>
          <a:ea typeface="+mn-ea"/>
          <a:cs typeface="+mn-cs"/>
        </a:defRPr>
      </a:lvl5pPr>
      <a:lvl6pPr marL="1978990" algn="l" defTabSz="791596" rtl="0" eaLnBrk="1" latinLnBrk="0" hangingPunct="1">
        <a:defRPr sz="1558" kern="1200">
          <a:solidFill>
            <a:schemeClr val="tx1"/>
          </a:solidFill>
          <a:latin typeface="+mn-lt"/>
          <a:ea typeface="+mn-ea"/>
          <a:cs typeface="+mn-cs"/>
        </a:defRPr>
      </a:lvl6pPr>
      <a:lvl7pPr marL="2374788" algn="l" defTabSz="791596" rtl="0" eaLnBrk="1" latinLnBrk="0" hangingPunct="1">
        <a:defRPr sz="1558" kern="1200">
          <a:solidFill>
            <a:schemeClr val="tx1"/>
          </a:solidFill>
          <a:latin typeface="+mn-lt"/>
          <a:ea typeface="+mn-ea"/>
          <a:cs typeface="+mn-cs"/>
        </a:defRPr>
      </a:lvl7pPr>
      <a:lvl8pPr marL="2770586" algn="l" defTabSz="791596" rtl="0" eaLnBrk="1" latinLnBrk="0" hangingPunct="1">
        <a:defRPr sz="1558" kern="1200">
          <a:solidFill>
            <a:schemeClr val="tx1"/>
          </a:solidFill>
          <a:latin typeface="+mn-lt"/>
          <a:ea typeface="+mn-ea"/>
          <a:cs typeface="+mn-cs"/>
        </a:defRPr>
      </a:lvl8pPr>
      <a:lvl9pPr marL="3166384" algn="l" defTabSz="791596" rtl="0" eaLnBrk="1" latinLnBrk="0" hangingPunct="1">
        <a:defRPr sz="155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1">
          <p15:clr>
            <a:srgbClr val="F26B43"/>
          </p15:clr>
        </p15:guide>
        <p15:guide id="2" pos="6702">
          <p15:clr>
            <a:srgbClr val="F26B43"/>
          </p15:clr>
        </p15:guide>
        <p15:guide id="3" orient="horz" pos="681">
          <p15:clr>
            <a:srgbClr val="F26B43"/>
          </p15:clr>
        </p15:guide>
        <p15:guide id="4" orient="horz" pos="47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3201" y="432000"/>
            <a:ext cx="10185600" cy="518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1003201" y="1209600"/>
            <a:ext cx="10185600" cy="4582800"/>
          </a:xfrm>
          <a:prstGeom prst="rect">
            <a:avLst/>
          </a:prstGeom>
        </p:spPr>
        <p:txBody>
          <a:bodyPr vert="horz" lIns="0" tIns="0" rIns="0" bIns="0" rtlCol="0" anchor="t" anchorCtr="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8" name="Freeform 19"/>
          <p:cNvSpPr>
            <a:spLocks noEditPoints="1"/>
          </p:cNvSpPr>
          <p:nvPr userDrawn="1"/>
        </p:nvSpPr>
        <p:spPr bwMode="auto">
          <a:xfrm>
            <a:off x="996318"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71772" tIns="35886" rIns="71772" bIns="35886" numCol="1" anchor="t" anchorCtr="0" compatLnSpc="1">
            <a:prstTxWarp prst="textNoShape">
              <a:avLst/>
            </a:prstTxWarp>
          </a:bodyPr>
          <a:lstStyle/>
          <a:p>
            <a:endParaRPr lang="en-GB" sz="1413" dirty="0">
              <a:solidFill>
                <a:srgbClr val="000000"/>
              </a:solidFill>
            </a:endParaRPr>
          </a:p>
        </p:txBody>
      </p:sp>
      <p:sp>
        <p:nvSpPr>
          <p:cNvPr id="29" name="Shape 8"/>
          <p:cNvSpPr txBox="1">
            <a:spLocks/>
          </p:cNvSpPr>
          <p:nvPr userDrawn="1"/>
        </p:nvSpPr>
        <p:spPr>
          <a:xfrm>
            <a:off x="9587480" y="6320120"/>
            <a:ext cx="1601614"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785" smtClean="0">
                <a:solidFill>
                  <a:srgbClr val="00338D"/>
                </a:solidFill>
                <a:cs typeface="Arial" panose="020B0604020202020204" pitchFamily="34" charset="0"/>
              </a:rPr>
              <a:pPr algn="r"/>
              <a:t>‹#›</a:t>
            </a:fld>
            <a:endParaRPr lang="en-US" sz="785" dirty="0">
              <a:solidFill>
                <a:srgbClr val="00338D"/>
              </a:solidFill>
              <a:cs typeface="Arial" panose="020B0604020202020204" pitchFamily="34" charset="0"/>
            </a:endParaRPr>
          </a:p>
        </p:txBody>
      </p:sp>
      <p:sp>
        <p:nvSpPr>
          <p:cNvPr id="30" name="TextBox 29"/>
          <p:cNvSpPr txBox="1"/>
          <p:nvPr userDrawn="1"/>
        </p:nvSpPr>
        <p:spPr>
          <a:xfrm>
            <a:off x="2308810" y="6320118"/>
            <a:ext cx="7434199" cy="370800"/>
          </a:xfrm>
          <a:prstGeom prst="rect">
            <a:avLst/>
          </a:prstGeom>
          <a:noFill/>
        </p:spPr>
        <p:txBody>
          <a:bodyPr wrap="square" lIns="0" tIns="0" rIns="0" bIns="0" rtlCol="0">
            <a:noAutofit/>
          </a:bodyPr>
          <a:lstStyle/>
          <a:p>
            <a:pPr defTabSz="717703">
              <a:defRPr/>
            </a:pPr>
            <a:r>
              <a:rPr lang="en-US" sz="471" dirty="0" smtClean="0">
                <a:solidFill>
                  <a:prstClr val="white">
                    <a:lumMod val="65000"/>
                  </a:prstClr>
                </a:solidFill>
              </a:rPr>
              <a:t>© 2017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a:t>
            </a:r>
          </a:p>
        </p:txBody>
      </p:sp>
      <p:sp>
        <p:nvSpPr>
          <p:cNvPr id="7" name="TextBox 6"/>
          <p:cNvSpPr txBox="1"/>
          <p:nvPr userDrawn="1"/>
        </p:nvSpPr>
        <p:spPr>
          <a:xfrm>
            <a:off x="5059201" y="6690919"/>
            <a:ext cx="2256000" cy="109552"/>
          </a:xfrm>
          <a:prstGeom prst="rect">
            <a:avLst/>
          </a:prstGeom>
          <a:noFill/>
        </p:spPr>
        <p:txBody>
          <a:bodyPr wrap="square" lIns="0" tIns="0" rIns="0" bIns="0" rtlCol="0">
            <a:noAutofit/>
          </a:bodyPr>
          <a:lstStyle/>
          <a:p>
            <a:pPr algn="ctr">
              <a:defRPr/>
            </a:pPr>
            <a:r>
              <a:rPr lang="en-GB" sz="471" b="1" dirty="0" smtClean="0">
                <a:solidFill>
                  <a:srgbClr val="000000"/>
                </a:solidFill>
              </a:rPr>
              <a:t>Document Classification: KPMG Confidential</a:t>
            </a:r>
          </a:p>
        </p:txBody>
      </p:sp>
    </p:spTree>
    <p:extLst>
      <p:ext uri="{BB962C8B-B14F-4D97-AF65-F5344CB8AC3E}">
        <p14:creationId xmlns:p14="http://schemas.microsoft.com/office/powerpoint/2010/main" val="1232136930"/>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Lst>
  <p:timing>
    <p:tnLst>
      <p:par>
        <p:cTn id="1" dur="indefinite" restart="never" nodeType="tmRoot"/>
      </p:par>
    </p:tnLst>
  </p:timing>
  <p:txStyles>
    <p:titleStyle>
      <a:lvl1pPr algn="l" defTabSz="717703" rtl="0" eaLnBrk="1" latinLnBrk="0" hangingPunct="1">
        <a:lnSpc>
          <a:spcPct val="70000"/>
        </a:lnSpc>
        <a:spcBef>
          <a:spcPct val="0"/>
        </a:spcBef>
        <a:buNone/>
        <a:defRPr sz="4238" kern="1200">
          <a:solidFill>
            <a:schemeClr val="tx2"/>
          </a:solidFill>
          <a:latin typeface="+mj-lt"/>
          <a:ea typeface="+mj-ea"/>
          <a:cs typeface="+mj-cs"/>
        </a:defRPr>
      </a:lvl1pPr>
    </p:titleStyle>
    <p:bodyStyle>
      <a:lvl1pPr marL="0" indent="0" algn="l" defTabSz="717703" rtl="0" eaLnBrk="1" latinLnBrk="0" hangingPunct="1">
        <a:lnSpc>
          <a:spcPct val="100000"/>
        </a:lnSpc>
        <a:spcBef>
          <a:spcPts val="0"/>
        </a:spcBef>
        <a:spcAft>
          <a:spcPts val="471"/>
        </a:spcAft>
        <a:buFontTx/>
        <a:buNone/>
        <a:defRPr sz="1177" b="1" kern="1200">
          <a:solidFill>
            <a:schemeClr val="tx2"/>
          </a:solidFill>
          <a:latin typeface="+mn-lt"/>
          <a:ea typeface="+mn-ea"/>
          <a:cs typeface="+mn-cs"/>
        </a:defRPr>
      </a:lvl1pPr>
      <a:lvl2pPr marL="0" indent="0" algn="l" defTabSz="717703" rtl="0" eaLnBrk="1" latinLnBrk="0" hangingPunct="1">
        <a:lnSpc>
          <a:spcPct val="100000"/>
        </a:lnSpc>
        <a:spcBef>
          <a:spcPts val="0"/>
        </a:spcBef>
        <a:spcAft>
          <a:spcPts val="471"/>
        </a:spcAft>
        <a:buFontTx/>
        <a:buNone/>
        <a:defRPr sz="1177" kern="1200">
          <a:solidFill>
            <a:schemeClr val="tx2"/>
          </a:solidFill>
          <a:latin typeface="+mn-lt"/>
          <a:ea typeface="+mn-ea"/>
          <a:cs typeface="+mn-cs"/>
        </a:defRPr>
      </a:lvl2pPr>
      <a:lvl3pPr marL="223222" indent="-223222"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a:solidFill>
            <a:schemeClr val="tx2"/>
          </a:solidFill>
          <a:latin typeface="+mn-lt"/>
          <a:ea typeface="+mn-ea"/>
          <a:cs typeface="+mn-cs"/>
        </a:defRPr>
      </a:lvl3pPr>
      <a:lvl4pPr marL="452097" indent="-180839"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a:solidFill>
            <a:schemeClr val="tx2"/>
          </a:solidFill>
          <a:latin typeface="+mn-lt"/>
          <a:ea typeface="+mn-ea"/>
          <a:cs typeface="+mn-cs"/>
        </a:defRPr>
      </a:lvl4pPr>
      <a:lvl5pPr marL="647062" indent="-223222"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baseline="0">
          <a:solidFill>
            <a:schemeClr val="tx2"/>
          </a:solidFill>
          <a:latin typeface="+mn-lt"/>
          <a:ea typeface="+mn-ea"/>
          <a:cs typeface="+mn-cs"/>
        </a:defRPr>
      </a:lvl5pPr>
      <a:lvl6pPr marL="861809" indent="-180839"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a:solidFill>
            <a:schemeClr val="tx2"/>
          </a:solidFill>
          <a:latin typeface="+mn-lt"/>
          <a:ea typeface="+mn-ea"/>
          <a:cs typeface="+mn-cs"/>
        </a:defRPr>
      </a:lvl6pPr>
      <a:lvl7pPr marL="1076554" indent="-223222"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a:solidFill>
            <a:schemeClr val="tx2"/>
          </a:solidFill>
          <a:latin typeface="+mn-lt"/>
          <a:ea typeface="+mn-ea"/>
          <a:cs typeface="+mn-cs"/>
        </a:defRPr>
      </a:lvl7pPr>
      <a:lvl8pPr marL="1291299" indent="-179426" algn="l" defTabSz="717703" rtl="0" eaLnBrk="1" latinLnBrk="0" hangingPunct="1">
        <a:lnSpc>
          <a:spcPct val="100000"/>
        </a:lnSpc>
        <a:spcBef>
          <a:spcPts val="0"/>
        </a:spcBef>
        <a:spcAft>
          <a:spcPts val="471"/>
        </a:spcAft>
        <a:buClr>
          <a:schemeClr val="tx2"/>
        </a:buClr>
        <a:buFont typeface="Arial" panose="020B0604020202020204" pitchFamily="34" charset="0"/>
        <a:buChar char="-"/>
        <a:defRPr sz="1177" kern="1200">
          <a:solidFill>
            <a:schemeClr val="tx2"/>
          </a:solidFill>
          <a:latin typeface="+mn-lt"/>
          <a:ea typeface="+mn-ea"/>
          <a:cs typeface="+mn-cs"/>
        </a:defRPr>
      </a:lvl8pPr>
      <a:lvl9pPr marL="3050235" indent="-179426" algn="l" defTabSz="717703" rtl="0" eaLnBrk="1" latinLnBrk="0" hangingPunct="1">
        <a:lnSpc>
          <a:spcPct val="90000"/>
        </a:lnSpc>
        <a:spcBef>
          <a:spcPts val="392"/>
        </a:spcBef>
        <a:buFont typeface="Arial" panose="020B0604020202020204" pitchFamily="34" charset="0"/>
        <a:buChar char="•"/>
        <a:defRPr sz="1413" kern="1200">
          <a:solidFill>
            <a:schemeClr val="tx1"/>
          </a:solidFill>
          <a:latin typeface="+mn-lt"/>
          <a:ea typeface="+mn-ea"/>
          <a:cs typeface="+mn-cs"/>
        </a:defRPr>
      </a:lvl9pPr>
    </p:bodyStyle>
    <p:otherStyle>
      <a:defPPr>
        <a:defRPr lang="en-US"/>
      </a:defPPr>
      <a:lvl1pPr marL="0" algn="l" defTabSz="717703" rtl="0" eaLnBrk="1" latinLnBrk="0" hangingPunct="1">
        <a:defRPr sz="1413" kern="1200">
          <a:solidFill>
            <a:schemeClr val="tx1"/>
          </a:solidFill>
          <a:latin typeface="+mn-lt"/>
          <a:ea typeface="+mn-ea"/>
          <a:cs typeface="+mn-cs"/>
        </a:defRPr>
      </a:lvl1pPr>
      <a:lvl2pPr marL="358852" algn="l" defTabSz="717703" rtl="0" eaLnBrk="1" latinLnBrk="0" hangingPunct="1">
        <a:defRPr sz="1413" kern="1200">
          <a:solidFill>
            <a:schemeClr val="tx1"/>
          </a:solidFill>
          <a:latin typeface="+mn-lt"/>
          <a:ea typeface="+mn-ea"/>
          <a:cs typeface="+mn-cs"/>
        </a:defRPr>
      </a:lvl2pPr>
      <a:lvl3pPr marL="717703" algn="l" defTabSz="717703" rtl="0" eaLnBrk="1" latinLnBrk="0" hangingPunct="1">
        <a:defRPr sz="1413" kern="1200">
          <a:solidFill>
            <a:schemeClr val="tx1"/>
          </a:solidFill>
          <a:latin typeface="+mn-lt"/>
          <a:ea typeface="+mn-ea"/>
          <a:cs typeface="+mn-cs"/>
        </a:defRPr>
      </a:lvl3pPr>
      <a:lvl4pPr marL="1076554" algn="l" defTabSz="717703" rtl="0" eaLnBrk="1" latinLnBrk="0" hangingPunct="1">
        <a:defRPr sz="1413" kern="1200">
          <a:solidFill>
            <a:schemeClr val="tx1"/>
          </a:solidFill>
          <a:latin typeface="+mn-lt"/>
          <a:ea typeface="+mn-ea"/>
          <a:cs typeface="+mn-cs"/>
        </a:defRPr>
      </a:lvl4pPr>
      <a:lvl5pPr marL="1435405" algn="l" defTabSz="717703" rtl="0" eaLnBrk="1" latinLnBrk="0" hangingPunct="1">
        <a:defRPr sz="1413" kern="1200">
          <a:solidFill>
            <a:schemeClr val="tx1"/>
          </a:solidFill>
          <a:latin typeface="+mn-lt"/>
          <a:ea typeface="+mn-ea"/>
          <a:cs typeface="+mn-cs"/>
        </a:defRPr>
      </a:lvl5pPr>
      <a:lvl6pPr marL="1794256" algn="l" defTabSz="717703" rtl="0" eaLnBrk="1" latinLnBrk="0" hangingPunct="1">
        <a:defRPr sz="1413" kern="1200">
          <a:solidFill>
            <a:schemeClr val="tx1"/>
          </a:solidFill>
          <a:latin typeface="+mn-lt"/>
          <a:ea typeface="+mn-ea"/>
          <a:cs typeface="+mn-cs"/>
        </a:defRPr>
      </a:lvl6pPr>
      <a:lvl7pPr marL="2153107" algn="l" defTabSz="717703" rtl="0" eaLnBrk="1" latinLnBrk="0" hangingPunct="1">
        <a:defRPr sz="1413" kern="1200">
          <a:solidFill>
            <a:schemeClr val="tx1"/>
          </a:solidFill>
          <a:latin typeface="+mn-lt"/>
          <a:ea typeface="+mn-ea"/>
          <a:cs typeface="+mn-cs"/>
        </a:defRPr>
      </a:lvl7pPr>
      <a:lvl8pPr marL="2511958" algn="l" defTabSz="717703" rtl="0" eaLnBrk="1" latinLnBrk="0" hangingPunct="1">
        <a:defRPr sz="1413" kern="1200">
          <a:solidFill>
            <a:schemeClr val="tx1"/>
          </a:solidFill>
          <a:latin typeface="+mn-lt"/>
          <a:ea typeface="+mn-ea"/>
          <a:cs typeface="+mn-cs"/>
        </a:defRPr>
      </a:lvl8pPr>
      <a:lvl9pPr marL="2870810" algn="l" defTabSz="717703" rtl="0" eaLnBrk="1" latinLnBrk="0" hangingPunct="1">
        <a:defRPr sz="14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743">
          <p15:clr>
            <a:srgbClr val="F26B43"/>
          </p15:clr>
        </p15:guide>
        <p15:guide id="2" pos="470">
          <p15:clr>
            <a:srgbClr val="F26B43"/>
          </p15:clr>
        </p15:guide>
        <p15:guide id="3" pos="5291">
          <p15:clr>
            <a:srgbClr val="F26B43"/>
          </p15:clr>
        </p15:guide>
        <p15:guide id="4" orient="horz" pos="572">
          <p15:clr>
            <a:srgbClr val="F26B43"/>
          </p15:clr>
        </p15:guide>
        <p15:guide id="5" orient="horz" pos="456">
          <p15:clr>
            <a:srgbClr val="F26B43"/>
          </p15:clr>
        </p15:guide>
        <p15:guide id="6" orient="horz" pos="2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1"/>
          <p:cNvSpPr>
            <a:spLocks noGrp="1"/>
          </p:cNvSpPr>
          <p:nvPr userDrawn="1">
            <p:ph type="title"/>
          </p:nvPr>
        </p:nvSpPr>
        <p:spPr>
          <a:xfrm>
            <a:off x="893409" y="492253"/>
            <a:ext cx="10401844" cy="776506"/>
          </a:xfrm>
          <a:prstGeom prst="rect">
            <a:avLst/>
          </a:prstGeom>
          <a:solidFill>
            <a:schemeClr val="bg1"/>
          </a:solidFill>
        </p:spPr>
        <p:txBody>
          <a:bodyPr vert="horz" lIns="90000" tIns="46800" rIns="90000" bIns="46800" rtlCol="0" anchor="b" anchorCtr="0">
            <a:noAutofit/>
          </a:bodyPr>
          <a:lstStyle/>
          <a:p>
            <a:r>
              <a:rPr lang="en-US" dirty="0" smtClean="0"/>
              <a:t>Heading style</a:t>
            </a:r>
            <a:endParaRPr lang="en-US" dirty="0"/>
          </a:p>
        </p:txBody>
      </p:sp>
      <p:sp>
        <p:nvSpPr>
          <p:cNvPr id="21" name="Text Placeholder 20"/>
          <p:cNvSpPr>
            <a:spLocks noGrp="1"/>
          </p:cNvSpPr>
          <p:nvPr userDrawn="1">
            <p:ph type="body" idx="1"/>
          </p:nvPr>
        </p:nvSpPr>
        <p:spPr>
          <a:xfrm>
            <a:off x="893409" y="1496473"/>
            <a:ext cx="10401844" cy="4679851"/>
          </a:xfrm>
          <a:prstGeom prst="rect">
            <a:avLst/>
          </a:prstGeom>
        </p:spPr>
        <p:txBody>
          <a:bodyPr vert="horz" lIns="91440" tIns="45720" rIns="91440" bIns="45720" rtlCol="0">
            <a:normAutofit/>
          </a:bodyPr>
          <a:lstStyle/>
          <a:p>
            <a:pPr lvl="0"/>
            <a:r>
              <a:rPr lang="en-US" dirty="0" smtClean="0"/>
              <a:t>Click to edit Master text styles</a:t>
            </a:r>
          </a:p>
          <a:p>
            <a:pPr marL="0" lvl="1" indent="0" algn="l" defTabSz="791596" rtl="0" eaLnBrk="1" latinLnBrk="0" hangingPunct="1">
              <a:spcBef>
                <a:spcPts val="519"/>
              </a:spcBef>
            </a:pPr>
            <a:r>
              <a:rPr lang="en-US" dirty="0" smtClean="0"/>
              <a:t>Second level</a:t>
            </a:r>
          </a:p>
          <a:p>
            <a:pPr marL="233631" lvl="2" indent="-158045" algn="l" defTabSz="791596" rtl="0" eaLnBrk="1" latinLnBrk="0" hangingPunct="1">
              <a:spcBef>
                <a:spcPct val="20000"/>
              </a:spcBef>
              <a:buFont typeface="Arial" pitchFamily="34" charset="0"/>
              <a:buChar char="•"/>
            </a:pPr>
            <a:r>
              <a:rPr lang="en-US" dirty="0" smtClean="0"/>
              <a:t>Third level</a:t>
            </a:r>
          </a:p>
          <a:p>
            <a:pPr marL="505742" lvl="3" indent="-197899" algn="l" defTabSz="791596" rtl="0" eaLnBrk="1" latinLnBrk="0" hangingPunct="1">
              <a:spcBef>
                <a:spcPct val="20000"/>
              </a:spcBef>
              <a:buFont typeface="Univers 45 Light" pitchFamily="2" charset="0"/>
              <a:buChar char="+"/>
            </a:pPr>
            <a:r>
              <a:rPr lang="en-US" dirty="0" smtClean="0"/>
              <a:t>Fourth level</a:t>
            </a:r>
          </a:p>
          <a:p>
            <a:pPr marL="739373" lvl="4" indent="-197899" algn="l" defTabSz="791596" rtl="0" eaLnBrk="1" latinLnBrk="0" hangingPunct="1">
              <a:spcBef>
                <a:spcPct val="20000"/>
              </a:spcBef>
              <a:buFont typeface="Univers 47 CondensedLight" panose="00000400000000000000" pitchFamily="2" charset="0"/>
              <a:buChar char="-"/>
            </a:pPr>
            <a:r>
              <a:rPr lang="en-US" dirty="0" smtClean="0"/>
              <a:t>Fifth level</a:t>
            </a:r>
            <a:endParaRPr lang="en-GB" dirty="0"/>
          </a:p>
        </p:txBody>
      </p:sp>
      <p:sp>
        <p:nvSpPr>
          <p:cNvPr id="23" name="Slide Number Placeholder 22"/>
          <p:cNvSpPr>
            <a:spLocks noGrp="1"/>
          </p:cNvSpPr>
          <p:nvPr userDrawn="1">
            <p:ph type="sldNum" sz="quarter" idx="4"/>
          </p:nvPr>
        </p:nvSpPr>
        <p:spPr>
          <a:xfrm>
            <a:off x="9448152" y="6608319"/>
            <a:ext cx="2683985" cy="189123"/>
          </a:xfrm>
          <a:prstGeom prst="rect">
            <a:avLst/>
          </a:prstGeom>
        </p:spPr>
        <p:txBody>
          <a:bodyPr vert="horz" lIns="91440" tIns="45720" rIns="91440" bIns="45720" rtlCol="0" anchor="ctr"/>
          <a:lstStyle>
            <a:lvl1pPr algn="r">
              <a:defRPr sz="1039">
                <a:solidFill>
                  <a:schemeClr val="tx1">
                    <a:tint val="75000"/>
                  </a:schemeClr>
                </a:solidFill>
              </a:defRPr>
            </a:lvl1pPr>
          </a:lstStyle>
          <a:p>
            <a:fld id="{A27BC5BE-9842-4802-9B8F-B9E92EE31349}" type="slidenum">
              <a:rPr lang="en-GB" smtClean="0">
                <a:solidFill>
                  <a:prstClr val="black">
                    <a:tint val="75000"/>
                  </a:prstClr>
                </a:solidFill>
              </a:rPr>
              <a:pPr/>
              <a:t>‹#›</a:t>
            </a:fld>
            <a:endParaRPr lang="en-GB">
              <a:solidFill>
                <a:prstClr val="black">
                  <a:tint val="75000"/>
                </a:prstClr>
              </a:solidFill>
            </a:endParaRPr>
          </a:p>
        </p:txBody>
      </p:sp>
      <p:grpSp>
        <p:nvGrpSpPr>
          <p:cNvPr id="19" name="Group 18"/>
          <p:cNvGrpSpPr/>
          <p:nvPr userDrawn="1"/>
        </p:nvGrpSpPr>
        <p:grpSpPr>
          <a:xfrm>
            <a:off x="8953" y="-200022"/>
            <a:ext cx="12164197" cy="140314"/>
            <a:chOff x="8117" y="-172554"/>
            <a:chExt cx="10681547" cy="135574"/>
          </a:xfrm>
        </p:grpSpPr>
        <p:sp>
          <p:nvSpPr>
            <p:cNvPr id="20" name="Rectangle 5"/>
            <p:cNvSpPr>
              <a:spLocks noChangeArrowheads="1"/>
            </p:cNvSpPr>
            <p:nvPr userDrawn="1"/>
          </p:nvSpPr>
          <p:spPr bwMode="auto">
            <a:xfrm flipH="1">
              <a:off x="214209" y="-172554"/>
              <a:ext cx="170879" cy="135574"/>
            </a:xfrm>
            <a:prstGeom prst="rect">
              <a:avLst/>
            </a:prstGeom>
            <a:solidFill>
              <a:srgbClr val="406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2" name="Rectangle 21"/>
            <p:cNvSpPr>
              <a:spLocks noChangeArrowheads="1"/>
            </p:cNvSpPr>
            <p:nvPr userDrawn="1"/>
          </p:nvSpPr>
          <p:spPr bwMode="auto">
            <a:xfrm flipH="1">
              <a:off x="420300" y="-172554"/>
              <a:ext cx="170879" cy="135574"/>
            </a:xfrm>
            <a:prstGeom prst="rect">
              <a:avLst/>
            </a:prstGeom>
            <a:solidFill>
              <a:srgbClr val="809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4" name="Rectangle 31"/>
            <p:cNvSpPr>
              <a:spLocks noChangeArrowheads="1"/>
            </p:cNvSpPr>
            <p:nvPr userDrawn="1"/>
          </p:nvSpPr>
          <p:spPr bwMode="auto">
            <a:xfrm flipH="1">
              <a:off x="626391" y="-172554"/>
              <a:ext cx="170879" cy="135574"/>
            </a:xfrm>
            <a:prstGeom prst="rect">
              <a:avLst/>
            </a:prstGeom>
            <a:solidFill>
              <a:srgbClr val="BFCC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5" name="Rectangle 6"/>
            <p:cNvSpPr>
              <a:spLocks noChangeArrowheads="1"/>
            </p:cNvSpPr>
            <p:nvPr userDrawn="1"/>
          </p:nvSpPr>
          <p:spPr bwMode="auto">
            <a:xfrm flipH="1">
              <a:off x="2687303" y="-172554"/>
              <a:ext cx="170879" cy="135574"/>
            </a:xfrm>
            <a:prstGeom prst="rect">
              <a:avLst/>
            </a:prstGeom>
            <a:solidFill>
              <a:srgbClr val="7668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6" name="Rectangle 19"/>
            <p:cNvSpPr>
              <a:spLocks noChangeArrowheads="1"/>
            </p:cNvSpPr>
            <p:nvPr userDrawn="1"/>
          </p:nvSpPr>
          <p:spPr bwMode="auto">
            <a:xfrm flipH="1">
              <a:off x="2893394" y="-172554"/>
              <a:ext cx="170879" cy="135574"/>
            </a:xfrm>
            <a:prstGeom prst="rect">
              <a:avLst/>
            </a:prstGeom>
            <a:solidFill>
              <a:srgbClr val="A39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7" name="Rectangle 32"/>
            <p:cNvSpPr>
              <a:spLocks noChangeArrowheads="1"/>
            </p:cNvSpPr>
            <p:nvPr userDrawn="1"/>
          </p:nvSpPr>
          <p:spPr bwMode="auto">
            <a:xfrm flipH="1">
              <a:off x="3099485" y="-172554"/>
              <a:ext cx="170879" cy="135574"/>
            </a:xfrm>
            <a:prstGeom prst="rect">
              <a:avLst/>
            </a:prstGeom>
            <a:solidFill>
              <a:srgbClr val="D1C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8" name="Rectangle 7"/>
            <p:cNvSpPr>
              <a:spLocks noChangeArrowheads="1"/>
            </p:cNvSpPr>
            <p:nvPr userDrawn="1"/>
          </p:nvSpPr>
          <p:spPr bwMode="auto">
            <a:xfrm flipH="1">
              <a:off x="5160397" y="-172554"/>
              <a:ext cx="170879" cy="135574"/>
            </a:xfrm>
            <a:prstGeom prst="rect">
              <a:avLst/>
            </a:prstGeom>
            <a:solidFill>
              <a:srgbClr val="40BA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29" name="Rectangle 20"/>
            <p:cNvSpPr>
              <a:spLocks noChangeArrowheads="1"/>
            </p:cNvSpPr>
            <p:nvPr userDrawn="1"/>
          </p:nvSpPr>
          <p:spPr bwMode="auto">
            <a:xfrm flipH="1">
              <a:off x="5366488" y="-172554"/>
              <a:ext cx="170879" cy="135574"/>
            </a:xfrm>
            <a:prstGeom prst="rect">
              <a:avLst/>
            </a:prstGeom>
            <a:solidFill>
              <a:srgbClr val="80D1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0" name="Rectangle 33"/>
            <p:cNvSpPr>
              <a:spLocks noChangeArrowheads="1"/>
            </p:cNvSpPr>
            <p:nvPr userDrawn="1"/>
          </p:nvSpPr>
          <p:spPr bwMode="auto">
            <a:xfrm flipH="1">
              <a:off x="5572580" y="-172554"/>
              <a:ext cx="170879" cy="135574"/>
            </a:xfrm>
            <a:prstGeom prst="rect">
              <a:avLst/>
            </a:prstGeom>
            <a:solidFill>
              <a:srgbClr val="BF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1" name="Rectangle 8"/>
            <p:cNvSpPr>
              <a:spLocks noChangeArrowheads="1"/>
            </p:cNvSpPr>
            <p:nvPr userDrawn="1"/>
          </p:nvSpPr>
          <p:spPr bwMode="auto">
            <a:xfrm flipH="1">
              <a:off x="7633491" y="-172554"/>
              <a:ext cx="170879" cy="135574"/>
            </a:xfrm>
            <a:prstGeom prst="rect">
              <a:avLst/>
            </a:prstGeom>
            <a:solidFill>
              <a:srgbClr val="EFBF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2" name="Rectangle 21"/>
            <p:cNvSpPr>
              <a:spLocks noChangeArrowheads="1"/>
            </p:cNvSpPr>
            <p:nvPr userDrawn="1"/>
          </p:nvSpPr>
          <p:spPr bwMode="auto">
            <a:xfrm flipH="1">
              <a:off x="7839583" y="-172554"/>
              <a:ext cx="170879" cy="135574"/>
            </a:xfrm>
            <a:prstGeom prst="rect">
              <a:avLst/>
            </a:prstGeom>
            <a:solidFill>
              <a:srgbClr val="F5D4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3" name="Rectangle 34"/>
            <p:cNvSpPr>
              <a:spLocks noChangeArrowheads="1"/>
            </p:cNvSpPr>
            <p:nvPr userDrawn="1"/>
          </p:nvSpPr>
          <p:spPr bwMode="auto">
            <a:xfrm flipH="1">
              <a:off x="8045674" y="-172554"/>
              <a:ext cx="170879" cy="135574"/>
            </a:xfrm>
            <a:prstGeom prst="rect">
              <a:avLst/>
            </a:prstGeom>
            <a:solidFill>
              <a:srgbClr val="FAEA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4" name="Rectangle 9"/>
            <p:cNvSpPr>
              <a:spLocks noChangeArrowheads="1"/>
            </p:cNvSpPr>
            <p:nvPr userDrawn="1"/>
          </p:nvSpPr>
          <p:spPr bwMode="auto">
            <a:xfrm flipH="1">
              <a:off x="1862938" y="-172554"/>
              <a:ext cx="170879" cy="135574"/>
            </a:xfrm>
            <a:prstGeom prst="rect">
              <a:avLst/>
            </a:prstGeom>
            <a:solidFill>
              <a:srgbClr val="40AC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5" name="Rectangle 22"/>
            <p:cNvSpPr>
              <a:spLocks noChangeArrowheads="1"/>
            </p:cNvSpPr>
            <p:nvPr userDrawn="1"/>
          </p:nvSpPr>
          <p:spPr bwMode="auto">
            <a:xfrm flipH="1">
              <a:off x="2069029" y="-172554"/>
              <a:ext cx="170879" cy="135574"/>
            </a:xfrm>
            <a:prstGeom prst="rect">
              <a:avLst/>
            </a:prstGeom>
            <a:solidFill>
              <a:srgbClr val="80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6" name="Rectangle 35"/>
            <p:cNvSpPr>
              <a:spLocks noChangeArrowheads="1"/>
            </p:cNvSpPr>
            <p:nvPr userDrawn="1"/>
          </p:nvSpPr>
          <p:spPr bwMode="auto">
            <a:xfrm flipH="1">
              <a:off x="2275120" y="-172554"/>
              <a:ext cx="170879" cy="135574"/>
            </a:xfrm>
            <a:prstGeom prst="rect">
              <a:avLst/>
            </a:prstGeom>
            <a:solidFill>
              <a:srgbClr val="BFE3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7" name="Rectangle 10"/>
            <p:cNvSpPr>
              <a:spLocks noChangeArrowheads="1"/>
            </p:cNvSpPr>
            <p:nvPr userDrawn="1"/>
          </p:nvSpPr>
          <p:spPr bwMode="auto">
            <a:xfrm flipH="1">
              <a:off x="4336032" y="-172554"/>
              <a:ext cx="170879" cy="135574"/>
            </a:xfrm>
            <a:prstGeom prst="rect">
              <a:avLst/>
            </a:prstGeom>
            <a:solidFill>
              <a:srgbClr val="9258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8" name="Rectangle 23"/>
            <p:cNvSpPr>
              <a:spLocks noChangeArrowheads="1"/>
            </p:cNvSpPr>
            <p:nvPr userDrawn="1"/>
          </p:nvSpPr>
          <p:spPr bwMode="auto">
            <a:xfrm flipH="1">
              <a:off x="4542124" y="-172554"/>
              <a:ext cx="170879" cy="135574"/>
            </a:xfrm>
            <a:prstGeom prst="rect">
              <a:avLst/>
            </a:prstGeom>
            <a:solidFill>
              <a:srgbClr val="B6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39" name="Rectangle 36"/>
            <p:cNvSpPr>
              <a:spLocks noChangeArrowheads="1"/>
            </p:cNvSpPr>
            <p:nvPr userDrawn="1"/>
          </p:nvSpPr>
          <p:spPr bwMode="auto">
            <a:xfrm flipH="1">
              <a:off x="4748215" y="-172554"/>
              <a:ext cx="170879" cy="135574"/>
            </a:xfrm>
            <a:prstGeom prst="rect">
              <a:avLst/>
            </a:prstGeom>
            <a:solidFill>
              <a:srgbClr val="DBC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0" name="Rectangle 11"/>
            <p:cNvSpPr>
              <a:spLocks noChangeArrowheads="1"/>
            </p:cNvSpPr>
            <p:nvPr userDrawn="1"/>
          </p:nvSpPr>
          <p:spPr bwMode="auto">
            <a:xfrm flipH="1">
              <a:off x="6809127" y="-172554"/>
              <a:ext cx="170879" cy="135574"/>
            </a:xfrm>
            <a:prstGeom prst="rect">
              <a:avLst/>
            </a:prstGeom>
            <a:solidFill>
              <a:srgbClr val="72BD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1" name="Rectangle 24"/>
            <p:cNvSpPr>
              <a:spLocks noChangeArrowheads="1"/>
            </p:cNvSpPr>
            <p:nvPr userDrawn="1"/>
          </p:nvSpPr>
          <p:spPr bwMode="auto">
            <a:xfrm flipH="1">
              <a:off x="7015218" y="-172554"/>
              <a:ext cx="170879" cy="135574"/>
            </a:xfrm>
            <a:prstGeom prst="rect">
              <a:avLst/>
            </a:prstGeom>
            <a:solidFill>
              <a:srgbClr val="A1D3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2" name="Rectangle 41"/>
            <p:cNvSpPr>
              <a:spLocks noChangeArrowheads="1"/>
            </p:cNvSpPr>
            <p:nvPr userDrawn="1"/>
          </p:nvSpPr>
          <p:spPr bwMode="auto">
            <a:xfrm flipH="1">
              <a:off x="7221309" y="-172554"/>
              <a:ext cx="170879" cy="135574"/>
            </a:xfrm>
            <a:prstGeom prst="rect">
              <a:avLst/>
            </a:prstGeom>
            <a:solidFill>
              <a:srgbClr val="D0E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3" name="Rectangle 12"/>
            <p:cNvSpPr>
              <a:spLocks noChangeArrowheads="1"/>
            </p:cNvSpPr>
            <p:nvPr userDrawn="1"/>
          </p:nvSpPr>
          <p:spPr bwMode="auto">
            <a:xfrm flipH="1">
              <a:off x="9282221" y="-172554"/>
              <a:ext cx="170879" cy="135574"/>
            </a:xfrm>
            <a:prstGeom prst="rect">
              <a:avLst/>
            </a:prstGeom>
            <a:solidFill>
              <a:srgbClr val="CD5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4" name="Rectangle 25"/>
            <p:cNvSpPr>
              <a:spLocks noChangeArrowheads="1"/>
            </p:cNvSpPr>
            <p:nvPr userDrawn="1"/>
          </p:nvSpPr>
          <p:spPr bwMode="auto">
            <a:xfrm flipH="1">
              <a:off x="9488312" y="-172554"/>
              <a:ext cx="170879" cy="135574"/>
            </a:xfrm>
            <a:prstGeom prst="rect">
              <a:avLst/>
            </a:prstGeom>
            <a:solidFill>
              <a:srgbClr val="DE9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5" name="Rectangle 38"/>
            <p:cNvSpPr>
              <a:spLocks noChangeArrowheads="1"/>
            </p:cNvSpPr>
            <p:nvPr userDrawn="1"/>
          </p:nvSpPr>
          <p:spPr bwMode="auto">
            <a:xfrm flipH="1">
              <a:off x="9694403" y="-172554"/>
              <a:ext cx="170879" cy="135574"/>
            </a:xfrm>
            <a:prstGeom prst="rect">
              <a:avLst/>
            </a:prstGeom>
            <a:solidFill>
              <a:srgbClr val="EEC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6" name="Rectangle 13"/>
            <p:cNvSpPr>
              <a:spLocks noChangeArrowheads="1"/>
            </p:cNvSpPr>
            <p:nvPr userDrawn="1"/>
          </p:nvSpPr>
          <p:spPr bwMode="auto">
            <a:xfrm flipH="1">
              <a:off x="1038573" y="-172554"/>
              <a:ext cx="170879" cy="135574"/>
            </a:xfrm>
            <a:prstGeom prst="rect">
              <a:avLst/>
            </a:prstGeom>
            <a:solidFill>
              <a:srgbClr val="4086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7" name="Rectangle 26"/>
            <p:cNvSpPr>
              <a:spLocks noChangeArrowheads="1"/>
            </p:cNvSpPr>
            <p:nvPr userDrawn="1"/>
          </p:nvSpPr>
          <p:spPr bwMode="auto">
            <a:xfrm flipH="1">
              <a:off x="1244664" y="-172554"/>
              <a:ext cx="170879" cy="135574"/>
            </a:xfrm>
            <a:prstGeom prst="rect">
              <a:avLst/>
            </a:prstGeom>
            <a:solidFill>
              <a:srgbClr val="80AE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8" name="Rectangle 39"/>
            <p:cNvSpPr>
              <a:spLocks noChangeArrowheads="1"/>
            </p:cNvSpPr>
            <p:nvPr userDrawn="1"/>
          </p:nvSpPr>
          <p:spPr bwMode="auto">
            <a:xfrm flipH="1">
              <a:off x="1450756" y="-172554"/>
              <a:ext cx="170879" cy="135574"/>
            </a:xfrm>
            <a:prstGeom prst="rect">
              <a:avLst/>
            </a:prstGeom>
            <a:solidFill>
              <a:srgbClr val="BFD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49" name="Rectangle 14"/>
            <p:cNvSpPr>
              <a:spLocks noChangeArrowheads="1"/>
            </p:cNvSpPr>
            <p:nvPr userDrawn="1"/>
          </p:nvSpPr>
          <p:spPr bwMode="auto">
            <a:xfrm flipH="1">
              <a:off x="3511668" y="-172554"/>
              <a:ext cx="170879" cy="135574"/>
            </a:xfrm>
            <a:prstGeom prst="rect">
              <a:avLst/>
            </a:prstGeom>
            <a:solidFill>
              <a:srgbClr val="7747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0" name="Rectangle 27"/>
            <p:cNvSpPr>
              <a:spLocks noChangeArrowheads="1"/>
            </p:cNvSpPr>
            <p:nvPr userDrawn="1"/>
          </p:nvSpPr>
          <p:spPr bwMode="auto">
            <a:xfrm flipH="1">
              <a:off x="3717759" y="-172554"/>
              <a:ext cx="170879" cy="135574"/>
            </a:xfrm>
            <a:prstGeom prst="rect">
              <a:avLst/>
            </a:prstGeom>
            <a:solidFill>
              <a:srgbClr val="A485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1" name="Rectangle 40"/>
            <p:cNvSpPr>
              <a:spLocks noChangeArrowheads="1"/>
            </p:cNvSpPr>
            <p:nvPr userDrawn="1"/>
          </p:nvSpPr>
          <p:spPr bwMode="auto">
            <a:xfrm flipH="1">
              <a:off x="3923850" y="-172554"/>
              <a:ext cx="170879" cy="135574"/>
            </a:xfrm>
            <a:prstGeom prst="rect">
              <a:avLst/>
            </a:prstGeom>
            <a:solidFill>
              <a:srgbClr val="D2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2" name="Rectangle 15"/>
            <p:cNvSpPr>
              <a:spLocks noChangeArrowheads="1"/>
            </p:cNvSpPr>
            <p:nvPr userDrawn="1"/>
          </p:nvSpPr>
          <p:spPr bwMode="auto">
            <a:xfrm flipH="1">
              <a:off x="5984762" y="-172554"/>
              <a:ext cx="170879" cy="135574"/>
            </a:xfrm>
            <a:prstGeom prst="rect">
              <a:avLst/>
            </a:prstGeom>
            <a:solidFill>
              <a:srgbClr val="40B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3" name="Rectangle 28"/>
            <p:cNvSpPr>
              <a:spLocks noChangeArrowheads="1"/>
            </p:cNvSpPr>
            <p:nvPr userDrawn="1"/>
          </p:nvSpPr>
          <p:spPr bwMode="auto">
            <a:xfrm flipH="1">
              <a:off x="6190853" y="-172554"/>
              <a:ext cx="170879" cy="135574"/>
            </a:xfrm>
            <a:prstGeom prst="rect">
              <a:avLst/>
            </a:prstGeom>
            <a:solidFill>
              <a:srgbClr val="80C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4" name="Rectangle 41"/>
            <p:cNvSpPr>
              <a:spLocks noChangeArrowheads="1"/>
            </p:cNvSpPr>
            <p:nvPr userDrawn="1"/>
          </p:nvSpPr>
          <p:spPr bwMode="auto">
            <a:xfrm flipH="1">
              <a:off x="6396944" y="-172554"/>
              <a:ext cx="170879" cy="135574"/>
            </a:xfrm>
            <a:prstGeom prst="rect">
              <a:avLst/>
            </a:prstGeom>
            <a:solidFill>
              <a:srgbClr val="BFE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5" name="Rectangle 16"/>
            <p:cNvSpPr>
              <a:spLocks noChangeArrowheads="1"/>
            </p:cNvSpPr>
            <p:nvPr userDrawn="1"/>
          </p:nvSpPr>
          <p:spPr bwMode="auto">
            <a:xfrm flipH="1">
              <a:off x="8457856" y="-172554"/>
              <a:ext cx="170879" cy="135574"/>
            </a:xfrm>
            <a:prstGeom prst="rect">
              <a:avLst/>
            </a:prstGeom>
            <a:solidFill>
              <a:srgbClr val="F8AA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6" name="Rectangle 29"/>
            <p:cNvSpPr>
              <a:spLocks noChangeArrowheads="1"/>
            </p:cNvSpPr>
            <p:nvPr userDrawn="1"/>
          </p:nvSpPr>
          <p:spPr bwMode="auto">
            <a:xfrm flipH="1">
              <a:off x="8663947" y="-172554"/>
              <a:ext cx="170879" cy="135574"/>
            </a:xfrm>
            <a:prstGeom prst="rect">
              <a:avLst/>
            </a:prstGeom>
            <a:solidFill>
              <a:srgbClr val="FAC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7" name="Rectangle 42"/>
            <p:cNvSpPr>
              <a:spLocks noChangeArrowheads="1"/>
            </p:cNvSpPr>
            <p:nvPr userDrawn="1"/>
          </p:nvSpPr>
          <p:spPr bwMode="auto">
            <a:xfrm flipH="1">
              <a:off x="8870039" y="-172554"/>
              <a:ext cx="170879" cy="135574"/>
            </a:xfrm>
            <a:prstGeom prst="rect">
              <a:avLst/>
            </a:prstGeom>
            <a:solidFill>
              <a:srgbClr val="FDE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8" name="Rectangle 17"/>
            <p:cNvSpPr>
              <a:spLocks noChangeArrowheads="1"/>
            </p:cNvSpPr>
            <p:nvPr userDrawn="1"/>
          </p:nvSpPr>
          <p:spPr bwMode="auto">
            <a:xfrm flipH="1">
              <a:off x="10106586" y="-172554"/>
              <a:ext cx="170879" cy="135574"/>
            </a:xfrm>
            <a:prstGeom prst="rect">
              <a:avLst/>
            </a:prstGeom>
            <a:solidFill>
              <a:srgbClr val="D44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59" name="Rectangle 30"/>
            <p:cNvSpPr>
              <a:spLocks noChangeArrowheads="1"/>
            </p:cNvSpPr>
            <p:nvPr userDrawn="1"/>
          </p:nvSpPr>
          <p:spPr bwMode="auto">
            <a:xfrm flipH="1">
              <a:off x="10312677" y="-172554"/>
              <a:ext cx="170879" cy="135574"/>
            </a:xfrm>
            <a:prstGeom prst="rect">
              <a:avLst/>
            </a:prstGeom>
            <a:solidFill>
              <a:srgbClr val="E28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0" name="Rectangle 43"/>
            <p:cNvSpPr>
              <a:spLocks noChangeArrowheads="1"/>
            </p:cNvSpPr>
            <p:nvPr userDrawn="1"/>
          </p:nvSpPr>
          <p:spPr bwMode="auto">
            <a:xfrm flipH="1">
              <a:off x="10518785" y="-172554"/>
              <a:ext cx="170879" cy="135574"/>
            </a:xfrm>
            <a:prstGeom prst="rect">
              <a:avLst/>
            </a:prstGeom>
            <a:solidFill>
              <a:srgbClr val="F1B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1" name="Rectangle 5"/>
            <p:cNvSpPr>
              <a:spLocks noChangeArrowheads="1"/>
            </p:cNvSpPr>
            <p:nvPr userDrawn="1"/>
          </p:nvSpPr>
          <p:spPr bwMode="auto">
            <a:xfrm flipH="1">
              <a:off x="8117" y="-172554"/>
              <a:ext cx="170879" cy="135574"/>
            </a:xfrm>
            <a:prstGeom prst="rect">
              <a:avLst/>
            </a:prstGeom>
            <a:solidFill>
              <a:srgbClr val="00338D"/>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2" name="Rectangle 6"/>
            <p:cNvSpPr>
              <a:spLocks noChangeArrowheads="1"/>
            </p:cNvSpPr>
            <p:nvPr userDrawn="1"/>
          </p:nvSpPr>
          <p:spPr bwMode="auto">
            <a:xfrm flipH="1">
              <a:off x="2481212" y="-172554"/>
              <a:ext cx="170879" cy="135574"/>
            </a:xfrm>
            <a:prstGeom prst="rect">
              <a:avLst/>
            </a:prstGeom>
            <a:solidFill>
              <a:srgbClr val="483698"/>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3" name="Rectangle 7"/>
            <p:cNvSpPr>
              <a:spLocks noChangeArrowheads="1"/>
            </p:cNvSpPr>
            <p:nvPr userDrawn="1"/>
          </p:nvSpPr>
          <p:spPr bwMode="auto">
            <a:xfrm flipH="1">
              <a:off x="4954306" y="-172554"/>
              <a:ext cx="170879" cy="135574"/>
            </a:xfrm>
            <a:prstGeom prst="rect">
              <a:avLst/>
            </a:prstGeom>
            <a:solidFill>
              <a:srgbClr val="00A3A1"/>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4" name="Rectangle 8"/>
            <p:cNvSpPr>
              <a:spLocks noChangeArrowheads="1"/>
            </p:cNvSpPr>
            <p:nvPr userDrawn="1"/>
          </p:nvSpPr>
          <p:spPr bwMode="auto">
            <a:xfrm flipH="1">
              <a:off x="7427400" y="-172554"/>
              <a:ext cx="170879" cy="135574"/>
            </a:xfrm>
            <a:prstGeom prst="rect">
              <a:avLst/>
            </a:prstGeom>
            <a:solidFill>
              <a:srgbClr val="EAAA00"/>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5" name="Rectangle 9"/>
            <p:cNvSpPr>
              <a:spLocks noChangeArrowheads="1"/>
            </p:cNvSpPr>
            <p:nvPr userDrawn="1"/>
          </p:nvSpPr>
          <p:spPr bwMode="auto">
            <a:xfrm flipH="1">
              <a:off x="1656847" y="-172554"/>
              <a:ext cx="170879" cy="135574"/>
            </a:xfrm>
            <a:prstGeom prst="rect">
              <a:avLst/>
            </a:prstGeom>
            <a:solidFill>
              <a:srgbClr val="0091DA"/>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6" name="Rectangle 10"/>
            <p:cNvSpPr>
              <a:spLocks noChangeArrowheads="1"/>
            </p:cNvSpPr>
            <p:nvPr userDrawn="1"/>
          </p:nvSpPr>
          <p:spPr bwMode="auto">
            <a:xfrm flipH="1">
              <a:off x="4129941" y="-172554"/>
              <a:ext cx="170879" cy="135574"/>
            </a:xfrm>
            <a:prstGeom prst="rect">
              <a:avLst/>
            </a:prstGeom>
            <a:solidFill>
              <a:srgbClr val="6D2077"/>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7" name="Rectangle 11"/>
            <p:cNvSpPr>
              <a:spLocks noChangeArrowheads="1"/>
            </p:cNvSpPr>
            <p:nvPr userDrawn="1"/>
          </p:nvSpPr>
          <p:spPr bwMode="auto">
            <a:xfrm flipH="1">
              <a:off x="6603036" y="-172554"/>
              <a:ext cx="170879" cy="135574"/>
            </a:xfrm>
            <a:prstGeom prst="rect">
              <a:avLst/>
            </a:prstGeom>
            <a:solidFill>
              <a:srgbClr val="43B02A"/>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8" name="Rectangle 12"/>
            <p:cNvSpPr>
              <a:spLocks noChangeArrowheads="1"/>
            </p:cNvSpPr>
            <p:nvPr userDrawn="1"/>
          </p:nvSpPr>
          <p:spPr bwMode="auto">
            <a:xfrm flipH="1">
              <a:off x="9076130" y="-172554"/>
              <a:ext cx="170879" cy="135574"/>
            </a:xfrm>
            <a:prstGeom prst="rect">
              <a:avLst/>
            </a:prstGeom>
            <a:solidFill>
              <a:srgbClr val="BC204B"/>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69" name="Rectangle 13"/>
            <p:cNvSpPr>
              <a:spLocks noChangeArrowheads="1"/>
            </p:cNvSpPr>
            <p:nvPr userDrawn="1"/>
          </p:nvSpPr>
          <p:spPr bwMode="auto">
            <a:xfrm flipH="1">
              <a:off x="832482" y="-172554"/>
              <a:ext cx="170879" cy="135574"/>
            </a:xfrm>
            <a:prstGeom prst="rect">
              <a:avLst/>
            </a:prstGeom>
            <a:solidFill>
              <a:srgbClr val="005EB8"/>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70" name="Rectangle 14"/>
            <p:cNvSpPr>
              <a:spLocks noChangeArrowheads="1"/>
            </p:cNvSpPr>
            <p:nvPr userDrawn="1"/>
          </p:nvSpPr>
          <p:spPr bwMode="auto">
            <a:xfrm flipH="1">
              <a:off x="3305576" y="-172554"/>
              <a:ext cx="170879" cy="135574"/>
            </a:xfrm>
            <a:prstGeom prst="rect">
              <a:avLst/>
            </a:prstGeom>
            <a:solidFill>
              <a:srgbClr val="470A68"/>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71" name="Rectangle 15"/>
            <p:cNvSpPr>
              <a:spLocks noChangeArrowheads="1"/>
            </p:cNvSpPr>
            <p:nvPr userDrawn="1"/>
          </p:nvSpPr>
          <p:spPr bwMode="auto">
            <a:xfrm flipH="1">
              <a:off x="5778671" y="-172554"/>
              <a:ext cx="170879" cy="135574"/>
            </a:xfrm>
            <a:prstGeom prst="rect">
              <a:avLst/>
            </a:prstGeom>
            <a:solidFill>
              <a:srgbClr val="009A44"/>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72" name="Rectangle 16"/>
            <p:cNvSpPr>
              <a:spLocks noChangeArrowheads="1"/>
            </p:cNvSpPr>
            <p:nvPr userDrawn="1"/>
          </p:nvSpPr>
          <p:spPr bwMode="auto">
            <a:xfrm flipH="1">
              <a:off x="8251765" y="-172554"/>
              <a:ext cx="170879" cy="135574"/>
            </a:xfrm>
            <a:prstGeom prst="rect">
              <a:avLst/>
            </a:prstGeom>
            <a:solidFill>
              <a:srgbClr val="F68D2E"/>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sp>
          <p:nvSpPr>
            <p:cNvPr id="73" name="Rectangle 17"/>
            <p:cNvSpPr>
              <a:spLocks noChangeArrowheads="1"/>
            </p:cNvSpPr>
            <p:nvPr userDrawn="1"/>
          </p:nvSpPr>
          <p:spPr bwMode="auto">
            <a:xfrm flipH="1">
              <a:off x="9900495" y="-172554"/>
              <a:ext cx="170879" cy="135574"/>
            </a:xfrm>
            <a:prstGeom prst="rect">
              <a:avLst/>
            </a:prstGeom>
            <a:solidFill>
              <a:srgbClr val="C6007E"/>
            </a:solidFill>
            <a:ln>
              <a:noFill/>
            </a:ln>
            <a:extLst/>
          </p:spPr>
          <p:txBody>
            <a:bodyPr vert="horz" wrap="square" lIns="87262" tIns="43631" rIns="87262" bIns="43631" numCol="1" anchor="t" anchorCtr="0" compatLnSpc="1">
              <a:prstTxWarp prst="textNoShape">
                <a:avLst/>
              </a:prstTxWarp>
            </a:bodyPr>
            <a:lstStyle/>
            <a:p>
              <a:endParaRPr lang="en-US" sz="1487">
                <a:solidFill>
                  <a:prstClr val="black"/>
                </a:solidFill>
              </a:endParaRPr>
            </a:p>
          </p:txBody>
        </p:sp>
      </p:grpSp>
      <p:sp>
        <p:nvSpPr>
          <p:cNvPr id="74" name="Rectangle 73"/>
          <p:cNvSpPr/>
          <p:nvPr userDrawn="1"/>
        </p:nvSpPr>
        <p:spPr>
          <a:xfrm>
            <a:off x="11254154" y="0"/>
            <a:ext cx="937846" cy="685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739">
              <a:solidFill>
                <a:srgbClr val="00338D"/>
              </a:solidFill>
            </a:endParaRPr>
          </a:p>
        </p:txBody>
      </p:sp>
      <p:pic>
        <p:nvPicPr>
          <p:cNvPr id="75" name="Picture 74" descr="KPMG_NoCP_PMS287_US_283_6779.eps"/>
          <p:cNvPicPr>
            <a:picLocks noChangeAspect="1"/>
          </p:cNvPicPr>
          <p:nvPr userDrawn="1"/>
        </p:nvPicPr>
        <p:blipFill rotWithShape="1">
          <a:blip r:embed="rId9" cstate="print">
            <a:extLst>
              <a:ext uri="{28A0092B-C50C-407E-A947-70E740481C1C}">
                <a14:useLocalDpi xmlns:a14="http://schemas.microsoft.com/office/drawing/2010/main" val="0"/>
              </a:ext>
            </a:extLst>
          </a:blip>
          <a:srcRect l="7057" t="24107" r="10265" b="24107"/>
          <a:stretch/>
        </p:blipFill>
        <p:spPr>
          <a:xfrm>
            <a:off x="10470989" y="6452447"/>
            <a:ext cx="739163" cy="268389"/>
          </a:xfrm>
          <a:prstGeom prst="rect">
            <a:avLst/>
          </a:prstGeom>
        </p:spPr>
      </p:pic>
      <p:sp>
        <p:nvSpPr>
          <p:cNvPr id="76" name="Text Box 8"/>
          <p:cNvSpPr txBox="1">
            <a:spLocks noChangeArrowheads="1"/>
          </p:cNvSpPr>
          <p:nvPr userDrawn="1"/>
        </p:nvSpPr>
        <p:spPr bwMode="auto">
          <a:xfrm>
            <a:off x="8953" y="6494877"/>
            <a:ext cx="10478723" cy="211276"/>
          </a:xfrm>
          <a:prstGeom prst="rect">
            <a:avLst/>
          </a:prstGeom>
          <a:noFill/>
          <a:ln w="9525">
            <a:noFill/>
            <a:miter lim="800000"/>
            <a:headEnd/>
            <a:tailEnd/>
          </a:ln>
          <a:effectLst/>
        </p:spPr>
        <p:txBody>
          <a:bodyPr wrap="square" lIns="0" rIns="0">
            <a:spAutoFit/>
          </a:bodyPr>
          <a:lstStyle/>
          <a:p>
            <a:pPr algn="r" rtl="1">
              <a:spcBef>
                <a:spcPct val="50000"/>
              </a:spcBef>
              <a:defRPr/>
            </a:pPr>
            <a:r>
              <a:rPr lang="en-US" sz="773" dirty="0">
                <a:solidFill>
                  <a:srgbClr val="00338D"/>
                </a:solidFill>
                <a:latin typeface="Arial" charset="0"/>
                <a:cs typeface="Arial" charset="0"/>
              </a:rPr>
              <a:t> © </a:t>
            </a:r>
            <a:r>
              <a:rPr lang="he-IL" sz="773" dirty="0">
                <a:solidFill>
                  <a:srgbClr val="00338D"/>
                </a:solidFill>
                <a:latin typeface="Arial" charset="0"/>
                <a:cs typeface="Arial" charset="0"/>
              </a:rPr>
              <a:t> </a:t>
            </a:r>
            <a:r>
              <a:rPr lang="he-IL" sz="773" dirty="0" smtClean="0">
                <a:solidFill>
                  <a:srgbClr val="00338D"/>
                </a:solidFill>
                <a:latin typeface="Arial" charset="0"/>
                <a:cs typeface="Arial" charset="0"/>
              </a:rPr>
              <a:t>2018 </a:t>
            </a:r>
            <a:r>
              <a:rPr lang="en-US" sz="773" dirty="0" smtClean="0">
                <a:solidFill>
                  <a:srgbClr val="00338D"/>
                </a:solidFill>
                <a:latin typeface="Arial" charset="0"/>
                <a:cs typeface="Arial" charset="0"/>
              </a:rPr>
              <a:t>KPMG-Israel</a:t>
            </a:r>
            <a:r>
              <a:rPr lang="he-IL" sz="773" dirty="0" smtClean="0">
                <a:solidFill>
                  <a:srgbClr val="00338D"/>
                </a:solidFill>
                <a:latin typeface="Arial" charset="0"/>
                <a:cs typeface="Arial" charset="0"/>
              </a:rPr>
              <a:t> - </a:t>
            </a:r>
            <a:r>
              <a:rPr lang="en-US" sz="773" dirty="0" err="1" smtClean="0">
                <a:solidFill>
                  <a:srgbClr val="00338D"/>
                </a:solidFill>
                <a:latin typeface="Arial" charset="0"/>
                <a:cs typeface="Arial" charset="0"/>
              </a:rPr>
              <a:t>Data&amp;Analytics</a:t>
            </a:r>
            <a:r>
              <a:rPr lang="he-IL" sz="773" dirty="0" smtClean="0">
                <a:solidFill>
                  <a:srgbClr val="00338D"/>
                </a:solidFill>
                <a:latin typeface="Arial" charset="0"/>
                <a:cs typeface="Arial" charset="0"/>
              </a:rPr>
              <a:t> שותפות </a:t>
            </a:r>
            <a:r>
              <a:rPr lang="he-IL" sz="773" dirty="0">
                <a:solidFill>
                  <a:srgbClr val="00338D"/>
                </a:solidFill>
                <a:latin typeface="Arial" charset="0"/>
                <a:cs typeface="Arial" charset="0"/>
              </a:rPr>
              <a:t>ישראלית וחברה ברשת של פירמות עצמאיות המסונפות ל-</a:t>
            </a:r>
            <a:r>
              <a:rPr lang="en-US" sz="773" dirty="0">
                <a:solidFill>
                  <a:srgbClr val="00338D"/>
                </a:solidFill>
                <a:latin typeface="Arial" charset="0"/>
                <a:cs typeface="Arial" charset="0"/>
              </a:rPr>
              <a:t>, (“KPMG International”) KPMG International Cooperative  </a:t>
            </a:r>
            <a:r>
              <a:rPr lang="he-IL" sz="773" dirty="0">
                <a:solidFill>
                  <a:srgbClr val="00338D"/>
                </a:solidFill>
                <a:latin typeface="Arial" charset="0"/>
                <a:cs typeface="Arial" charset="0"/>
              </a:rPr>
              <a:t>ישות שוויצרית. כל הזכויות שמורות.</a:t>
            </a:r>
            <a:endParaRPr lang="en-GB" sz="435" dirty="0">
              <a:solidFill>
                <a:srgbClr val="00338D"/>
              </a:solidFill>
              <a:latin typeface="Arial" charset="0"/>
              <a:cs typeface="Arial" charset="0"/>
            </a:endParaRPr>
          </a:p>
        </p:txBody>
      </p:sp>
    </p:spTree>
    <p:extLst>
      <p:ext uri="{BB962C8B-B14F-4D97-AF65-F5344CB8AC3E}">
        <p14:creationId xmlns:p14="http://schemas.microsoft.com/office/powerpoint/2010/main" val="4060468479"/>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5" r:id="rId6"/>
    <p:sldLayoutId id="2147484026" r:id="rId7"/>
  </p:sldLayoutIdLst>
  <p:timing>
    <p:tnLst>
      <p:par>
        <p:cTn id="1" dur="indefinite" restart="never" nodeType="tmRoot"/>
      </p:par>
    </p:tnLst>
  </p:timing>
  <p:hf hdr="0" ftr="0" dt="0"/>
  <p:txStyles>
    <p:titleStyle>
      <a:lvl1pPr algn="l" defTabSz="791596" rtl="0" eaLnBrk="1" latinLnBrk="0" hangingPunct="1">
        <a:spcBef>
          <a:spcPct val="0"/>
        </a:spcBef>
        <a:buNone/>
        <a:defRPr sz="4675" b="0" kern="1200">
          <a:solidFill>
            <a:schemeClr val="bg1">
              <a:lumMod val="50000"/>
            </a:schemeClr>
          </a:solidFill>
          <a:latin typeface="+mj-lt"/>
          <a:ea typeface="+mj-ea"/>
          <a:cs typeface="+mj-cs"/>
        </a:defRPr>
      </a:lvl1pPr>
    </p:titleStyle>
    <p:bodyStyle>
      <a:lvl1pPr marL="0" indent="0" algn="l" defTabSz="791596" rtl="0" eaLnBrk="1" latinLnBrk="0" hangingPunct="1">
        <a:spcBef>
          <a:spcPts val="0"/>
        </a:spcBef>
        <a:spcAft>
          <a:spcPts val="1039"/>
        </a:spcAft>
        <a:buClr>
          <a:srgbClr val="00338D"/>
        </a:buClr>
        <a:buFontTx/>
        <a:buNone/>
        <a:tabLst/>
        <a:defRPr lang="en-US" sz="866" kern="1200" dirty="0" smtClean="0">
          <a:solidFill>
            <a:schemeClr val="tx1">
              <a:lumMod val="65000"/>
              <a:lumOff val="35000"/>
            </a:schemeClr>
          </a:solidFill>
          <a:latin typeface="+mn-lt"/>
          <a:ea typeface="+mn-ea"/>
          <a:cs typeface="+mn-cs"/>
        </a:defRPr>
      </a:lvl1pPr>
      <a:lvl2pPr marL="148424" indent="-148424" algn="l" defTabSz="791596" rtl="0" eaLnBrk="1" latinLnBrk="0" hangingPunct="1">
        <a:spcBef>
          <a:spcPct val="20000"/>
        </a:spcBef>
        <a:buFont typeface="Arial" pitchFamily="34" charset="0"/>
        <a:buNone/>
        <a:defRPr lang="en-US" sz="1039" b="1" kern="1200" dirty="0" smtClean="0">
          <a:solidFill>
            <a:schemeClr val="tx1">
              <a:lumMod val="65000"/>
              <a:lumOff val="35000"/>
            </a:schemeClr>
          </a:solidFill>
          <a:latin typeface="+mn-lt"/>
          <a:ea typeface="+mn-ea"/>
          <a:cs typeface="+mn-cs"/>
        </a:defRPr>
      </a:lvl2pPr>
      <a:lvl3pPr marL="233631" indent="-158045" algn="l" defTabSz="791596" rtl="0" eaLnBrk="1" latinLnBrk="0" hangingPunct="1">
        <a:spcBef>
          <a:spcPct val="20000"/>
        </a:spcBef>
        <a:buFont typeface="Arial" pitchFamily="34" charset="0"/>
        <a:buChar char="•"/>
        <a:defRPr lang="en-US" sz="866" b="0" kern="1200" dirty="0" smtClean="0">
          <a:solidFill>
            <a:schemeClr val="tx1">
              <a:lumMod val="65000"/>
              <a:lumOff val="35000"/>
            </a:schemeClr>
          </a:solidFill>
          <a:latin typeface="+mn-lt"/>
          <a:ea typeface="+mn-ea"/>
          <a:cs typeface="+mn-cs"/>
        </a:defRPr>
      </a:lvl3pPr>
      <a:lvl4pPr marL="505742" indent="-197899" algn="l" defTabSz="791596" rtl="0" eaLnBrk="1" latinLnBrk="0" hangingPunct="1">
        <a:spcBef>
          <a:spcPct val="20000"/>
        </a:spcBef>
        <a:buFont typeface="Univers 45 Light" pitchFamily="2" charset="0"/>
        <a:buChar char="+"/>
        <a:defRPr lang="en-US" sz="866" b="0" kern="1200" dirty="0" smtClean="0">
          <a:solidFill>
            <a:schemeClr val="tx1">
              <a:lumMod val="65000"/>
              <a:lumOff val="35000"/>
            </a:schemeClr>
          </a:solidFill>
          <a:latin typeface="+mn-lt"/>
          <a:ea typeface="+mn-ea"/>
          <a:cs typeface="+mn-cs"/>
        </a:defRPr>
      </a:lvl4pPr>
      <a:lvl5pPr marL="739373" indent="-197899" algn="l" defTabSz="791596" rtl="0" eaLnBrk="1" latinLnBrk="0" hangingPunct="1">
        <a:spcBef>
          <a:spcPct val="20000"/>
        </a:spcBef>
        <a:buFont typeface="Univers 47 CondensedLight" panose="00000400000000000000" pitchFamily="2" charset="0"/>
        <a:buChar char="-"/>
        <a:defRPr lang="en-GB" sz="866" b="0" kern="1200" dirty="0">
          <a:solidFill>
            <a:schemeClr val="tx1">
              <a:lumMod val="65000"/>
              <a:lumOff val="35000"/>
            </a:schemeClr>
          </a:solidFill>
          <a:latin typeface="+mn-lt"/>
          <a:ea typeface="+mn-ea"/>
          <a:cs typeface="+mn-cs"/>
        </a:defRPr>
      </a:lvl5pPr>
      <a:lvl6pPr marL="2176889"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6pPr>
      <a:lvl7pPr marL="2572687"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7pPr>
      <a:lvl8pPr marL="2968485"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8pPr>
      <a:lvl9pPr marL="3364283" indent="-197899" algn="l" defTabSz="791596" rtl="0" eaLnBrk="1" latinLnBrk="0" hangingPunct="1">
        <a:spcBef>
          <a:spcPct val="20000"/>
        </a:spcBef>
        <a:buFont typeface="Arial" pitchFamily="34" charset="0"/>
        <a:buChar char="•"/>
        <a:defRPr sz="1731" kern="1200">
          <a:solidFill>
            <a:schemeClr val="tx1"/>
          </a:solidFill>
          <a:latin typeface="+mn-lt"/>
          <a:ea typeface="+mn-ea"/>
          <a:cs typeface="+mn-cs"/>
        </a:defRPr>
      </a:lvl9pPr>
    </p:bodyStyle>
    <p:otherStyle>
      <a:defPPr>
        <a:defRPr lang="nl-NL"/>
      </a:defPPr>
      <a:lvl1pPr marL="0" algn="l" defTabSz="791596" rtl="0" eaLnBrk="1" latinLnBrk="0" hangingPunct="1">
        <a:defRPr sz="1558" kern="1200">
          <a:solidFill>
            <a:schemeClr val="tx1"/>
          </a:solidFill>
          <a:latin typeface="+mn-lt"/>
          <a:ea typeface="+mn-ea"/>
          <a:cs typeface="+mn-cs"/>
        </a:defRPr>
      </a:lvl1pPr>
      <a:lvl2pPr marL="395798" algn="l" defTabSz="791596" rtl="0" eaLnBrk="1" latinLnBrk="0" hangingPunct="1">
        <a:defRPr sz="1558" kern="1200">
          <a:solidFill>
            <a:schemeClr val="tx1"/>
          </a:solidFill>
          <a:latin typeface="+mn-lt"/>
          <a:ea typeface="+mn-ea"/>
          <a:cs typeface="+mn-cs"/>
        </a:defRPr>
      </a:lvl2pPr>
      <a:lvl3pPr marL="791596" algn="l" defTabSz="791596" rtl="0" eaLnBrk="1" latinLnBrk="0" hangingPunct="1">
        <a:defRPr sz="1558" kern="1200">
          <a:solidFill>
            <a:schemeClr val="tx1"/>
          </a:solidFill>
          <a:latin typeface="+mn-lt"/>
          <a:ea typeface="+mn-ea"/>
          <a:cs typeface="+mn-cs"/>
        </a:defRPr>
      </a:lvl3pPr>
      <a:lvl4pPr marL="1187394" algn="l" defTabSz="791596" rtl="0" eaLnBrk="1" latinLnBrk="0" hangingPunct="1">
        <a:defRPr sz="1558" kern="1200">
          <a:solidFill>
            <a:schemeClr val="tx1"/>
          </a:solidFill>
          <a:latin typeface="+mn-lt"/>
          <a:ea typeface="+mn-ea"/>
          <a:cs typeface="+mn-cs"/>
        </a:defRPr>
      </a:lvl4pPr>
      <a:lvl5pPr marL="1583192" algn="l" defTabSz="791596" rtl="0" eaLnBrk="1" latinLnBrk="0" hangingPunct="1">
        <a:defRPr sz="1558" kern="1200">
          <a:solidFill>
            <a:schemeClr val="tx1"/>
          </a:solidFill>
          <a:latin typeface="+mn-lt"/>
          <a:ea typeface="+mn-ea"/>
          <a:cs typeface="+mn-cs"/>
        </a:defRPr>
      </a:lvl5pPr>
      <a:lvl6pPr marL="1978990" algn="l" defTabSz="791596" rtl="0" eaLnBrk="1" latinLnBrk="0" hangingPunct="1">
        <a:defRPr sz="1558" kern="1200">
          <a:solidFill>
            <a:schemeClr val="tx1"/>
          </a:solidFill>
          <a:latin typeface="+mn-lt"/>
          <a:ea typeface="+mn-ea"/>
          <a:cs typeface="+mn-cs"/>
        </a:defRPr>
      </a:lvl6pPr>
      <a:lvl7pPr marL="2374788" algn="l" defTabSz="791596" rtl="0" eaLnBrk="1" latinLnBrk="0" hangingPunct="1">
        <a:defRPr sz="1558" kern="1200">
          <a:solidFill>
            <a:schemeClr val="tx1"/>
          </a:solidFill>
          <a:latin typeface="+mn-lt"/>
          <a:ea typeface="+mn-ea"/>
          <a:cs typeface="+mn-cs"/>
        </a:defRPr>
      </a:lvl7pPr>
      <a:lvl8pPr marL="2770586" algn="l" defTabSz="791596" rtl="0" eaLnBrk="1" latinLnBrk="0" hangingPunct="1">
        <a:defRPr sz="1558" kern="1200">
          <a:solidFill>
            <a:schemeClr val="tx1"/>
          </a:solidFill>
          <a:latin typeface="+mn-lt"/>
          <a:ea typeface="+mn-ea"/>
          <a:cs typeface="+mn-cs"/>
        </a:defRPr>
      </a:lvl8pPr>
      <a:lvl9pPr marL="3166384" algn="l" defTabSz="791596" rtl="0" eaLnBrk="1" latinLnBrk="0" hangingPunct="1">
        <a:defRPr sz="155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1">
          <p15:clr>
            <a:srgbClr val="F26B43"/>
          </p15:clr>
        </p15:guide>
        <p15:guide id="2" pos="6702">
          <p15:clr>
            <a:srgbClr val="F26B43"/>
          </p15:clr>
        </p15:guide>
        <p15:guide id="3" orient="horz" pos="1086">
          <p15:clr>
            <a:srgbClr val="F26B43"/>
          </p15:clr>
        </p15:guide>
        <p15:guide id="4" orient="horz" pos="4763">
          <p15:clr>
            <a:srgbClr val="F26B43"/>
          </p15:clr>
        </p15:guide>
        <p15:guide id="5" orient="horz" pos="9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31.xml"/><Relationship Id="rId5" Type="http://schemas.openxmlformats.org/officeDocument/2006/relationships/image" Target="../media/image39.jpg"/><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59.svg"/><Relationship Id="rId7" Type="http://schemas.openxmlformats.org/officeDocument/2006/relationships/image" Target="../media/image53.svg"/><Relationship Id="rId12"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31.xml"/><Relationship Id="rId6" Type="http://schemas.openxmlformats.org/officeDocument/2006/relationships/image" Target="../media/image22.png"/><Relationship Id="rId11" Type="http://schemas.openxmlformats.org/officeDocument/2006/relationships/image" Target="../media/image57.svg"/><Relationship Id="rId5" Type="http://schemas.openxmlformats.org/officeDocument/2006/relationships/image" Target="../media/image51.svg"/><Relationship Id="rId10" Type="http://schemas.openxmlformats.org/officeDocument/2006/relationships/image" Target="../media/image24.png"/><Relationship Id="rId9" Type="http://schemas.openxmlformats.org/officeDocument/2006/relationships/image" Target="../media/image5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7">
            <a:extLst>
              <a:ext uri="{FF2B5EF4-FFF2-40B4-BE49-F238E27FC236}">
                <a16:creationId xmlns="" xmlns:a16="http://schemas.microsoft.com/office/drawing/2014/main" id="{D87BDCED-677D-4BC4-B146-BC2AD1BA1F29}"/>
              </a:ext>
            </a:extLst>
          </p:cNvPr>
          <p:cNvSpPr txBox="1">
            <a:spLocks/>
          </p:cNvSpPr>
          <p:nvPr/>
        </p:nvSpPr>
        <p:spPr>
          <a:xfrm>
            <a:off x="1788745" y="2677440"/>
            <a:ext cx="8794923" cy="1157960"/>
          </a:xfrm>
          <a:prstGeom prst="rect">
            <a:avLst/>
          </a:prstGeom>
        </p:spPr>
        <p:txBody>
          <a:bodyPr vert="horz" lIns="183581" tIns="36716" rIns="73433" bIns="36716"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defTabSz="748924" fontAlgn="base">
              <a:spcAft>
                <a:spcPct val="0"/>
              </a:spcAft>
              <a:defRPr/>
            </a:pPr>
            <a:r>
              <a:rPr lang="en-US" sz="5400" dirty="0">
                <a:solidFill>
                  <a:schemeClr val="tx1"/>
                </a:solidFill>
              </a:rPr>
              <a:t>Let’s build a knowledgeable chatbot with Microsoft Bot Framework, Azure Bot Services, and QnA Maker</a:t>
            </a:r>
            <a:endParaRPr lang="en-US" sz="5294"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284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42" presetClass="path" presetSubtype="0" decel="100000" fill="hold" grpId="1" nodeType="withEffect">
                                  <p:stCondLst>
                                    <p:cond delay="0"/>
                                  </p:stCondLst>
                                  <p:childTnLst>
                                    <p:animMotion origin="layout" path="M -2.24917E-6 0 L -2.24917E-6 -0.05197 " pathEditMode="relative" rAng="0" ptsTypes="AA">
                                      <p:cBhvr>
                                        <p:cTn id="9" dur="750" spd="-100000" fill="hold"/>
                                        <p:tgtEl>
                                          <p:spTgt spid="16"/>
                                        </p:tgtEl>
                                        <p:attrNameLst>
                                          <p:attrName>ppt_x</p:attrName>
                                          <p:attrName>ppt_y</p:attrName>
                                        </p:attrNameLst>
                                      </p:cBhvr>
                                      <p:rCtr x="0" y="-26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6456416"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Context - State</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825157"/>
            <a:ext cx="11477002" cy="4059253"/>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Conversation State and User State are managed by a storage.</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Storage can be in-memory (usually used for development) or using an external storage for Example Blob Storage. Usage of custom Storage can also be implemented.</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Conversation state allows to continue a conversation from its last stop.</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User State allows to store data about user (gathered during a conversation or before it started)  in order to make meaningful conversations.</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Both states can be obtained using a context object which is being sent in each user activity and is also used for each bot activity. </a:t>
            </a:r>
            <a:endParaRPr lang="he-IL" sz="2400" dirty="0">
              <a:solidFill>
                <a:srgbClr val="002060"/>
              </a:solidFill>
              <a:latin typeface="Univers 45 Light"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257" y="240771"/>
            <a:ext cx="2412753" cy="1343388"/>
          </a:xfrm>
          <a:prstGeom prst="rect">
            <a:avLst/>
          </a:prstGeom>
        </p:spPr>
      </p:pic>
    </p:spTree>
    <p:extLst>
      <p:ext uri="{BB962C8B-B14F-4D97-AF65-F5344CB8AC3E}">
        <p14:creationId xmlns:p14="http://schemas.microsoft.com/office/powerpoint/2010/main" val="2432519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6456416"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Dialogs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825157"/>
            <a:ext cx="11477002" cy="3561488"/>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 dialog is compound from one or more steps.</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 step is basically a function that is invoked according to the stage inside a dialog.</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From a dialog (or more precisely from a step inside a dialog) a bot can start a new Dialog (Nested Dialog), replace the dialog (end current dialog and start a new one), end the dialog, cancel all dialogs or continue to the next step.</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All the possible dialogs of a bot are stored in an array (</a:t>
            </a:r>
            <a:r>
              <a:rPr lang="en-US" sz="2400" dirty="0" err="1">
                <a:solidFill>
                  <a:srgbClr val="002060"/>
                </a:solidFill>
                <a:latin typeface="Univers 45 Light" pitchFamily="2" charset="0"/>
              </a:rPr>
              <a:t>DialogSet</a:t>
            </a:r>
            <a:r>
              <a:rPr lang="en-US" sz="2400" dirty="0">
                <a:solidFill>
                  <a:srgbClr val="002060"/>
                </a:solidFill>
                <a:latin typeface="Univers 45 Light" pitchFamily="2" charset="0"/>
              </a:rPr>
              <a:t>) and each dialog has its own unique name. </a:t>
            </a:r>
            <a:endParaRPr lang="he-IL" sz="2400" dirty="0">
              <a:solidFill>
                <a:srgbClr val="002060"/>
              </a:solidFill>
              <a:latin typeface="Univers 45 Light"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428" y="496966"/>
            <a:ext cx="3071203" cy="1524000"/>
          </a:xfrm>
          <a:prstGeom prst="rect">
            <a:avLst/>
          </a:prstGeom>
        </p:spPr>
      </p:pic>
    </p:spTree>
    <p:extLst>
      <p:ext uri="{BB962C8B-B14F-4D97-AF65-F5344CB8AC3E}">
        <p14:creationId xmlns:p14="http://schemas.microsoft.com/office/powerpoint/2010/main" val="339605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6456416"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Dialog stack</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825157"/>
            <a:ext cx="11477002" cy="1878206"/>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Each Conversation as its own dialog stack.</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The dialog stack can have zero (empty stack) or multiple dialogs.</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When a dialog ends it is “popped” out of the stack and the dialog that began this dialog is now invoked.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280" y="4096273"/>
            <a:ext cx="2903913" cy="2143125"/>
          </a:xfrm>
          <a:prstGeom prst="rect">
            <a:avLst/>
          </a:prstGeom>
        </p:spPr>
      </p:pic>
    </p:spTree>
    <p:extLst>
      <p:ext uri="{BB962C8B-B14F-4D97-AF65-F5344CB8AC3E}">
        <p14:creationId xmlns:p14="http://schemas.microsoft.com/office/powerpoint/2010/main" val="50601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Conversation Statuses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030399"/>
            <a:ext cx="11477002" cy="3766672"/>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 conversation can be in any given time in one of following statuses:</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Empty: means that currently its dialog’s stack is empty.</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Waiting: means that currently an active dialog takes place.</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Cancelled: means that a bot cancelled all conversations in the stack from a certain dialog. </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Complete: means that certain dialog was completed.</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Bot can utilize the conversation status with the user state to make different actions.</a:t>
            </a:r>
            <a:endParaRPr lang="he-IL" sz="2400" dirty="0">
              <a:solidFill>
                <a:srgbClr val="002060"/>
              </a:solidFill>
              <a:latin typeface="Univers 45 Light" pitchFamily="2" charset="0"/>
            </a:endParaRPr>
          </a:p>
        </p:txBody>
      </p:sp>
      <p:grpSp>
        <p:nvGrpSpPr>
          <p:cNvPr id="5" name="Group 4"/>
          <p:cNvGrpSpPr/>
          <p:nvPr/>
        </p:nvGrpSpPr>
        <p:grpSpPr>
          <a:xfrm>
            <a:off x="2428911" y="4460910"/>
            <a:ext cx="8723351" cy="1891594"/>
            <a:chOff x="-63250" y="3801688"/>
            <a:chExt cx="10246040" cy="222177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067696"/>
              <a:ext cx="3002062" cy="19410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749" y="3801688"/>
              <a:ext cx="2575041" cy="22070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063" y="4067696"/>
              <a:ext cx="2051450" cy="195577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 y="4067695"/>
              <a:ext cx="1941005" cy="1941005"/>
            </a:xfrm>
            <a:prstGeom prst="rect">
              <a:avLst/>
            </a:prstGeom>
          </p:spPr>
        </p:pic>
      </p:grpSp>
    </p:spTree>
    <p:extLst>
      <p:ext uri="{BB962C8B-B14F-4D97-AF65-F5344CB8AC3E}">
        <p14:creationId xmlns:p14="http://schemas.microsoft.com/office/powerpoint/2010/main" val="2795638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Bot Framework Emulator</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291757"/>
            <a:ext cx="11477002" cy="853952"/>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The Bot Framework Emulator is a desktop application that allows bot developers to test and debug bots built using the Bot Framework SDK.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876" y="2278610"/>
            <a:ext cx="8185265" cy="4236839"/>
          </a:xfrm>
          <a:prstGeom prst="rect">
            <a:avLst/>
          </a:prstGeom>
        </p:spPr>
      </p:pic>
    </p:spTree>
    <p:extLst>
      <p:ext uri="{BB962C8B-B14F-4D97-AF65-F5344CB8AC3E}">
        <p14:creationId xmlns:p14="http://schemas.microsoft.com/office/powerpoint/2010/main" val="131695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Bot Service settings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0" y="912465"/>
            <a:ext cx="12003993" cy="1697581"/>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000" dirty="0">
                <a:solidFill>
                  <a:srgbClr val="002060"/>
                </a:solidFill>
                <a:latin typeface="Univers 45 Light" pitchFamily="2" charset="0"/>
              </a:rPr>
              <a:t>Settings contain valuable information about the created bot resource:</a:t>
            </a:r>
          </a:p>
          <a:p>
            <a:pPr marL="342900" indent="-342900">
              <a:lnSpc>
                <a:spcPct val="107000"/>
              </a:lnSpc>
              <a:spcAft>
                <a:spcPts val="800"/>
              </a:spcAft>
              <a:buFont typeface="Arial" panose="020B0604020202020204" pitchFamily="34" charset="0"/>
              <a:buChar char="•"/>
            </a:pPr>
            <a:r>
              <a:rPr lang="en-US" sz="2000" dirty="0">
                <a:solidFill>
                  <a:srgbClr val="002060"/>
                </a:solidFill>
                <a:latin typeface="Univers 45 Light" pitchFamily="2" charset="0"/>
              </a:rPr>
              <a:t>Icon – how will the new bot will be shown In certain media channels.</a:t>
            </a:r>
          </a:p>
          <a:p>
            <a:pPr marL="342900" indent="-342900">
              <a:lnSpc>
                <a:spcPct val="107000"/>
              </a:lnSpc>
              <a:spcAft>
                <a:spcPts val="800"/>
              </a:spcAft>
              <a:buFont typeface="Arial" panose="020B0604020202020204" pitchFamily="34" charset="0"/>
              <a:buChar char="•"/>
            </a:pPr>
            <a:r>
              <a:rPr lang="en-US" sz="2000" dirty="0">
                <a:solidFill>
                  <a:srgbClr val="002060"/>
                </a:solidFill>
                <a:latin typeface="Univers 45 Light" pitchFamily="2" charset="0"/>
              </a:rPr>
              <a:t>Display name – The name of the bot in all channels</a:t>
            </a:r>
          </a:p>
          <a:p>
            <a:pPr marL="342900" indent="-342900">
              <a:lnSpc>
                <a:spcPct val="107000"/>
              </a:lnSpc>
              <a:spcAft>
                <a:spcPts val="800"/>
              </a:spcAft>
              <a:buFont typeface="Arial" panose="020B0604020202020204" pitchFamily="34" charset="0"/>
              <a:buChar char="•"/>
            </a:pPr>
            <a:r>
              <a:rPr lang="en-US" sz="2000" dirty="0">
                <a:solidFill>
                  <a:srgbClr val="002060"/>
                </a:solidFill>
                <a:latin typeface="Univers 45 Light" pitchFamily="2" charset="0"/>
              </a:rPr>
              <a:t>Messaging endpoint – where to send http request with user activities.</a:t>
            </a:r>
            <a:endParaRPr lang="he-IL" sz="2000" dirty="0">
              <a:solidFill>
                <a:srgbClr val="002060"/>
              </a:solidFill>
              <a:latin typeface="Univers 45 Light"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55" y="2610046"/>
            <a:ext cx="9055608" cy="3894007"/>
          </a:xfrm>
          <a:prstGeom prst="rect">
            <a:avLst/>
          </a:prstGeom>
        </p:spPr>
      </p:pic>
    </p:spTree>
    <p:extLst>
      <p:ext uri="{BB962C8B-B14F-4D97-AF65-F5344CB8AC3E}">
        <p14:creationId xmlns:p14="http://schemas.microsoft.com/office/powerpoint/2010/main" val="955070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Environment Variables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291757"/>
            <a:ext cx="11477002" cy="853952"/>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Environment variables can be added as new application settings from configurations tab. At runtime they will be available to the web service.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95" y="2743201"/>
            <a:ext cx="10867987" cy="3128906"/>
          </a:xfrm>
          <a:prstGeom prst="rect">
            <a:avLst/>
          </a:prstGeom>
        </p:spPr>
      </p:pic>
    </p:spTree>
    <p:extLst>
      <p:ext uri="{BB962C8B-B14F-4D97-AF65-F5344CB8AC3E}">
        <p14:creationId xmlns:p14="http://schemas.microsoft.com/office/powerpoint/2010/main" val="4076540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smtClean="0">
                <a:solidFill>
                  <a:srgbClr val="00338D"/>
                </a:solidFill>
                <a:latin typeface="Univers 55" panose="02000000000000000000" pitchFamily="2" charset="0"/>
                <a:cs typeface="Almoni Tzar AAA" pitchFamily="34" charset="-79"/>
              </a:rPr>
              <a:t>CI / CD</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72380" y="912465"/>
            <a:ext cx="11477002" cy="2559419"/>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Bot Service provides the ability to easily deploy changes to a bot with zero downtime.</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When choosing to automatically publish updates to Azure with continuous deployment when changes detected in a defined branch (usually master) build of the new version will occur following with a deployment.</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There are multiple supported repositories such as: GitHub, </a:t>
            </a:r>
            <a:r>
              <a:rPr lang="en-US" dirty="0" err="1">
                <a:solidFill>
                  <a:srgbClr val="002060"/>
                </a:solidFill>
                <a:latin typeface="Univers 45 Light" pitchFamily="2" charset="0"/>
              </a:rPr>
              <a:t>BitBucketGit</a:t>
            </a:r>
            <a:r>
              <a:rPr lang="en-US" dirty="0">
                <a:solidFill>
                  <a:srgbClr val="002060"/>
                </a:solidFill>
                <a:latin typeface="Univers 45 Light" pitchFamily="2" charset="0"/>
              </a:rPr>
              <a:t>, TFS, and many more.</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If an error occurs during deployment the older version will stick.</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A job log of all builds is maintained by the Bot Service.</a:t>
            </a:r>
            <a:endParaRPr lang="he-IL" dirty="0">
              <a:solidFill>
                <a:srgbClr val="002060"/>
              </a:solidFill>
              <a:latin typeface="Univers 45 Light"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81" y="3569094"/>
            <a:ext cx="10058400" cy="2428261"/>
          </a:xfrm>
          <a:prstGeom prst="rect">
            <a:avLst/>
          </a:prstGeom>
        </p:spPr>
      </p:pic>
    </p:spTree>
    <p:extLst>
      <p:ext uri="{BB962C8B-B14F-4D97-AF65-F5344CB8AC3E}">
        <p14:creationId xmlns:p14="http://schemas.microsoft.com/office/powerpoint/2010/main" val="4166892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8" y="81468"/>
            <a:ext cx="7559501" cy="830997"/>
          </a:xfrm>
          <a:prstGeom prst="rect">
            <a:avLst/>
          </a:prstGeom>
          <a:noFill/>
        </p:spPr>
        <p:txBody>
          <a:bodyPr wrap="square" rtlCol="1">
            <a:spAutoFit/>
          </a:bodyPr>
          <a:lstStyle/>
          <a:p>
            <a:pPr lvl="1"/>
            <a:r>
              <a:rPr lang="en-US" sz="4800" spc="-150" dirty="0">
                <a:solidFill>
                  <a:srgbClr val="00338D"/>
                </a:solidFill>
                <a:latin typeface="Univers 55" panose="02000000000000000000" pitchFamily="2" charset="0"/>
                <a:cs typeface="Almoni Tzar AAA" pitchFamily="34" charset="-79"/>
              </a:rPr>
              <a:t>Connect Bot to Channels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286095" y="1001365"/>
            <a:ext cx="11477002" cy="1881925"/>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In Order to form communication between a Bot Service and a Media Channel, a connector is require.</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The connector should send activities from users to bot and vice versa.</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Azure Bot Service provides multiple built-in connectors to channels like: </a:t>
            </a:r>
            <a:r>
              <a:rPr lang="en-US" dirty="0" err="1">
                <a:solidFill>
                  <a:srgbClr val="002060"/>
                </a:solidFill>
                <a:latin typeface="Univers 45 Light" pitchFamily="2" charset="0"/>
              </a:rPr>
              <a:t>WebChat</a:t>
            </a:r>
            <a:r>
              <a:rPr lang="en-US" dirty="0">
                <a:solidFill>
                  <a:srgbClr val="002060"/>
                </a:solidFill>
                <a:latin typeface="Univers 45 Light" pitchFamily="2" charset="0"/>
              </a:rPr>
              <a:t>, Microsoft Teams, Microsoft Cortana, Facebook, Slack, Telegram and more.</a:t>
            </a:r>
          </a:p>
          <a:p>
            <a:pPr marL="342900" indent="-342900">
              <a:lnSpc>
                <a:spcPct val="107000"/>
              </a:lnSpc>
              <a:spcAft>
                <a:spcPts val="800"/>
              </a:spcAft>
              <a:buFont typeface="Arial" panose="020B0604020202020204" pitchFamily="34" charset="0"/>
              <a:buChar char="•"/>
            </a:pPr>
            <a:r>
              <a:rPr lang="en-US" dirty="0">
                <a:solidFill>
                  <a:srgbClr val="002060"/>
                </a:solidFill>
                <a:latin typeface="Univers 45 Light" pitchFamily="2" charset="0"/>
              </a:rPr>
              <a:t>Any media channel can be connected with bot service using Direct Line.</a:t>
            </a:r>
            <a:endParaRPr lang="he-IL" dirty="0">
              <a:solidFill>
                <a:srgbClr val="002060"/>
              </a:solidFill>
              <a:latin typeface="Univers 45 Light"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559" y="3373600"/>
            <a:ext cx="6761941" cy="2939685"/>
          </a:xfrm>
          <a:prstGeom prst="rect">
            <a:avLst/>
          </a:prstGeom>
        </p:spPr>
      </p:pic>
    </p:spTree>
    <p:extLst>
      <p:ext uri="{BB962C8B-B14F-4D97-AF65-F5344CB8AC3E}">
        <p14:creationId xmlns:p14="http://schemas.microsoft.com/office/powerpoint/2010/main" val="2533947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4460905" cy="830997"/>
          </a:xfrm>
          <a:prstGeom prst="rect">
            <a:avLst/>
          </a:prstGeom>
          <a:noFill/>
        </p:spPr>
        <p:txBody>
          <a:bodyPr wrap="square" rtlCol="1">
            <a:spAutoFit/>
          </a:bodyPr>
          <a:lstStyle/>
          <a:p>
            <a:pPr lvl="1" algn="l"/>
            <a:r>
              <a:rPr lang="en-US" sz="4800" spc="-150" dirty="0" smtClean="0">
                <a:solidFill>
                  <a:srgbClr val="00338D"/>
                </a:solidFill>
                <a:latin typeface="Univers 55" panose="02000000000000000000" pitchFamily="2" charset="0"/>
                <a:cs typeface="Almoni Tzar AAA" pitchFamily="34" charset="-79"/>
              </a:rPr>
              <a:t>QnA Maker</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825157"/>
            <a:ext cx="11477002" cy="3664080"/>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QnA Maker is a cloud-based Natural Language Processing (NLP) service that easily creates a natural conversational layer over your data.</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Allows to create custom knowledge base with questions and answers from multiple types of documents to  provide accessibility to static information.</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Support for multiple languages</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Chit-chat feature – multiple pre-build Q&amp;A with different attitudes (friendly, witty, etc..)</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Easily create multi-turn Dialogs</a:t>
            </a:r>
            <a:endParaRPr lang="he-IL" sz="2400" dirty="0">
              <a:solidFill>
                <a:srgbClr val="002060"/>
              </a:solidFill>
              <a:latin typeface="Univers 45 Light" pitchFamily="2" charset="0"/>
            </a:endParaRPr>
          </a:p>
        </p:txBody>
      </p:sp>
    </p:spTree>
    <p:extLst>
      <p:ext uri="{BB962C8B-B14F-4D97-AF65-F5344CB8AC3E}">
        <p14:creationId xmlns:p14="http://schemas.microsoft.com/office/powerpoint/2010/main" val="93160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4460905" cy="830997"/>
          </a:xfrm>
          <a:prstGeom prst="rect">
            <a:avLst/>
          </a:prstGeom>
          <a:noFill/>
        </p:spPr>
        <p:txBody>
          <a:bodyPr wrap="square" rtlCol="1">
            <a:spAutoFit/>
          </a:bodyPr>
          <a:lstStyle/>
          <a:p>
            <a:pPr lvl="1" algn="l"/>
            <a:r>
              <a:rPr lang="en-US" sz="4800" spc="-150" dirty="0" smtClean="0">
                <a:solidFill>
                  <a:srgbClr val="00338D"/>
                </a:solidFill>
                <a:latin typeface="Univers 55" panose="02000000000000000000" pitchFamily="2" charset="0"/>
                <a:cs typeface="Almoni Tzar AAA" pitchFamily="34" charset="-79"/>
              </a:rPr>
              <a:t>QnA Maker</a:t>
            </a:r>
            <a:endParaRPr lang="he-IL" sz="4800" spc="-150" dirty="0">
              <a:solidFill>
                <a:srgbClr val="00338D"/>
              </a:solidFill>
              <a:latin typeface="Univers 55" panose="02000000000000000000" pitchFamily="2" charset="0"/>
              <a:cs typeface="Almoni Tzar AAA" pitchFamily="34" charset="-79"/>
            </a:endParaRPr>
          </a:p>
        </p:txBody>
      </p:sp>
      <p:sp>
        <p:nvSpPr>
          <p:cNvPr id="4" name="Rounded Rectangular Callout 3">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6E0173EC-8931-F342-BE98-C129F903A79A}"/>
              </a:ext>
            </a:extLst>
          </p:cNvPr>
          <p:cNvSpPr/>
          <p:nvPr/>
        </p:nvSpPr>
        <p:spPr bwMode="auto">
          <a:xfrm>
            <a:off x="4673012" y="1504060"/>
            <a:ext cx="5366657" cy="1022666"/>
          </a:xfrm>
          <a:prstGeom prst="wedgeRoundRectCallout">
            <a:avLst>
              <a:gd name="adj1" fmla="val 49617"/>
              <a:gd name="adj2" fmla="val 80741"/>
              <a:gd name="adj3" fmla="val 16667"/>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Univers 45 Light" pitchFamily="2" charset="0"/>
                <a:ea typeface="Segoe UI" pitchFamily="34" charset="0"/>
                <a:cs typeface="Segoe UI" pitchFamily="34" charset="0"/>
              </a:rPr>
              <a:t>What’s the WiFi password?</a:t>
            </a:r>
          </a:p>
        </p:txBody>
      </p:sp>
      <p:sp>
        <p:nvSpPr>
          <p:cNvPr id="6" name="Rounded Rectangular Callout 5">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D92991C6-9675-A24E-AA56-27239C252495}"/>
              </a:ext>
            </a:extLst>
          </p:cNvPr>
          <p:cNvSpPr/>
          <p:nvPr/>
        </p:nvSpPr>
        <p:spPr bwMode="auto">
          <a:xfrm>
            <a:off x="2005984" y="3392680"/>
            <a:ext cx="5765767" cy="1491552"/>
          </a:xfrm>
          <a:prstGeom prst="wedgeRoundRectCallout">
            <a:avLst>
              <a:gd name="adj1" fmla="val -48951"/>
              <a:gd name="adj2" fmla="val 74979"/>
              <a:gd name="adj3" fmla="val 16667"/>
            </a:avLst>
          </a:prstGeom>
          <a:solidFill>
            <a:schemeClr val="accent1"/>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Univers 45 Light" pitchFamily="2" charset="0"/>
                <a:ea typeface="Segoe UI" pitchFamily="34" charset="0"/>
                <a:cs typeface="Segoe UI" pitchFamily="34" charset="0"/>
              </a:rPr>
              <a:t>The WiFi network is AZURE </a:t>
            </a:r>
            <a:br>
              <a:rPr kumimoji="0" lang="en-US" sz="2800" b="0" i="0" u="none" strike="noStrike" kern="1200" cap="none" spc="0" normalizeH="0" baseline="0" noProof="0" dirty="0">
                <a:ln>
                  <a:noFill/>
                </a:ln>
                <a:solidFill>
                  <a:srgbClr val="FFFFFF"/>
                </a:solidFill>
                <a:effectLst/>
                <a:uLnTx/>
                <a:uFillTx/>
                <a:latin typeface="Univers 45 Light" pitchFamily="2" charset="0"/>
                <a:ea typeface="Segoe UI" pitchFamily="34" charset="0"/>
                <a:cs typeface="Segoe UI" pitchFamily="34" charset="0"/>
              </a:rPr>
            </a:br>
            <a:r>
              <a:rPr kumimoji="0" lang="en-US" sz="2800" b="0" i="0" u="none" strike="noStrike" kern="1200" cap="none" spc="0" normalizeH="0" baseline="0" noProof="0" dirty="0">
                <a:ln>
                  <a:noFill/>
                </a:ln>
                <a:solidFill>
                  <a:srgbClr val="FFFFFF"/>
                </a:solidFill>
                <a:effectLst/>
                <a:uLnTx/>
                <a:uFillTx/>
                <a:latin typeface="Univers 45 Light" pitchFamily="2" charset="0"/>
                <a:ea typeface="Segoe UI" pitchFamily="34" charset="0"/>
                <a:cs typeface="Segoe UI" pitchFamily="34" charset="0"/>
              </a:rPr>
              <a:t>and the password is AKASkyNet.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629" y="2269396"/>
            <a:ext cx="832725" cy="8327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27" y="4551945"/>
            <a:ext cx="1091864" cy="1091864"/>
          </a:xfrm>
          <a:prstGeom prst="rect">
            <a:avLst/>
          </a:prstGeom>
        </p:spPr>
      </p:pic>
    </p:spTree>
    <p:extLst>
      <p:ext uri="{BB962C8B-B14F-4D97-AF65-F5344CB8AC3E}">
        <p14:creationId xmlns:p14="http://schemas.microsoft.com/office/powerpoint/2010/main" val="14801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p:tgtEl>
                                          <p:spTgt spid="4"/>
                                        </p:tgtEl>
                                        <p:attrNameLst>
                                          <p:attrName>ppt_y</p:attrName>
                                        </p:attrNameLst>
                                      </p:cBhvr>
                                      <p:tavLst>
                                        <p:tav tm="0">
                                          <p:val>
                                            <p:strVal val="#ppt_y+#ppt_h*1.125000"/>
                                          </p:val>
                                        </p:tav>
                                        <p:tav tm="100000">
                                          <p:val>
                                            <p:strVal val="#ppt_y"/>
                                          </p:val>
                                        </p:tav>
                                      </p:tavLst>
                                    </p:anim>
                                    <p:animEffect transition="in" filter="wipe(up)">
                                      <p:cBhvr>
                                        <p:cTn id="8" dur="250"/>
                                        <p:tgtEl>
                                          <p:spTgt spid="4"/>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p:tgtEl>
                                          <p:spTgt spid="6"/>
                                        </p:tgtEl>
                                        <p:attrNameLst>
                                          <p:attrName>ppt_y</p:attrName>
                                        </p:attrNameLst>
                                      </p:cBhvr>
                                      <p:tavLst>
                                        <p:tav tm="0">
                                          <p:val>
                                            <p:strVal val="#ppt_y+#ppt_h*1.125000"/>
                                          </p:val>
                                        </p:tav>
                                        <p:tav tm="100000">
                                          <p:val>
                                            <p:strVal val="#ppt_y"/>
                                          </p:val>
                                        </p:tav>
                                      </p:tavLst>
                                    </p:anim>
                                    <p:animEffect transition="in" filter="wipe(up)">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4460905" cy="830997"/>
          </a:xfrm>
          <a:prstGeom prst="rect">
            <a:avLst/>
          </a:prstGeom>
          <a:noFill/>
        </p:spPr>
        <p:txBody>
          <a:bodyPr wrap="square" rtlCol="1">
            <a:spAutoFit/>
          </a:bodyPr>
          <a:lstStyle/>
          <a:p>
            <a:pPr lvl="1" algn="l"/>
            <a:r>
              <a:rPr lang="en-US" sz="4800" spc="-150" dirty="0" smtClean="0">
                <a:solidFill>
                  <a:srgbClr val="00338D"/>
                </a:solidFill>
                <a:latin typeface="Univers 55" panose="02000000000000000000" pitchFamily="2" charset="0"/>
                <a:cs typeface="Almoni Tzar AAA" pitchFamily="34" charset="-79"/>
              </a:rPr>
              <a:t>QnA Maker</a:t>
            </a:r>
            <a:endParaRPr lang="he-IL" sz="4800" spc="-150" dirty="0">
              <a:solidFill>
                <a:srgbClr val="00338D"/>
              </a:solidFill>
              <a:latin typeface="Univers 55" panose="02000000000000000000" pitchFamily="2" charset="0"/>
              <a:cs typeface="Almoni Tzar AAA" pitchFamily="34" charset="-79"/>
            </a:endParaRPr>
          </a:p>
        </p:txBody>
      </p:sp>
      <p:sp>
        <p:nvSpPr>
          <p:cNvPr id="12" name="Rounded Rectangular Callout 11">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6E0173EC-8931-F342-BE98-C129F903A79A}"/>
              </a:ext>
            </a:extLst>
          </p:cNvPr>
          <p:cNvSpPr/>
          <p:nvPr/>
        </p:nvSpPr>
        <p:spPr bwMode="auto">
          <a:xfrm>
            <a:off x="5977467" y="1512689"/>
            <a:ext cx="4728167" cy="827732"/>
          </a:xfrm>
          <a:prstGeom prst="wedgeRoundRectCallout">
            <a:avLst>
              <a:gd name="adj1" fmla="val 49617"/>
              <a:gd name="adj2" fmla="val 80741"/>
              <a:gd name="adj3" fmla="val 16667"/>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What’s the </a:t>
            </a:r>
            <a:r>
              <a:rPr kumimoji="0" lang="en-US" sz="2400" b="0" i="0" u="none" strike="noStrike" kern="1200" cap="none" spc="0" normalizeH="0" baseline="0" noProof="0" err="1">
                <a:ln>
                  <a:noFill/>
                </a:ln>
                <a:solidFill>
                  <a:schemeClr val="bg1"/>
                </a:solidFill>
                <a:effectLst/>
                <a:uLnTx/>
                <a:uFillTx/>
                <a:latin typeface="Univers 45 Light" pitchFamily="2" charset="0"/>
                <a:ea typeface="Segoe UI" pitchFamily="34" charset="0"/>
                <a:cs typeface="Segoe UI" pitchFamily="34" charset="0"/>
              </a:rPr>
              <a:t>WiFi</a:t>
            </a: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 password?</a:t>
            </a:r>
          </a:p>
        </p:txBody>
      </p:sp>
      <p:pic>
        <p:nvPicPr>
          <p:cNvPr id="13" name="Graphic 8" descr="School boy">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5B0BC89C-55CF-384A-A4EF-77115EA1AC2B}"/>
              </a:ext>
            </a:extLst>
          </p:cNvPr>
          <p:cNvPicPr>
            <a:picLocks noChangeAspect="1"/>
          </p:cNvPicPr>
          <p:nvPr/>
        </p:nvPicPr>
        <p:blipFill>
          <a:blip r:embed="rId2">
            <a:extLst>
              <a:ext uri="{96DAC541-7B7A-43D3-8B79-37D633B846F1}">
                <asvg:svgBlip xmlns:asvg="http://schemas.microsoft.com/office/drawing/2016/SVG/main" xmlns:p159="http://schemas.microsoft.com/office/powerpoint/2015/09/main" xmlns:mc="http://schemas.openxmlformats.org/markup-compatibility/2006"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r:embed="rId5"/>
              </a:ext>
            </a:extLst>
          </a:blip>
          <a:stretch>
            <a:fillRect/>
          </a:stretch>
        </p:blipFill>
        <p:spPr>
          <a:xfrm>
            <a:off x="10593425" y="1906876"/>
            <a:ext cx="1507672" cy="1507672"/>
          </a:xfrm>
          <a:prstGeom prst="rect">
            <a:avLst/>
          </a:prstGeom>
        </p:spPr>
      </p:pic>
      <p:pic>
        <p:nvPicPr>
          <p:cNvPr id="14" name="Graphic 15" descr="School girl">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6BDCB3B3-AC96-AF49-A462-D289B7D4F73E}"/>
              </a:ext>
            </a:extLst>
          </p:cNvPr>
          <p:cNvPicPr>
            <a:picLocks noChangeAspect="1"/>
          </p:cNvPicPr>
          <p:nvPr/>
        </p:nvPicPr>
        <p:blipFill>
          <a:blip r:embed="rId6">
            <a:extLst>
              <a:ext uri="{96DAC541-7B7A-43D3-8B79-37D633B846F1}">
                <asvg:svgBlip xmlns:asvg="http://schemas.microsoft.com/office/drawing/2016/SVG/main" xmlns:p159="http://schemas.microsoft.com/office/powerpoint/2015/09/main" xmlns:mc="http://schemas.openxmlformats.org/markup-compatibility/2006"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r:embed="rId7"/>
              </a:ext>
            </a:extLst>
          </a:blip>
          <a:stretch>
            <a:fillRect/>
          </a:stretch>
        </p:blipFill>
        <p:spPr>
          <a:xfrm>
            <a:off x="9487643" y="4590931"/>
            <a:ext cx="1508760" cy="1508760"/>
          </a:xfrm>
          <a:prstGeom prst="rect">
            <a:avLst/>
          </a:prstGeom>
        </p:spPr>
      </p:pic>
      <p:sp>
        <p:nvSpPr>
          <p:cNvPr id="15" name="Rounded Rectangular Callout 14">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B39400EB-2F69-F644-8B04-082EB6DDFAF3}"/>
              </a:ext>
            </a:extLst>
          </p:cNvPr>
          <p:cNvSpPr/>
          <p:nvPr/>
        </p:nvSpPr>
        <p:spPr bwMode="auto">
          <a:xfrm>
            <a:off x="5283200" y="3847987"/>
            <a:ext cx="4511186" cy="827732"/>
          </a:xfrm>
          <a:prstGeom prst="wedgeRoundRectCallout">
            <a:avLst>
              <a:gd name="adj1" fmla="val 49617"/>
              <a:gd name="adj2" fmla="val 80741"/>
              <a:gd name="adj3" fmla="val 16667"/>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How do I get on the </a:t>
            </a:r>
            <a:r>
              <a:rPr kumimoji="0" lang="en-US" sz="2400" b="0" i="0" u="none" strike="noStrike" kern="1200" cap="none" spc="0" normalizeH="0" baseline="0" noProof="0" err="1">
                <a:ln>
                  <a:noFill/>
                </a:ln>
                <a:solidFill>
                  <a:schemeClr val="bg1"/>
                </a:solidFill>
                <a:effectLst/>
                <a:uLnTx/>
                <a:uFillTx/>
                <a:latin typeface="Univers 45 Light" pitchFamily="2" charset="0"/>
                <a:ea typeface="Segoe UI" pitchFamily="34" charset="0"/>
                <a:cs typeface="Segoe UI" pitchFamily="34" charset="0"/>
              </a:rPr>
              <a:t>wifi</a:t>
            </a: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a:t>
            </a:r>
          </a:p>
        </p:txBody>
      </p:sp>
      <p:pic>
        <p:nvPicPr>
          <p:cNvPr id="16" name="Graphic 13" descr="Male profile">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79F0136D-C1FE-6E44-8BB8-EE2BC29FD857}"/>
              </a:ext>
            </a:extLst>
          </p:cNvPr>
          <p:cNvPicPr>
            <a:picLocks noChangeAspect="1"/>
          </p:cNvPicPr>
          <p:nvPr/>
        </p:nvPicPr>
        <p:blipFill>
          <a:blip r:embed="rId8">
            <a:extLst>
              <a:ext uri="{96DAC541-7B7A-43D3-8B79-37D633B846F1}">
                <asvg:svgBlip xmlns:asvg="http://schemas.microsoft.com/office/drawing/2016/SVG/main" xmlns:p159="http://schemas.microsoft.com/office/powerpoint/2015/09/main" xmlns:mc="http://schemas.openxmlformats.org/markup-compatibility/2006"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r:embed="rId9"/>
              </a:ext>
            </a:extLst>
          </a:blip>
          <a:stretch>
            <a:fillRect/>
          </a:stretch>
        </p:blipFill>
        <p:spPr>
          <a:xfrm>
            <a:off x="1483572" y="3413700"/>
            <a:ext cx="1508760" cy="1508760"/>
          </a:xfrm>
          <a:prstGeom prst="rect">
            <a:avLst/>
          </a:prstGeom>
        </p:spPr>
      </p:pic>
      <p:sp>
        <p:nvSpPr>
          <p:cNvPr id="17" name="Rounded Rectangular Callout 16">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AE955FED-4A58-354A-8E04-690016C6D8DC}"/>
              </a:ext>
            </a:extLst>
          </p:cNvPr>
          <p:cNvSpPr/>
          <p:nvPr/>
        </p:nvSpPr>
        <p:spPr bwMode="auto">
          <a:xfrm flipH="1">
            <a:off x="2838649" y="2806989"/>
            <a:ext cx="5366657" cy="827732"/>
          </a:xfrm>
          <a:prstGeom prst="wedgeRoundRectCallout">
            <a:avLst>
              <a:gd name="adj1" fmla="val 49617"/>
              <a:gd name="adj2" fmla="val 80741"/>
              <a:gd name="adj3" fmla="val 16667"/>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How do I connect to the Wi Fi?</a:t>
            </a:r>
          </a:p>
        </p:txBody>
      </p:sp>
      <p:pic>
        <p:nvPicPr>
          <p:cNvPr id="18" name="Graphic 17" descr="User">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F2A6FAD6-B80A-854D-AFF6-C785A60B1455}"/>
              </a:ext>
            </a:extLst>
          </p:cNvPr>
          <p:cNvPicPr>
            <a:picLocks noChangeAspect="1"/>
          </p:cNvPicPr>
          <p:nvPr/>
        </p:nvPicPr>
        <p:blipFill>
          <a:blip r:embed="rId10">
            <a:extLst>
              <a:ext uri="{96DAC541-7B7A-43D3-8B79-37D633B846F1}">
                <asvg:svgBlip xmlns:asvg="http://schemas.microsoft.com/office/drawing/2016/SVG/main" xmlns:p159="http://schemas.microsoft.com/office/powerpoint/2015/09/main" xmlns:mc="http://schemas.openxmlformats.org/markup-compatibility/2006"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r:embed="rId11"/>
              </a:ext>
            </a:extLst>
          </a:blip>
          <a:stretch>
            <a:fillRect/>
          </a:stretch>
        </p:blipFill>
        <p:spPr>
          <a:xfrm>
            <a:off x="4917185" y="5502433"/>
            <a:ext cx="1508760" cy="1508760"/>
          </a:xfrm>
          <a:prstGeom prst="rect">
            <a:avLst/>
          </a:prstGeom>
        </p:spPr>
      </p:pic>
      <p:sp>
        <p:nvSpPr>
          <p:cNvPr id="19" name="Rounded Rectangular Callout 18">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B73306AF-06E1-914D-8E72-DD297F6B7721}"/>
              </a:ext>
            </a:extLst>
          </p:cNvPr>
          <p:cNvSpPr/>
          <p:nvPr/>
        </p:nvSpPr>
        <p:spPr bwMode="auto">
          <a:xfrm>
            <a:off x="321901" y="4929196"/>
            <a:ext cx="4845928" cy="827732"/>
          </a:xfrm>
          <a:prstGeom prst="wedgeRoundRectCallout">
            <a:avLst>
              <a:gd name="adj1" fmla="val 49617"/>
              <a:gd name="adj2" fmla="val 80741"/>
              <a:gd name="adj3" fmla="val 16667"/>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Univers 45 Light" pitchFamily="2" charset="0"/>
                <a:ea typeface="Segoe UI" pitchFamily="34" charset="0"/>
                <a:cs typeface="Segoe UI" pitchFamily="34" charset="0"/>
              </a:rPr>
              <a:t>How to get on the wireless?</a:t>
            </a:r>
          </a:p>
        </p:txBody>
      </p:sp>
      <p:pic>
        <p:nvPicPr>
          <p:cNvPr id="20" name="Graphic 9" descr="Female Profile">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C8C0C5C4-9BBA-2946-8FB0-886B925D5549}"/>
              </a:ext>
            </a:extLst>
          </p:cNvPr>
          <p:cNvPicPr>
            <a:picLocks noChangeAspect="1"/>
          </p:cNvPicPr>
          <p:nvPr/>
        </p:nvPicPr>
        <p:blipFill>
          <a:blip r:embed="rId12">
            <a:extLst>
              <a:ext uri="{96DAC541-7B7A-43D3-8B79-37D633B846F1}">
                <asvg:svgBlip xmlns:asvg="http://schemas.microsoft.com/office/drawing/2016/SVG/main" xmlns:p159="http://schemas.microsoft.com/office/powerpoint/2015/09/main" xmlns:mc="http://schemas.openxmlformats.org/markup-compatibility/2006"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r:embed="rId13"/>
              </a:ext>
            </a:extLst>
          </a:blip>
          <a:stretch>
            <a:fillRect/>
          </a:stretch>
        </p:blipFill>
        <p:spPr>
          <a:xfrm>
            <a:off x="254307" y="831661"/>
            <a:ext cx="1508760" cy="1508760"/>
          </a:xfrm>
          <a:prstGeom prst="rect">
            <a:avLst/>
          </a:prstGeom>
        </p:spPr>
      </p:pic>
      <p:sp>
        <p:nvSpPr>
          <p:cNvPr id="21" name="Rounded Rectangular Callout 20">
            <a:extLst>
              <a:ext uri="{FF2B5EF4-FFF2-40B4-BE49-F238E27FC236}">
                <a16:creationId xmlns:a16="http://schemas.microsoft.com/office/drawing/2014/main" xmlns:p159="http://schemas.microsoft.com/office/powerpoint/2015/09/main" xmlns:mc="http://schemas.openxmlformats.org/markup-compatibility/2006" xmlns:p14="http://schemas.microsoft.com/office/powerpoint/2010/main" xmlns:asvg="http://schemas.microsoft.com/office/drawing/2016/SVG/main" xmlns:ma14="http://schemas.microsoft.com/office/mac/drawingml/2011/main" xmlns:a14="http://schemas.microsoft.com/office/drawing/2010/main" xmlns:m="http://schemas.openxmlformats.org/officeDocument/2006/math" xmlns="" id="{AF9161E0-C511-E346-AA0C-4BE6C1D2139B}"/>
              </a:ext>
            </a:extLst>
          </p:cNvPr>
          <p:cNvSpPr/>
          <p:nvPr/>
        </p:nvSpPr>
        <p:spPr bwMode="auto">
          <a:xfrm flipH="1">
            <a:off x="1755715" y="1677754"/>
            <a:ext cx="2948354" cy="827732"/>
          </a:xfrm>
          <a:prstGeom prst="wedgeRoundRectCallout">
            <a:avLst>
              <a:gd name="adj1" fmla="val 47093"/>
              <a:gd name="adj2" fmla="val -82919"/>
              <a:gd name="adj3" fmla="val 16667"/>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Univers 45 Light" pitchFamily="2" charset="0"/>
                <a:ea typeface="Segoe UI" pitchFamily="34" charset="0"/>
                <a:cs typeface="Segoe UI" pitchFamily="34" charset="0"/>
              </a:rPr>
              <a:t>What’s the </a:t>
            </a:r>
            <a:r>
              <a:rPr kumimoji="0" lang="en-US" sz="2400" b="0" i="0" u="none" strike="noStrike" kern="1200" cap="none" spc="0" normalizeH="0" baseline="0" noProof="0" dirty="0" err="1">
                <a:ln>
                  <a:noFill/>
                </a:ln>
                <a:solidFill>
                  <a:schemeClr val="bg1"/>
                </a:solidFill>
                <a:effectLst/>
                <a:uLnTx/>
                <a:uFillTx/>
                <a:latin typeface="Univers 45 Light" pitchFamily="2" charset="0"/>
                <a:ea typeface="Segoe UI" pitchFamily="34" charset="0"/>
                <a:cs typeface="Segoe UI" pitchFamily="34" charset="0"/>
              </a:rPr>
              <a:t>wifi</a:t>
            </a:r>
            <a:r>
              <a:rPr kumimoji="0" lang="en-US" sz="2400" b="0" i="0" u="none" strike="noStrike" kern="1200" cap="none" spc="0" normalizeH="0" baseline="0" noProof="0" dirty="0">
                <a:ln>
                  <a:noFill/>
                </a:ln>
                <a:solidFill>
                  <a:schemeClr val="bg1"/>
                </a:solidFill>
                <a:effectLst/>
                <a:uLnTx/>
                <a:uFillTx/>
                <a:latin typeface="Univers 45 Light" pitchFamily="2" charset="0"/>
                <a:ea typeface="Segoe UI" pitchFamily="34" charset="0"/>
                <a:cs typeface="Segoe UI" pitchFamily="34" charset="0"/>
              </a:rPr>
              <a:t>?</a:t>
            </a:r>
          </a:p>
        </p:txBody>
      </p:sp>
    </p:spTree>
    <p:extLst>
      <p:ext uri="{BB962C8B-B14F-4D97-AF65-F5344CB8AC3E}">
        <p14:creationId xmlns:p14="http://schemas.microsoft.com/office/powerpoint/2010/main" val="323014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12" presetClass="entr" presetSubtype="4" fill="hold" grpId="0" nodeType="withEffect">
                                  <p:stCondLst>
                                    <p:cond delay="100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250"/>
                                        <p:tgtEl>
                                          <p:spTgt spid="19"/>
                                        </p:tgtEl>
                                        <p:attrNameLst>
                                          <p:attrName>ppt_y</p:attrName>
                                        </p:attrNameLst>
                                      </p:cBhvr>
                                      <p:tavLst>
                                        <p:tav tm="0">
                                          <p:val>
                                            <p:strVal val="#ppt_y+#ppt_h*1.125000"/>
                                          </p:val>
                                        </p:tav>
                                        <p:tav tm="100000">
                                          <p:val>
                                            <p:strVal val="#ppt_y"/>
                                          </p:val>
                                        </p:tav>
                                      </p:tavLst>
                                    </p:anim>
                                    <p:animEffect transition="in" filter="wipe(up)">
                                      <p:cBhvr>
                                        <p:cTn id="11" dur="250"/>
                                        <p:tgtEl>
                                          <p:spTgt spid="19"/>
                                        </p:tgtEl>
                                      </p:cBhvr>
                                    </p:animEffect>
                                  </p:childTnLst>
                                </p:cTn>
                              </p:par>
                            </p:childTnLst>
                          </p:cTn>
                        </p:par>
                        <p:par>
                          <p:cTn id="12" fill="hold">
                            <p:stCondLst>
                              <p:cond delay="15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250"/>
                                        <p:tgtEl>
                                          <p:spTgt spid="15"/>
                                        </p:tgtEl>
                                        <p:attrNameLst>
                                          <p:attrName>ppt_y</p:attrName>
                                        </p:attrNameLst>
                                      </p:cBhvr>
                                      <p:tavLst>
                                        <p:tav tm="0">
                                          <p:val>
                                            <p:strVal val="#ppt_y+#ppt_h*1.125000"/>
                                          </p:val>
                                        </p:tav>
                                        <p:tav tm="100000">
                                          <p:val>
                                            <p:strVal val="#ppt_y"/>
                                          </p:val>
                                        </p:tav>
                                      </p:tavLst>
                                    </p:anim>
                                    <p:animEffect transition="in" filter="wipe(up)">
                                      <p:cBhvr>
                                        <p:cTn id="19" dur="250"/>
                                        <p:tgtEl>
                                          <p:spTgt spid="15"/>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250"/>
                                        <p:tgtEl>
                                          <p:spTgt spid="21"/>
                                        </p:tgtEl>
                                        <p:attrNameLst>
                                          <p:attrName>ppt_y</p:attrName>
                                        </p:attrNameLst>
                                      </p:cBhvr>
                                      <p:tavLst>
                                        <p:tav tm="0">
                                          <p:val>
                                            <p:strVal val="#ppt_y-#ppt_h*1.125000"/>
                                          </p:val>
                                        </p:tav>
                                        <p:tav tm="100000">
                                          <p:val>
                                            <p:strVal val="#ppt_y"/>
                                          </p:val>
                                        </p:tav>
                                      </p:tavLst>
                                    </p:anim>
                                    <p:animEffect transition="in" filter="wipe(down)">
                                      <p:cBhvr>
                                        <p:cTn id="27" dur="250"/>
                                        <p:tgtEl>
                                          <p:spTgt spid="21"/>
                                        </p:tgtEl>
                                      </p:cBhvr>
                                    </p:animEffect>
                                  </p:childTnLst>
                                </p:cTn>
                              </p:par>
                            </p:childTnLst>
                          </p:cTn>
                        </p:par>
                        <p:par>
                          <p:cTn id="28" fill="hold">
                            <p:stCondLst>
                              <p:cond delay="2500"/>
                            </p:stCondLst>
                            <p:childTnLst>
                              <p:par>
                                <p:cTn id="29" presetID="9"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250"/>
                                        <p:tgtEl>
                                          <p:spTgt spid="17"/>
                                        </p:tgtEl>
                                        <p:attrNameLst>
                                          <p:attrName>ppt_y</p:attrName>
                                        </p:attrNameLst>
                                      </p:cBhvr>
                                      <p:tavLst>
                                        <p:tav tm="0">
                                          <p:val>
                                            <p:strVal val="#ppt_y+#ppt_h*1.125000"/>
                                          </p:val>
                                        </p:tav>
                                        <p:tav tm="100000">
                                          <p:val>
                                            <p:strVal val="#ppt_y"/>
                                          </p:val>
                                        </p:tav>
                                      </p:tavLst>
                                    </p:anim>
                                    <p:animEffect transition="in" filter="wipe(up)">
                                      <p:cBhvr>
                                        <p:cTn id="35"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BFE58F-6271-4BB9-9E68-EFE4E0F97612}"/>
              </a:ext>
            </a:extLst>
          </p:cNvPr>
          <p:cNvSpPr/>
          <p:nvPr/>
        </p:nvSpPr>
        <p:spPr>
          <a:xfrm>
            <a:off x="2889062" y="837692"/>
            <a:ext cx="7109518" cy="2437468"/>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endParaRPr lang="en-US" sz="1500" dirty="0">
              <a:solidFill>
                <a:schemeClr val="bg1"/>
              </a:solidFill>
              <a:latin typeface="Univers 45 Light" pitchFamily="2" charset="0"/>
            </a:endParaRPr>
          </a:p>
        </p:txBody>
      </p:sp>
      <p:sp>
        <p:nvSpPr>
          <p:cNvPr id="6" name="Oval 5">
            <a:extLst>
              <a:ext uri="{FF2B5EF4-FFF2-40B4-BE49-F238E27FC236}">
                <a16:creationId xmlns="" xmlns:a16="http://schemas.microsoft.com/office/drawing/2014/main" id="{7AD6F3FB-7F42-4C00-9C7F-9E414F0EC7B2}"/>
              </a:ext>
            </a:extLst>
          </p:cNvPr>
          <p:cNvSpPr/>
          <p:nvPr/>
        </p:nvSpPr>
        <p:spPr>
          <a:xfrm>
            <a:off x="2514257" y="1690176"/>
            <a:ext cx="721816" cy="7218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dirty="0">
              <a:solidFill>
                <a:schemeClr val="bg1"/>
              </a:solidFill>
              <a:latin typeface="Univers 45 Light" pitchFamily="2" charset="0"/>
            </a:endParaRPr>
          </a:p>
        </p:txBody>
      </p:sp>
      <p:sp>
        <p:nvSpPr>
          <p:cNvPr id="7" name="Block Arc 6">
            <a:extLst>
              <a:ext uri="{FF2B5EF4-FFF2-40B4-BE49-F238E27FC236}">
                <a16:creationId xmlns="" xmlns:a16="http://schemas.microsoft.com/office/drawing/2014/main" id="{42F66AF1-E1F9-4EFA-89E4-27AA733BEC9C}"/>
              </a:ext>
            </a:extLst>
          </p:cNvPr>
          <p:cNvSpPr/>
          <p:nvPr/>
        </p:nvSpPr>
        <p:spPr>
          <a:xfrm>
            <a:off x="1592918" y="736736"/>
            <a:ext cx="2602261" cy="2602261"/>
          </a:xfrm>
          <a:prstGeom prst="blockArc">
            <a:avLst>
              <a:gd name="adj1" fmla="val 13164051"/>
              <a:gd name="adj2" fmla="val 14794838"/>
              <a:gd name="adj3" fmla="val 32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latin typeface="Univers 45 Light" pitchFamily="2" charset="0"/>
            </a:endParaRPr>
          </a:p>
        </p:txBody>
      </p:sp>
      <p:sp>
        <p:nvSpPr>
          <p:cNvPr id="8" name="Block Arc 7">
            <a:extLst>
              <a:ext uri="{FF2B5EF4-FFF2-40B4-BE49-F238E27FC236}">
                <a16:creationId xmlns="" xmlns:a16="http://schemas.microsoft.com/office/drawing/2014/main" id="{C1F51FD6-EF20-451F-AF25-BAC7471DFAB8}"/>
              </a:ext>
            </a:extLst>
          </p:cNvPr>
          <p:cNvSpPr/>
          <p:nvPr/>
        </p:nvSpPr>
        <p:spPr>
          <a:xfrm>
            <a:off x="1636600" y="783621"/>
            <a:ext cx="2521388" cy="2521388"/>
          </a:xfrm>
          <a:prstGeom prst="blockArc">
            <a:avLst>
              <a:gd name="adj1" fmla="val 12028439"/>
              <a:gd name="adj2" fmla="val 15468687"/>
              <a:gd name="adj3" fmla="val 22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latin typeface="Univers 45 Light" pitchFamily="2" charset="0"/>
            </a:endParaRPr>
          </a:p>
        </p:txBody>
      </p:sp>
      <p:sp>
        <p:nvSpPr>
          <p:cNvPr id="9" name="Block Arc 8">
            <a:extLst>
              <a:ext uri="{FF2B5EF4-FFF2-40B4-BE49-F238E27FC236}">
                <a16:creationId xmlns="" xmlns:a16="http://schemas.microsoft.com/office/drawing/2014/main" id="{F1D41EDB-D9DD-4705-BD4B-0F8707D5F55A}"/>
              </a:ext>
            </a:extLst>
          </p:cNvPr>
          <p:cNvSpPr/>
          <p:nvPr/>
        </p:nvSpPr>
        <p:spPr>
          <a:xfrm flipH="1">
            <a:off x="861239" y="647811"/>
            <a:ext cx="2691186" cy="2691186"/>
          </a:xfrm>
          <a:prstGeom prst="blockArc">
            <a:avLst>
              <a:gd name="adj1" fmla="val 8297098"/>
              <a:gd name="adj2" fmla="val 10135067"/>
              <a:gd name="adj3" fmla="val 109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latin typeface="Univers 45 Light" pitchFamily="2" charset="0"/>
            </a:endParaRPr>
          </a:p>
        </p:txBody>
      </p:sp>
      <p:sp>
        <p:nvSpPr>
          <p:cNvPr id="10" name="Block Arc 9">
            <a:extLst>
              <a:ext uri="{FF2B5EF4-FFF2-40B4-BE49-F238E27FC236}">
                <a16:creationId xmlns="" xmlns:a16="http://schemas.microsoft.com/office/drawing/2014/main" id="{E1FDD821-8D6F-4671-A42F-1328D63EE3B1}"/>
              </a:ext>
            </a:extLst>
          </p:cNvPr>
          <p:cNvSpPr/>
          <p:nvPr/>
        </p:nvSpPr>
        <p:spPr>
          <a:xfrm flipH="1">
            <a:off x="1622057" y="770605"/>
            <a:ext cx="2541906" cy="2541906"/>
          </a:xfrm>
          <a:prstGeom prst="blockArc">
            <a:avLst>
              <a:gd name="adj1" fmla="val 7686911"/>
              <a:gd name="adj2" fmla="val 14218565"/>
              <a:gd name="adj3" fmla="val 54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latin typeface="Univers 45 Light" pitchFamily="2" charset="0"/>
            </a:endParaRPr>
          </a:p>
        </p:txBody>
      </p:sp>
      <p:grpSp>
        <p:nvGrpSpPr>
          <p:cNvPr id="11" name="Group 10">
            <a:extLst>
              <a:ext uri="{FF2B5EF4-FFF2-40B4-BE49-F238E27FC236}">
                <a16:creationId xmlns="" xmlns:a16="http://schemas.microsoft.com/office/drawing/2014/main" id="{0315598A-FAEC-4D93-8035-C1F7131D81E8}"/>
              </a:ext>
            </a:extLst>
          </p:cNvPr>
          <p:cNvGrpSpPr/>
          <p:nvPr/>
        </p:nvGrpSpPr>
        <p:grpSpPr>
          <a:xfrm>
            <a:off x="1663929" y="831177"/>
            <a:ext cx="2440608" cy="2423054"/>
            <a:chOff x="1059919" y="1408244"/>
            <a:chExt cx="2218735" cy="2202776"/>
          </a:xfrm>
        </p:grpSpPr>
        <p:grpSp>
          <p:nvGrpSpPr>
            <p:cNvPr id="12" name="Group 11">
              <a:extLst>
                <a:ext uri="{FF2B5EF4-FFF2-40B4-BE49-F238E27FC236}">
                  <a16:creationId xmlns="" xmlns:a16="http://schemas.microsoft.com/office/drawing/2014/main" id="{6FA39942-FE30-4B3F-AC0D-1DA792D64647}"/>
                </a:ext>
              </a:extLst>
            </p:cNvPr>
            <p:cNvGrpSpPr/>
            <p:nvPr/>
          </p:nvGrpSpPr>
          <p:grpSpPr>
            <a:xfrm>
              <a:off x="1059919" y="1408244"/>
              <a:ext cx="2218735" cy="2202776"/>
              <a:chOff x="6697420" y="1958847"/>
              <a:chExt cx="3585692" cy="3559901"/>
            </a:xfrm>
          </p:grpSpPr>
          <p:sp>
            <p:nvSpPr>
              <p:cNvPr id="14" name="Arc 13">
                <a:extLst>
                  <a:ext uri="{FF2B5EF4-FFF2-40B4-BE49-F238E27FC236}">
                    <a16:creationId xmlns="" xmlns:a16="http://schemas.microsoft.com/office/drawing/2014/main" id="{7259FE42-E2B5-423F-9A7F-B3D4DB35AD38}"/>
                  </a:ext>
                </a:extLst>
              </p:cNvPr>
              <p:cNvSpPr/>
              <p:nvPr/>
            </p:nvSpPr>
            <p:spPr>
              <a:xfrm>
                <a:off x="6723211" y="1958847"/>
                <a:ext cx="3559901" cy="3559901"/>
              </a:xfrm>
              <a:prstGeom prst="arc">
                <a:avLst>
                  <a:gd name="adj1" fmla="val 11519340"/>
                  <a:gd name="adj2" fmla="val 6779260"/>
                </a:avLst>
              </a:prstGeom>
              <a:solidFill>
                <a:schemeClr val="bg1"/>
              </a:solidFill>
              <a:ln w="20638"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solidFill>
                    <a:schemeClr val="tx1"/>
                  </a:solidFill>
                  <a:latin typeface="Univers 45 Light" pitchFamily="2" charset="0"/>
                </a:endParaRPr>
              </a:p>
            </p:txBody>
          </p:sp>
          <p:sp>
            <p:nvSpPr>
              <p:cNvPr id="15" name="Oval 14">
                <a:extLst>
                  <a:ext uri="{FF2B5EF4-FFF2-40B4-BE49-F238E27FC236}">
                    <a16:creationId xmlns="" xmlns:a16="http://schemas.microsoft.com/office/drawing/2014/main" id="{FDBB95AC-C39D-4E9C-B1FB-275AEB780043}"/>
                  </a:ext>
                </a:extLst>
              </p:cNvPr>
              <p:cNvSpPr>
                <a:spLocks noChangeArrowheads="1"/>
              </p:cNvSpPr>
              <p:nvPr/>
            </p:nvSpPr>
            <p:spPr bwMode="auto">
              <a:xfrm>
                <a:off x="6697420" y="3328732"/>
                <a:ext cx="129481" cy="130912"/>
              </a:xfrm>
              <a:prstGeom prst="ellipse">
                <a:avLst/>
              </a:prstGeom>
              <a:solidFill>
                <a:schemeClr val="accent3"/>
              </a:solidFill>
              <a:ln w="9525">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sz="1400" dirty="0">
                  <a:latin typeface="Univers 45 Light" pitchFamily="2" charset="0"/>
                </a:endParaRPr>
              </a:p>
            </p:txBody>
          </p:sp>
        </p:grpSp>
        <p:sp>
          <p:nvSpPr>
            <p:cNvPr id="13" name="Oval 12">
              <a:extLst>
                <a:ext uri="{FF2B5EF4-FFF2-40B4-BE49-F238E27FC236}">
                  <a16:creationId xmlns="" xmlns:a16="http://schemas.microsoft.com/office/drawing/2014/main" id="{8D46E88C-6A70-430D-A7DC-353448AE6F29}"/>
                </a:ext>
              </a:extLst>
            </p:cNvPr>
            <p:cNvSpPr>
              <a:spLocks noChangeArrowheads="1"/>
            </p:cNvSpPr>
            <p:nvPr/>
          </p:nvSpPr>
          <p:spPr bwMode="auto">
            <a:xfrm>
              <a:off x="1730584" y="3504688"/>
              <a:ext cx="59027" cy="57291"/>
            </a:xfrm>
            <a:prstGeom prst="ellipse">
              <a:avLst/>
            </a:prstGeom>
            <a:solidFill>
              <a:schemeClr val="accent3"/>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100" dirty="0">
                <a:latin typeface="Univers 45 Light" pitchFamily="2" charset="0"/>
              </a:endParaRPr>
            </a:p>
          </p:txBody>
        </p:sp>
      </p:grpSp>
      <p:sp>
        <p:nvSpPr>
          <p:cNvPr id="16" name="Rectangle 15">
            <a:extLst>
              <a:ext uri="{FF2B5EF4-FFF2-40B4-BE49-F238E27FC236}">
                <a16:creationId xmlns="" xmlns:a16="http://schemas.microsoft.com/office/drawing/2014/main" id="{65021E9A-4F5C-4FB5-BE9C-814659CF285F}"/>
              </a:ext>
            </a:extLst>
          </p:cNvPr>
          <p:cNvSpPr/>
          <p:nvPr/>
        </p:nvSpPr>
        <p:spPr>
          <a:xfrm>
            <a:off x="2140628" y="1836084"/>
            <a:ext cx="1517726" cy="372409"/>
          </a:xfrm>
          <a:prstGeom prst="rect">
            <a:avLst/>
          </a:prstGeom>
        </p:spPr>
        <p:txBody>
          <a:bodyPr wrap="square" lIns="0" rIns="0" anchor="ctr" anchorCtr="0">
            <a:noAutofit/>
          </a:bodyPr>
          <a:lstStyle/>
          <a:p>
            <a:pPr algn="ctr"/>
            <a:r>
              <a:rPr lang="en-US" sz="2400" b="1" dirty="0" smtClean="0">
                <a:solidFill>
                  <a:srgbClr val="005EB8"/>
                </a:solidFill>
                <a:latin typeface="Univers 45 Light" pitchFamily="2" charset="0"/>
              </a:rPr>
              <a:t>Questions</a:t>
            </a:r>
            <a:endParaRPr lang="en-US" sz="2400" b="1" dirty="0">
              <a:solidFill>
                <a:srgbClr val="005EB8"/>
              </a:solidFill>
              <a:latin typeface="Univers 45 Light" pitchFamily="2" charset="0"/>
            </a:endParaRPr>
          </a:p>
        </p:txBody>
      </p:sp>
      <p:sp>
        <p:nvSpPr>
          <p:cNvPr id="17" name="Rectangle 16">
            <a:extLst>
              <a:ext uri="{FF2B5EF4-FFF2-40B4-BE49-F238E27FC236}">
                <a16:creationId xmlns="" xmlns:a16="http://schemas.microsoft.com/office/drawing/2014/main" id="{BF4FC258-17FB-452D-BC40-9BA91AC72E0D}"/>
              </a:ext>
            </a:extLst>
          </p:cNvPr>
          <p:cNvSpPr/>
          <p:nvPr/>
        </p:nvSpPr>
        <p:spPr>
          <a:xfrm>
            <a:off x="4684198" y="958087"/>
            <a:ext cx="6614317" cy="1092997"/>
          </a:xfrm>
          <a:prstGeom prst="rect">
            <a:avLst/>
          </a:prstGeom>
          <a:noFill/>
        </p:spPr>
        <p:txBody>
          <a:bodyPr wrap="square" lIns="0">
            <a:noAutofit/>
          </a:bodyPr>
          <a:lstStyle/>
          <a:p>
            <a:pPr marL="342900" indent="-342900">
              <a:spcAft>
                <a:spcPts val="300"/>
              </a:spcAft>
              <a:buFont typeface="Arial" panose="020B0604020202020204" pitchFamily="34" charset="0"/>
              <a:buChar char="•"/>
            </a:pPr>
            <a:r>
              <a:rPr lang="en-US" sz="2400" dirty="0">
                <a:solidFill>
                  <a:schemeClr val="bg1"/>
                </a:solidFill>
                <a:latin typeface="Univers 45 Light" pitchFamily="2" charset="0"/>
              </a:rPr>
              <a:t>What’s the WiFi password?</a:t>
            </a:r>
          </a:p>
          <a:p>
            <a:pPr marL="342900" indent="-342900">
              <a:spcAft>
                <a:spcPts val="300"/>
              </a:spcAft>
              <a:buFont typeface="Arial" panose="020B0604020202020204" pitchFamily="34" charset="0"/>
              <a:buChar char="•"/>
            </a:pPr>
            <a:r>
              <a:rPr lang="en-US" sz="2400" dirty="0">
                <a:solidFill>
                  <a:schemeClr val="bg1"/>
                </a:solidFill>
                <a:latin typeface="Univers 45 Light" pitchFamily="2" charset="0"/>
              </a:rPr>
              <a:t>What’s the </a:t>
            </a:r>
            <a:r>
              <a:rPr lang="en-US" sz="2400" dirty="0" err="1">
                <a:solidFill>
                  <a:schemeClr val="bg1"/>
                </a:solidFill>
                <a:latin typeface="Univers 45 Light" pitchFamily="2" charset="0"/>
              </a:rPr>
              <a:t>wifi</a:t>
            </a:r>
            <a:r>
              <a:rPr lang="en-US" sz="2400" dirty="0">
                <a:solidFill>
                  <a:schemeClr val="bg1"/>
                </a:solidFill>
                <a:latin typeface="Univers 45 Light" pitchFamily="2" charset="0"/>
              </a:rPr>
              <a:t>?</a:t>
            </a:r>
          </a:p>
          <a:p>
            <a:pPr marL="342900" indent="-342900">
              <a:spcAft>
                <a:spcPts val="300"/>
              </a:spcAft>
              <a:buFont typeface="Arial" panose="020B0604020202020204" pitchFamily="34" charset="0"/>
              <a:buChar char="•"/>
            </a:pPr>
            <a:r>
              <a:rPr lang="en-US" sz="2400" dirty="0">
                <a:solidFill>
                  <a:schemeClr val="bg1"/>
                </a:solidFill>
                <a:latin typeface="Univers 45 Light" pitchFamily="2" charset="0"/>
              </a:rPr>
              <a:t>How do I connect to the Wi Fi?</a:t>
            </a:r>
          </a:p>
          <a:p>
            <a:pPr marL="342900" indent="-342900">
              <a:spcAft>
                <a:spcPts val="300"/>
              </a:spcAft>
              <a:buFont typeface="Arial" panose="020B0604020202020204" pitchFamily="34" charset="0"/>
              <a:buChar char="•"/>
            </a:pPr>
            <a:r>
              <a:rPr lang="en-US" sz="2400" dirty="0">
                <a:solidFill>
                  <a:schemeClr val="bg1"/>
                </a:solidFill>
                <a:latin typeface="Univers 45 Light" pitchFamily="2" charset="0"/>
              </a:rPr>
              <a:t>How do I get on the </a:t>
            </a:r>
            <a:r>
              <a:rPr lang="en-US" sz="2400" dirty="0" err="1">
                <a:solidFill>
                  <a:schemeClr val="bg1"/>
                </a:solidFill>
                <a:latin typeface="Univers 45 Light" pitchFamily="2" charset="0"/>
              </a:rPr>
              <a:t>wifi</a:t>
            </a:r>
            <a:r>
              <a:rPr lang="en-US" sz="2400" dirty="0">
                <a:solidFill>
                  <a:schemeClr val="bg1"/>
                </a:solidFill>
                <a:latin typeface="Univers 45 Light" pitchFamily="2" charset="0"/>
              </a:rPr>
              <a:t>?</a:t>
            </a:r>
          </a:p>
          <a:p>
            <a:pPr marL="342900" indent="-342900">
              <a:spcAft>
                <a:spcPts val="300"/>
              </a:spcAft>
              <a:buFont typeface="Arial" panose="020B0604020202020204" pitchFamily="34" charset="0"/>
              <a:buChar char="•"/>
            </a:pPr>
            <a:r>
              <a:rPr lang="en-US" sz="2400" dirty="0">
                <a:solidFill>
                  <a:schemeClr val="bg1"/>
                </a:solidFill>
                <a:latin typeface="Univers 45 Light" pitchFamily="2" charset="0"/>
              </a:rPr>
              <a:t>How to get on the wireless?</a:t>
            </a:r>
          </a:p>
        </p:txBody>
      </p:sp>
      <p:sp>
        <p:nvSpPr>
          <p:cNvPr id="54" name="Rectangle 53">
            <a:extLst>
              <a:ext uri="{FF2B5EF4-FFF2-40B4-BE49-F238E27FC236}">
                <a16:creationId xmlns="" xmlns:a16="http://schemas.microsoft.com/office/drawing/2014/main" id="{9502B69E-1B0C-426F-A274-273C6BEF00A7}"/>
              </a:ext>
            </a:extLst>
          </p:cNvPr>
          <p:cNvSpPr/>
          <p:nvPr/>
        </p:nvSpPr>
        <p:spPr>
          <a:xfrm>
            <a:off x="2743377" y="3591499"/>
            <a:ext cx="7255203" cy="2437468"/>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endParaRPr lang="en-US" sz="1500" dirty="0">
              <a:solidFill>
                <a:schemeClr val="bg1"/>
              </a:solidFill>
            </a:endParaRPr>
          </a:p>
        </p:txBody>
      </p:sp>
      <p:sp>
        <p:nvSpPr>
          <p:cNvPr id="55" name="Oval 54">
            <a:extLst>
              <a:ext uri="{FF2B5EF4-FFF2-40B4-BE49-F238E27FC236}">
                <a16:creationId xmlns="" xmlns:a16="http://schemas.microsoft.com/office/drawing/2014/main" id="{7C38DD73-5E1E-4E59-BC93-E29EB05A043D}"/>
              </a:ext>
            </a:extLst>
          </p:cNvPr>
          <p:cNvSpPr/>
          <p:nvPr/>
        </p:nvSpPr>
        <p:spPr>
          <a:xfrm>
            <a:off x="2368572" y="4443983"/>
            <a:ext cx="721816" cy="7218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dirty="0">
              <a:solidFill>
                <a:schemeClr val="bg1"/>
              </a:solidFill>
            </a:endParaRPr>
          </a:p>
        </p:txBody>
      </p:sp>
      <p:sp>
        <p:nvSpPr>
          <p:cNvPr id="56" name="Block Arc 55">
            <a:extLst>
              <a:ext uri="{FF2B5EF4-FFF2-40B4-BE49-F238E27FC236}">
                <a16:creationId xmlns="" xmlns:a16="http://schemas.microsoft.com/office/drawing/2014/main" id="{8D3F3C77-07B9-4C16-B696-A13F2E922912}"/>
              </a:ext>
            </a:extLst>
          </p:cNvPr>
          <p:cNvSpPr/>
          <p:nvPr/>
        </p:nvSpPr>
        <p:spPr>
          <a:xfrm>
            <a:off x="1447233" y="3490543"/>
            <a:ext cx="2602261" cy="2602261"/>
          </a:xfrm>
          <a:prstGeom prst="blockArc">
            <a:avLst>
              <a:gd name="adj1" fmla="val 13164051"/>
              <a:gd name="adj2" fmla="val 14794838"/>
              <a:gd name="adj3" fmla="val 3263"/>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7" name="Block Arc 56">
            <a:extLst>
              <a:ext uri="{FF2B5EF4-FFF2-40B4-BE49-F238E27FC236}">
                <a16:creationId xmlns="" xmlns:a16="http://schemas.microsoft.com/office/drawing/2014/main" id="{ACEBA099-35F4-4E53-90FA-F9BD2C28F38F}"/>
              </a:ext>
            </a:extLst>
          </p:cNvPr>
          <p:cNvSpPr/>
          <p:nvPr/>
        </p:nvSpPr>
        <p:spPr>
          <a:xfrm>
            <a:off x="1490915" y="3537428"/>
            <a:ext cx="2521388" cy="2521388"/>
          </a:xfrm>
          <a:prstGeom prst="blockArc">
            <a:avLst>
              <a:gd name="adj1" fmla="val 12028439"/>
              <a:gd name="adj2" fmla="val 15468687"/>
              <a:gd name="adj3" fmla="val 2288"/>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8" name="Block Arc 57">
            <a:extLst>
              <a:ext uri="{FF2B5EF4-FFF2-40B4-BE49-F238E27FC236}">
                <a16:creationId xmlns="" xmlns:a16="http://schemas.microsoft.com/office/drawing/2014/main" id="{6B8FD168-F5A7-4F92-8CA7-A85EAB7D03B0}"/>
              </a:ext>
            </a:extLst>
          </p:cNvPr>
          <p:cNvSpPr/>
          <p:nvPr/>
        </p:nvSpPr>
        <p:spPr>
          <a:xfrm flipH="1">
            <a:off x="1424855" y="3450917"/>
            <a:ext cx="2691186" cy="2691186"/>
          </a:xfrm>
          <a:prstGeom prst="blockArc">
            <a:avLst>
              <a:gd name="adj1" fmla="val 8297098"/>
              <a:gd name="adj2" fmla="val 10135067"/>
              <a:gd name="adj3" fmla="val 109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9" name="Block Arc 58">
            <a:extLst>
              <a:ext uri="{FF2B5EF4-FFF2-40B4-BE49-F238E27FC236}">
                <a16:creationId xmlns="" xmlns:a16="http://schemas.microsoft.com/office/drawing/2014/main" id="{CA35CE5C-1200-4C8A-BA45-A8552BA4DC3F}"/>
              </a:ext>
            </a:extLst>
          </p:cNvPr>
          <p:cNvSpPr/>
          <p:nvPr/>
        </p:nvSpPr>
        <p:spPr>
          <a:xfrm flipH="1">
            <a:off x="1476372" y="3524412"/>
            <a:ext cx="2541906" cy="2541906"/>
          </a:xfrm>
          <a:prstGeom prst="blockArc">
            <a:avLst>
              <a:gd name="adj1" fmla="val 7686911"/>
              <a:gd name="adj2" fmla="val 14218565"/>
              <a:gd name="adj3" fmla="val 54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60" name="Group 59">
            <a:extLst>
              <a:ext uri="{FF2B5EF4-FFF2-40B4-BE49-F238E27FC236}">
                <a16:creationId xmlns="" xmlns:a16="http://schemas.microsoft.com/office/drawing/2014/main" id="{2E68F4F8-0D56-4E57-9E47-A035A2FB05E2}"/>
              </a:ext>
            </a:extLst>
          </p:cNvPr>
          <p:cNvGrpSpPr/>
          <p:nvPr/>
        </p:nvGrpSpPr>
        <p:grpSpPr>
          <a:xfrm>
            <a:off x="1518244" y="3584984"/>
            <a:ext cx="2440608" cy="2423054"/>
            <a:chOff x="1059919" y="1408244"/>
            <a:chExt cx="2218735" cy="2202776"/>
          </a:xfrm>
        </p:grpSpPr>
        <p:grpSp>
          <p:nvGrpSpPr>
            <p:cNvPr id="61" name="Group 60">
              <a:extLst>
                <a:ext uri="{FF2B5EF4-FFF2-40B4-BE49-F238E27FC236}">
                  <a16:creationId xmlns="" xmlns:a16="http://schemas.microsoft.com/office/drawing/2014/main" id="{48DEF515-C1DB-4983-BBE1-935BC6330B17}"/>
                </a:ext>
              </a:extLst>
            </p:cNvPr>
            <p:cNvGrpSpPr/>
            <p:nvPr/>
          </p:nvGrpSpPr>
          <p:grpSpPr>
            <a:xfrm>
              <a:off x="1059919" y="1408244"/>
              <a:ext cx="2218735" cy="2202776"/>
              <a:chOff x="6697420" y="1958847"/>
              <a:chExt cx="3585692" cy="3559901"/>
            </a:xfrm>
          </p:grpSpPr>
          <p:sp>
            <p:nvSpPr>
              <p:cNvPr id="63" name="Arc 62">
                <a:extLst>
                  <a:ext uri="{FF2B5EF4-FFF2-40B4-BE49-F238E27FC236}">
                    <a16:creationId xmlns="" xmlns:a16="http://schemas.microsoft.com/office/drawing/2014/main" id="{19E5EB9F-8404-46F5-A2B1-FB598165BFF5}"/>
                  </a:ext>
                </a:extLst>
              </p:cNvPr>
              <p:cNvSpPr/>
              <p:nvPr/>
            </p:nvSpPr>
            <p:spPr>
              <a:xfrm>
                <a:off x="6723211" y="1958847"/>
                <a:ext cx="3559901" cy="3559901"/>
              </a:xfrm>
              <a:prstGeom prst="arc">
                <a:avLst>
                  <a:gd name="adj1" fmla="val 11519340"/>
                  <a:gd name="adj2" fmla="val 6779260"/>
                </a:avLst>
              </a:prstGeom>
              <a:solidFill>
                <a:schemeClr val="bg1"/>
              </a:solidFill>
              <a:ln w="20638" cap="flat">
                <a:solidFill>
                  <a:srgbClr val="48369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solidFill>
                    <a:schemeClr val="tx1"/>
                  </a:solidFill>
                </a:endParaRPr>
              </a:p>
            </p:txBody>
          </p:sp>
          <p:sp>
            <p:nvSpPr>
              <p:cNvPr id="64" name="Oval 63">
                <a:extLst>
                  <a:ext uri="{FF2B5EF4-FFF2-40B4-BE49-F238E27FC236}">
                    <a16:creationId xmlns="" xmlns:a16="http://schemas.microsoft.com/office/drawing/2014/main" id="{22518ED0-14BE-4E86-8C3F-AB8C836C86E8}"/>
                  </a:ext>
                </a:extLst>
              </p:cNvPr>
              <p:cNvSpPr>
                <a:spLocks noChangeArrowheads="1"/>
              </p:cNvSpPr>
              <p:nvPr/>
            </p:nvSpPr>
            <p:spPr bwMode="auto">
              <a:xfrm>
                <a:off x="6697420" y="3328732"/>
                <a:ext cx="129481" cy="130912"/>
              </a:xfrm>
              <a:prstGeom prst="ellipse">
                <a:avLst/>
              </a:prstGeom>
              <a:solidFill>
                <a:srgbClr val="4836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62" name="Oval 61">
              <a:extLst>
                <a:ext uri="{FF2B5EF4-FFF2-40B4-BE49-F238E27FC236}">
                  <a16:creationId xmlns="" xmlns:a16="http://schemas.microsoft.com/office/drawing/2014/main" id="{18FE58EA-6AB0-4B8E-87F2-CA14B7730EAE}"/>
                </a:ext>
              </a:extLst>
            </p:cNvPr>
            <p:cNvSpPr>
              <a:spLocks noChangeArrowheads="1"/>
            </p:cNvSpPr>
            <p:nvPr/>
          </p:nvSpPr>
          <p:spPr bwMode="auto">
            <a:xfrm>
              <a:off x="1730584" y="3504688"/>
              <a:ext cx="59027" cy="57291"/>
            </a:xfrm>
            <a:prstGeom prst="ellipse">
              <a:avLst/>
            </a:prstGeom>
            <a:solidFill>
              <a:srgbClr val="4836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p>
          </p:txBody>
        </p:sp>
      </p:grpSp>
      <p:sp>
        <p:nvSpPr>
          <p:cNvPr id="65" name="Rectangle 64">
            <a:extLst>
              <a:ext uri="{FF2B5EF4-FFF2-40B4-BE49-F238E27FC236}">
                <a16:creationId xmlns="" xmlns:a16="http://schemas.microsoft.com/office/drawing/2014/main" id="{2CD8D0F2-D480-4D3E-8038-273D69E8D908}"/>
              </a:ext>
            </a:extLst>
          </p:cNvPr>
          <p:cNvSpPr/>
          <p:nvPr/>
        </p:nvSpPr>
        <p:spPr>
          <a:xfrm>
            <a:off x="1858037" y="4589891"/>
            <a:ext cx="1757851" cy="372409"/>
          </a:xfrm>
          <a:prstGeom prst="rect">
            <a:avLst/>
          </a:prstGeom>
        </p:spPr>
        <p:txBody>
          <a:bodyPr wrap="square" lIns="0" rIns="0" anchor="ctr" anchorCtr="0">
            <a:noAutofit/>
          </a:bodyPr>
          <a:lstStyle/>
          <a:p>
            <a:pPr algn="ctr"/>
            <a:r>
              <a:rPr lang="en-US" sz="2400" b="1" dirty="0" smtClean="0">
                <a:solidFill>
                  <a:srgbClr val="483698"/>
                </a:solidFill>
              </a:rPr>
              <a:t>Answer</a:t>
            </a:r>
            <a:endParaRPr lang="en-US" sz="2400" b="1" dirty="0">
              <a:solidFill>
                <a:srgbClr val="483698"/>
              </a:solidFill>
            </a:endParaRPr>
          </a:p>
        </p:txBody>
      </p:sp>
      <p:sp>
        <p:nvSpPr>
          <p:cNvPr id="82" name="Rectangle 81">
            <a:extLst>
              <a:ext uri="{FF2B5EF4-FFF2-40B4-BE49-F238E27FC236}">
                <a16:creationId xmlns="" xmlns:a16="http://schemas.microsoft.com/office/drawing/2014/main" id="{BF4FC258-17FB-452D-BC40-9BA91AC72E0D}"/>
              </a:ext>
            </a:extLst>
          </p:cNvPr>
          <p:cNvSpPr/>
          <p:nvPr/>
        </p:nvSpPr>
        <p:spPr>
          <a:xfrm>
            <a:off x="4811691" y="4404396"/>
            <a:ext cx="5546220" cy="1092997"/>
          </a:xfrm>
          <a:prstGeom prst="rect">
            <a:avLst/>
          </a:prstGeom>
          <a:noFill/>
        </p:spPr>
        <p:txBody>
          <a:bodyPr wrap="square" lIns="0">
            <a:noAutofit/>
          </a:bodyPr>
          <a:lstStyle/>
          <a:p>
            <a:pPr>
              <a:spcAft>
                <a:spcPts val="300"/>
              </a:spcAft>
            </a:pPr>
            <a:r>
              <a:rPr lang="en-US" sz="2400" dirty="0">
                <a:solidFill>
                  <a:schemeClr val="bg1"/>
                </a:solidFill>
                <a:latin typeface="Univers 45 Light" pitchFamily="2" charset="0"/>
              </a:rPr>
              <a:t>The WiFi network is AZURE and the password is MSIGNITE.</a:t>
            </a:r>
          </a:p>
        </p:txBody>
      </p:sp>
    </p:spTree>
    <p:extLst>
      <p:ext uri="{BB962C8B-B14F-4D97-AF65-F5344CB8AC3E}">
        <p14:creationId xmlns:p14="http://schemas.microsoft.com/office/powerpoint/2010/main" val="834055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8F7F2E96-9ED8-4579-AED8-6EDB6B097F15}"/>
              </a:ext>
            </a:extLst>
          </p:cNvPr>
          <p:cNvPicPr>
            <a:picLocks noChangeAspect="1"/>
          </p:cNvPicPr>
          <p:nvPr/>
        </p:nvPicPr>
        <p:blipFill>
          <a:blip r:embed="rId2">
            <a:biLevel thresh="5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483250" y="2225672"/>
            <a:ext cx="4584109" cy="2406656"/>
          </a:xfrm>
          <a:prstGeom prst="rect">
            <a:avLst/>
          </a:prstGeom>
          <a:effectLst/>
        </p:spPr>
      </p:pic>
      <p:sp>
        <p:nvSpPr>
          <p:cNvPr id="16" name="Title 7">
            <a:extLst>
              <a:ext uri="{FF2B5EF4-FFF2-40B4-BE49-F238E27FC236}">
                <a16:creationId xmlns="" xmlns:a16="http://schemas.microsoft.com/office/drawing/2014/main" id="{D87BDCED-677D-4BC4-B146-BC2AD1BA1F29}"/>
              </a:ext>
            </a:extLst>
          </p:cNvPr>
          <p:cNvSpPr txBox="1">
            <a:spLocks/>
          </p:cNvSpPr>
          <p:nvPr/>
        </p:nvSpPr>
        <p:spPr>
          <a:xfrm>
            <a:off x="493345" y="2850020"/>
            <a:ext cx="8794923" cy="1157960"/>
          </a:xfrm>
          <a:prstGeom prst="rect">
            <a:avLst/>
          </a:prstGeom>
        </p:spPr>
        <p:txBody>
          <a:bodyPr vert="horz" lIns="183581" tIns="36716" rIns="73433" bIns="36716"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defTabSz="748924" fontAlgn="base">
              <a:spcAft>
                <a:spcPct val="0"/>
              </a:spcAft>
              <a:defRPr/>
            </a:pPr>
            <a:r>
              <a:rPr lang="en-US" sz="5294" dirty="0" smtClean="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Azure Bot Framework</a:t>
            </a:r>
            <a:endParaRPr lang="en-US" sz="5294"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0063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42" presetClass="path" presetSubtype="0" decel="100000" fill="hold" grpId="1" nodeType="withEffect">
                                  <p:stCondLst>
                                    <p:cond delay="0"/>
                                  </p:stCondLst>
                                  <p:childTnLst>
                                    <p:animMotion origin="layout" path="M -2.24917E-6 0 L -2.24917E-6 -0.05197 " pathEditMode="relative" rAng="0" ptsTypes="AA">
                                      <p:cBhvr>
                                        <p:cTn id="9" dur="750" spd="-100000" fill="hold"/>
                                        <p:tgtEl>
                                          <p:spTgt spid="16"/>
                                        </p:tgtEl>
                                        <p:attrNameLst>
                                          <p:attrName>ppt_x</p:attrName>
                                          <p:attrName>ppt_y</p:attrName>
                                        </p:attrNameLst>
                                      </p:cBhvr>
                                      <p:rCtr x="0" y="-26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4">
            <a:extLst>
              <a:ext uri="{FF2B5EF4-FFF2-40B4-BE49-F238E27FC236}">
                <a16:creationId xmlns="" xmlns:a16="http://schemas.microsoft.com/office/drawing/2014/main" id="{4D834D36-D981-4EDD-B062-077BAB9C71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487"/>
            <a:ext cx="12191314" cy="685702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37"/>
          </a:p>
        </p:txBody>
      </p:sp>
      <p:pic>
        <p:nvPicPr>
          <p:cNvPr id="37" name="Picture 26">
            <a:extLst>
              <a:ext uri="{FF2B5EF4-FFF2-40B4-BE49-F238E27FC236}">
                <a16:creationId xmlns="" xmlns:a16="http://schemas.microsoft.com/office/drawing/2014/main" id="{6CFD523C-CC0D-41EB-B7F7-C615B5715FE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87"/>
            <a:ext cx="12192000" cy="6857027"/>
          </a:xfrm>
          <a:prstGeom prst="rect">
            <a:avLst/>
          </a:prstGeom>
        </p:spPr>
      </p:pic>
      <p:sp>
        <p:nvSpPr>
          <p:cNvPr id="38" name="Freeform 68">
            <a:extLst>
              <a:ext uri="{FF2B5EF4-FFF2-40B4-BE49-F238E27FC236}">
                <a16:creationId xmlns="" xmlns:a16="http://schemas.microsoft.com/office/drawing/2014/main" id="{251BB4E6-C169-431D-9D53-2BBEBFFD15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79782" y="490"/>
            <a:ext cx="3614335" cy="217850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137"/>
          </a:p>
        </p:txBody>
      </p:sp>
      <p:pic>
        <p:nvPicPr>
          <p:cNvPr id="10" name="Picture 9">
            <a:extLst>
              <a:ext uri="{FF2B5EF4-FFF2-40B4-BE49-F238E27FC236}">
                <a16:creationId xmlns="" xmlns:a16="http://schemas.microsoft.com/office/drawing/2014/main" id="{31E41817-46A6-4084-9560-40CCFD02F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4355" y="127970"/>
            <a:ext cx="1525186" cy="1525186"/>
          </a:xfrm>
          <a:prstGeom prst="rect">
            <a:avLst/>
          </a:prstGeom>
        </p:spPr>
      </p:pic>
      <p:sp>
        <p:nvSpPr>
          <p:cNvPr id="39" name="Freeform 72">
            <a:extLst>
              <a:ext uri="{FF2B5EF4-FFF2-40B4-BE49-F238E27FC236}">
                <a16:creationId xmlns="" xmlns:a16="http://schemas.microsoft.com/office/drawing/2014/main" id="{5AFEC34A-0251-411C-A0C7-E1FB917E9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2433150"/>
            <a:ext cx="3762321" cy="4433838"/>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137"/>
          </a:p>
        </p:txBody>
      </p:sp>
      <p:sp>
        <p:nvSpPr>
          <p:cNvPr id="40" name="Oval 32">
            <a:extLst>
              <a:ext uri="{FF2B5EF4-FFF2-40B4-BE49-F238E27FC236}">
                <a16:creationId xmlns="" xmlns:a16="http://schemas.microsoft.com/office/drawing/2014/main" id="{89E9B1A9-F407-4A46-B721-26946A1A2C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21461" y="461244"/>
            <a:ext cx="3245896" cy="32454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37"/>
          </a:p>
        </p:txBody>
      </p:sp>
      <p:pic>
        <p:nvPicPr>
          <p:cNvPr id="20" name="Picture 19">
            <a:extLst>
              <a:ext uri="{FF2B5EF4-FFF2-40B4-BE49-F238E27FC236}">
                <a16:creationId xmlns="" xmlns:a16="http://schemas.microsoft.com/office/drawing/2014/main" id="{5314A6ED-BFA6-41AC-8C81-C9E5E02CE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129" y="1089742"/>
            <a:ext cx="2005953" cy="2005953"/>
          </a:xfrm>
          <a:prstGeom prst="rect">
            <a:avLst/>
          </a:prstGeom>
        </p:spPr>
      </p:pic>
      <p:sp>
        <p:nvSpPr>
          <p:cNvPr id="35" name="Freeform 64">
            <a:extLst>
              <a:ext uri="{FF2B5EF4-FFF2-40B4-BE49-F238E27FC236}">
                <a16:creationId xmlns="" xmlns:a16="http://schemas.microsoft.com/office/drawing/2014/main" id="{B81747D3-9737-4919-8850-65DBC9048B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098288" y="488"/>
            <a:ext cx="3093714" cy="3405553"/>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137"/>
          </a:p>
        </p:txBody>
      </p:sp>
      <p:pic>
        <p:nvPicPr>
          <p:cNvPr id="8" name="Picture 7">
            <a:extLst>
              <a:ext uri="{FF2B5EF4-FFF2-40B4-BE49-F238E27FC236}">
                <a16:creationId xmlns="" xmlns:a16="http://schemas.microsoft.com/office/drawing/2014/main" id="{50139648-E243-44C2-BB69-EBF6D238EA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5456" y="370771"/>
            <a:ext cx="2227190" cy="2227190"/>
          </a:xfrm>
          <a:prstGeom prst="rect">
            <a:avLst/>
          </a:prstGeom>
        </p:spPr>
      </p:pic>
      <p:pic>
        <p:nvPicPr>
          <p:cNvPr id="12" name="Picture 11">
            <a:extLst>
              <a:ext uri="{FF2B5EF4-FFF2-40B4-BE49-F238E27FC236}">
                <a16:creationId xmlns="" xmlns:a16="http://schemas.microsoft.com/office/drawing/2014/main" id="{56C5135B-FB14-47CF-98F6-2B8DD13C45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496" y="3691557"/>
            <a:ext cx="2639606" cy="2639606"/>
          </a:xfrm>
          <a:prstGeom prst="rect">
            <a:avLst/>
          </a:prstGeom>
        </p:spPr>
      </p:pic>
      <p:sp>
        <p:nvSpPr>
          <p:cNvPr id="14" name="Rectangle 13"/>
          <p:cNvSpPr/>
          <p:nvPr/>
        </p:nvSpPr>
        <p:spPr>
          <a:xfrm>
            <a:off x="4928811" y="4650069"/>
            <a:ext cx="7033835" cy="962764"/>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smtClean="0">
                <a:solidFill>
                  <a:srgbClr val="002060"/>
                </a:solidFill>
                <a:latin typeface="Univers 45 Light" pitchFamily="2" charset="0"/>
              </a:rPr>
              <a:t>Comprehensive </a:t>
            </a:r>
            <a:r>
              <a:rPr lang="en-US" sz="2400" dirty="0">
                <a:solidFill>
                  <a:srgbClr val="002060"/>
                </a:solidFill>
                <a:latin typeface="Univers 45 Light" pitchFamily="2" charset="0"/>
              </a:rPr>
              <a:t>framework</a:t>
            </a:r>
          </a:p>
          <a:p>
            <a:pPr marL="342900" indent="-342900">
              <a:lnSpc>
                <a:spcPct val="107000"/>
              </a:lnSpc>
              <a:spcAft>
                <a:spcPts val="800"/>
              </a:spcAft>
              <a:buFont typeface="Arial" panose="020B0604020202020204" pitchFamily="34" charset="0"/>
              <a:buChar char="•"/>
            </a:pPr>
            <a:r>
              <a:rPr lang="en-US" sz="2400" dirty="0" smtClean="0">
                <a:solidFill>
                  <a:srgbClr val="002060"/>
                </a:solidFill>
                <a:latin typeface="Univers 45 Light" pitchFamily="2" charset="0"/>
              </a:rPr>
              <a:t>Building </a:t>
            </a:r>
            <a:r>
              <a:rPr lang="en-US" sz="2400" dirty="0" smtClean="0">
                <a:solidFill>
                  <a:srgbClr val="002060"/>
                </a:solidFill>
                <a:latin typeface="Univers 45 Light" pitchFamily="2" charset="0"/>
              </a:rPr>
              <a:t>enterprise-grade </a:t>
            </a:r>
            <a:r>
              <a:rPr lang="en-US" sz="2400" smtClean="0">
                <a:solidFill>
                  <a:srgbClr val="002060"/>
                </a:solidFill>
                <a:latin typeface="Univers 45 Light" pitchFamily="2" charset="0"/>
              </a:rPr>
              <a:t>chatbots</a:t>
            </a:r>
            <a:endParaRPr lang="en-US" sz="2400" dirty="0">
              <a:solidFill>
                <a:srgbClr val="002060"/>
              </a:solidFill>
              <a:latin typeface="Univers 45 Light" pitchFamily="2" charset="0"/>
            </a:endParaRPr>
          </a:p>
        </p:txBody>
      </p:sp>
    </p:spTree>
    <p:extLst>
      <p:ext uri="{BB962C8B-B14F-4D97-AF65-F5344CB8AC3E}">
        <p14:creationId xmlns:p14="http://schemas.microsoft.com/office/powerpoint/2010/main" val="288994133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77" y="541233"/>
            <a:ext cx="11585166" cy="5612298"/>
          </a:xfrm>
          <a:prstGeom prst="rect">
            <a:avLst/>
          </a:prstGeom>
        </p:spPr>
      </p:pic>
    </p:spTree>
    <p:extLst>
      <p:ext uri="{BB962C8B-B14F-4D97-AF65-F5344CB8AC3E}">
        <p14:creationId xmlns:p14="http://schemas.microsoft.com/office/powerpoint/2010/main" val="168574296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28187" y="81468"/>
            <a:ext cx="6456416" cy="830997"/>
          </a:xfrm>
          <a:prstGeom prst="rect">
            <a:avLst/>
          </a:prstGeom>
          <a:noFill/>
        </p:spPr>
        <p:txBody>
          <a:bodyPr wrap="square" rtlCol="1">
            <a:spAutoFit/>
          </a:bodyPr>
          <a:lstStyle/>
          <a:p>
            <a:pPr lvl="1" algn="l"/>
            <a:r>
              <a:rPr lang="en-US" sz="4800" spc="-150" dirty="0" smtClean="0">
                <a:solidFill>
                  <a:srgbClr val="00338D"/>
                </a:solidFill>
                <a:latin typeface="Univers 55" panose="02000000000000000000" pitchFamily="2" charset="0"/>
                <a:cs typeface="Almoni Tzar AAA" pitchFamily="34" charset="-79"/>
              </a:rPr>
              <a:t>Activities - Events</a:t>
            </a:r>
            <a:endParaRPr lang="he-IL" sz="4800" spc="-150" dirty="0">
              <a:solidFill>
                <a:srgbClr val="00338D"/>
              </a:solidFill>
              <a:latin typeface="Univers 55" panose="02000000000000000000" pitchFamily="2" charset="0"/>
              <a:cs typeface="Almoni Tzar AAA" pitchFamily="34" charset="-79"/>
            </a:endParaRPr>
          </a:p>
        </p:txBody>
      </p:sp>
      <p:sp>
        <p:nvSpPr>
          <p:cNvPr id="2" name="Rectangle 1"/>
          <p:cNvSpPr/>
          <p:nvPr/>
        </p:nvSpPr>
        <p:spPr>
          <a:xfrm>
            <a:off x="188008" y="1520357"/>
            <a:ext cx="11477002" cy="3664080"/>
          </a:xfrm>
          <a:prstGeom prst="rect">
            <a:avLst/>
          </a:prstGeom>
          <a:noFill/>
        </p:spPr>
        <p:txBody>
          <a:bodyPr wrap="square" rtlCol="1">
            <a:spAutoFit/>
          </a:bodyPr>
          <a:lstStyle/>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An activity initiated by a user and the bot’s matching activities to it are defined as a turn.</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Activities are sent from a user to a bot and vice versa.</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When Bot service identifies an activity from the user it sends an HTTP request to the bot it is linked to and starts a new turn In a conversation.</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Type of activities are: message, conversation update, custom events, etc..</a:t>
            </a:r>
          </a:p>
          <a:p>
            <a:pPr marL="342900" indent="-342900">
              <a:lnSpc>
                <a:spcPct val="107000"/>
              </a:lnSpc>
              <a:spcAft>
                <a:spcPts val="800"/>
              </a:spcAft>
              <a:buFont typeface="Arial" panose="020B0604020202020204" pitchFamily="34" charset="0"/>
              <a:buChar char="•"/>
            </a:pPr>
            <a:r>
              <a:rPr lang="en-US" sz="2400" dirty="0">
                <a:solidFill>
                  <a:srgbClr val="002060"/>
                </a:solidFill>
                <a:latin typeface="Univers 45 Light" pitchFamily="2" charset="0"/>
              </a:rPr>
              <a:t>Bot has the possibility to send more elaborate activities such as: prompts, cards, animations and more.</a:t>
            </a:r>
            <a:endParaRPr lang="he-IL" sz="2400" dirty="0">
              <a:solidFill>
                <a:srgbClr val="002060"/>
              </a:solidFill>
              <a:latin typeface="Univers 45 Light" pitchFamily="2" charset="0"/>
            </a:endParaRPr>
          </a:p>
        </p:txBody>
      </p:sp>
    </p:spTree>
    <p:extLst>
      <p:ext uri="{BB962C8B-B14F-4D97-AF65-F5344CB8AC3E}">
        <p14:creationId xmlns:p14="http://schemas.microsoft.com/office/powerpoint/2010/main" val="3817376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DV_TOP" val="497.6471"/>
  <p:tag name="ADV_LEFT" val="147.7273"/>
  <p:tag name="ADV_HEIGHT" val="27.49055"/>
  <p:tag name="ADV_WIDTH" val="496.3637"/>
  <p:tag name="ADV_COPYRIGHT"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Advisory - Widescreen Standard.potx" id="{39298B74-904F-44AB-89DD-41E2313F9770}" vid="{0AF32D30-CC8A-4230-9498-EB746CBA5100}"/>
    </a:ext>
  </a:extLst>
</a:theme>
</file>

<file path=ppt/theme/theme2.xml><?xml version="1.0" encoding="utf-8"?>
<a:theme xmlns:a="http://schemas.openxmlformats.org/drawingml/2006/main" name="1_Content">
  <a:themeElements>
    <a:clrScheme name="kpmg COLORS">
      <a:dk1>
        <a:sysClr val="windowText" lastClr="000000"/>
      </a:dk1>
      <a:lt1>
        <a:sysClr val="window" lastClr="FFFFFF"/>
      </a:lt1>
      <a:dk2>
        <a:srgbClr val="00338D"/>
      </a:dk2>
      <a:lt2>
        <a:srgbClr val="98C6EA"/>
      </a:lt2>
      <a:accent1>
        <a:srgbClr val="4176AB"/>
      </a:accent1>
      <a:accent2>
        <a:srgbClr val="9E3039"/>
      </a:accent2>
      <a:accent3>
        <a:srgbClr val="7AB800"/>
      </a:accent3>
      <a:accent4>
        <a:srgbClr val="B390BB"/>
      </a:accent4>
      <a:accent5>
        <a:srgbClr val="007C92"/>
      </a:accent5>
      <a:accent6>
        <a:srgbClr val="EBB700"/>
      </a:accent6>
      <a:hlink>
        <a:srgbClr val="0000FF"/>
      </a:hlink>
      <a:folHlink>
        <a:srgbClr val="800080"/>
      </a:folHlink>
    </a:clrScheme>
    <a:fontScheme name="KPMG">
      <a:majorFont>
        <a:latin typeface="Univers 45 Light"/>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KPMG_Standard_4x3_0922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1" id="{81A74BA1-76F7-4C13-8D4A-78AC48536C86}" vid="{AEB638C6-87DD-4A05-9F1A-A413F7D5430A}"/>
    </a:ext>
  </a:extLst>
</a:theme>
</file>

<file path=ppt/theme/theme4.xml><?xml version="1.0" encoding="utf-8"?>
<a:theme xmlns:a="http://schemas.openxmlformats.org/drawingml/2006/main" name="Content">
  <a:themeElements>
    <a:clrScheme name="In Between Style">
      <a:dk1>
        <a:sysClr val="windowText" lastClr="000000"/>
      </a:dk1>
      <a:lt1>
        <a:sysClr val="window" lastClr="FFFFFF"/>
      </a:lt1>
      <a:dk2>
        <a:srgbClr val="00338D"/>
      </a:dk2>
      <a:lt2>
        <a:srgbClr val="0091DA"/>
      </a:lt2>
      <a:accent1>
        <a:srgbClr val="005EB8"/>
      </a:accent1>
      <a:accent2>
        <a:srgbClr val="483698"/>
      </a:accent2>
      <a:accent3>
        <a:srgbClr val="470A68"/>
      </a:accent3>
      <a:accent4>
        <a:srgbClr val="BC204B"/>
      </a:accent4>
      <a:accent5>
        <a:srgbClr val="00A3A1"/>
      </a:accent5>
      <a:accent6>
        <a:srgbClr val="EAAA00"/>
      </a:accent6>
      <a:hlink>
        <a:srgbClr val="009A44"/>
      </a:hlink>
      <a:folHlink>
        <a:srgbClr val="6D2077"/>
      </a:folHlink>
    </a:clrScheme>
    <a:fontScheme name="KPMG New">
      <a:majorFont>
        <a:latin typeface="KPMG Extralight"/>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Advisory - Widescreen Standard</Template>
  <TotalTime>17235</TotalTime>
  <Words>912</Words>
  <Application>Microsoft Office PowerPoint</Application>
  <PresentationFormat>Widescreen</PresentationFormat>
  <Paragraphs>79</Paragraphs>
  <Slides>18</Slides>
  <Notes>2</Notes>
  <HiddenSlides>0</HiddenSlides>
  <MMClips>0</MMClips>
  <ScaleCrop>false</ScaleCrop>
  <HeadingPairs>
    <vt:vector size="8" baseType="variant">
      <vt:variant>
        <vt:lpstr>Fonts Used</vt:lpstr>
      </vt:variant>
      <vt:variant>
        <vt:i4>17</vt:i4>
      </vt:variant>
      <vt:variant>
        <vt:lpstr>Theme</vt:lpstr>
      </vt:variant>
      <vt:variant>
        <vt:i4>4</vt:i4>
      </vt:variant>
      <vt:variant>
        <vt:lpstr>Embedded OLE Servers</vt:lpstr>
      </vt:variant>
      <vt:variant>
        <vt:i4>2</vt:i4>
      </vt:variant>
      <vt:variant>
        <vt:lpstr>Slide Titles</vt:lpstr>
      </vt:variant>
      <vt:variant>
        <vt:i4>18</vt:i4>
      </vt:variant>
    </vt:vector>
  </HeadingPairs>
  <TitlesOfParts>
    <vt:vector size="41" baseType="lpstr">
      <vt:lpstr>Almoni Tzar AAA</vt:lpstr>
      <vt:lpstr>Arial</vt:lpstr>
      <vt:lpstr>Calibri</vt:lpstr>
      <vt:lpstr>Helvetica Neue</vt:lpstr>
      <vt:lpstr>KPMG App Extralight</vt:lpstr>
      <vt:lpstr>KPMG Extralight</vt:lpstr>
      <vt:lpstr>KPMG Light</vt:lpstr>
      <vt:lpstr>KPMG Thin</vt:lpstr>
      <vt:lpstr>Segoe UI</vt:lpstr>
      <vt:lpstr>Segoe UI Semilight</vt:lpstr>
      <vt:lpstr>Univers 45 Light</vt:lpstr>
      <vt:lpstr>Univers 47 CondensedLight</vt:lpstr>
      <vt:lpstr>Univers 55</vt:lpstr>
      <vt:lpstr>Univers 57 Condensed</vt:lpstr>
      <vt:lpstr>Univers for KPMG</vt:lpstr>
      <vt:lpstr>Univers for KPMG Light</vt:lpstr>
      <vt:lpstr>Univers LT Std 45 Light</vt:lpstr>
      <vt:lpstr>KPMG_Widescreen_16:9 02/02/2016</vt:lpstr>
      <vt:lpstr>1_Content</vt:lpstr>
      <vt:lpstr>5_KPMG_Standard_4x3_0922_2015</vt:lpstr>
      <vt:lpstr>Content</vt:lpstr>
      <vt:lpstr>think-cell Slide</vt:lpstr>
      <vt:lpstr>think-cell 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Vorsters, Wouter</dc:creator>
  <cp:lastModifiedBy>Adi, Ofir</cp:lastModifiedBy>
  <cp:revision>718</cp:revision>
  <dcterms:created xsi:type="dcterms:W3CDTF">2018-08-03T09:25:56Z</dcterms:created>
  <dcterms:modified xsi:type="dcterms:W3CDTF">2020-01-18T19:20:45Z</dcterms:modified>
  <cp:category>KPMG Confidential</cp:category>
</cp:coreProperties>
</file>