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8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6DFD34-3F62-4D1A-9689-5E7C47BAF12A}" v="12" dt="2023-05-19T06:22:30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 Fithcheallaigh, Sean" userId="15b285be-235c-4873-8932-b32528f10bd2" providerId="ADAL" clId="{DE6DFD34-3F62-4D1A-9689-5E7C47BAF12A}"/>
    <pc:docChg chg="undo custSel addSld delSld modSld">
      <pc:chgData name="O Fithcheallaigh, Sean" userId="15b285be-235c-4873-8932-b32528f10bd2" providerId="ADAL" clId="{DE6DFD34-3F62-4D1A-9689-5E7C47BAF12A}" dt="2023-05-19T06:22:32.507" v="2579" actId="20577"/>
      <pc:docMkLst>
        <pc:docMk/>
      </pc:docMkLst>
      <pc:sldChg chg="delSp mod">
        <pc:chgData name="O Fithcheallaigh, Sean" userId="15b285be-235c-4873-8932-b32528f10bd2" providerId="ADAL" clId="{DE6DFD34-3F62-4D1A-9689-5E7C47BAF12A}" dt="2023-05-19T06:19:46.018" v="2486" actId="478"/>
        <pc:sldMkLst>
          <pc:docMk/>
          <pc:sldMk cId="3705016978" sldId="256"/>
        </pc:sldMkLst>
        <pc:spChg chg="del">
          <ac:chgData name="O Fithcheallaigh, Sean" userId="15b285be-235c-4873-8932-b32528f10bd2" providerId="ADAL" clId="{DE6DFD34-3F62-4D1A-9689-5E7C47BAF12A}" dt="2023-05-19T06:19:46.018" v="2486" actId="478"/>
          <ac:spMkLst>
            <pc:docMk/>
            <pc:sldMk cId="3705016978" sldId="256"/>
            <ac:spMk id="4" creationId="{8323FE91-FEB7-4F6C-B09E-35B4D46C136A}"/>
          </ac:spMkLst>
        </pc:spChg>
      </pc:sldChg>
      <pc:sldChg chg="modSp mod">
        <pc:chgData name="O Fithcheallaigh, Sean" userId="15b285be-235c-4873-8932-b32528f10bd2" providerId="ADAL" clId="{DE6DFD34-3F62-4D1A-9689-5E7C47BAF12A}" dt="2023-05-19T06:20:48.455" v="2537" actId="255"/>
        <pc:sldMkLst>
          <pc:docMk/>
          <pc:sldMk cId="845331298" sldId="257"/>
        </pc:sldMkLst>
        <pc:spChg chg="mod">
          <ac:chgData name="O Fithcheallaigh, Sean" userId="15b285be-235c-4873-8932-b32528f10bd2" providerId="ADAL" clId="{DE6DFD34-3F62-4D1A-9689-5E7C47BAF12A}" dt="2023-05-19T06:20:24.672" v="2534" actId="20577"/>
          <ac:spMkLst>
            <pc:docMk/>
            <pc:sldMk cId="845331298" sldId="257"/>
            <ac:spMk id="3" creationId="{906BD357-E6E4-27D4-A618-F930BFE78C3B}"/>
          </ac:spMkLst>
        </pc:spChg>
        <pc:spChg chg="mod">
          <ac:chgData name="O Fithcheallaigh, Sean" userId="15b285be-235c-4873-8932-b32528f10bd2" providerId="ADAL" clId="{DE6DFD34-3F62-4D1A-9689-5E7C47BAF12A}" dt="2023-05-19T06:20:48.455" v="2537" actId="255"/>
          <ac:spMkLst>
            <pc:docMk/>
            <pc:sldMk cId="845331298" sldId="257"/>
            <ac:spMk id="22" creationId="{5730685C-256C-4467-8812-FD3E43B940F7}"/>
          </ac:spMkLst>
        </pc:spChg>
      </pc:sldChg>
      <pc:sldChg chg="addSp modSp mod">
        <pc:chgData name="O Fithcheallaigh, Sean" userId="15b285be-235c-4873-8932-b32528f10bd2" providerId="ADAL" clId="{DE6DFD34-3F62-4D1A-9689-5E7C47BAF12A}" dt="2023-05-19T06:20:56.778" v="2540" actId="20577"/>
        <pc:sldMkLst>
          <pc:docMk/>
          <pc:sldMk cId="799055164" sldId="259"/>
        </pc:sldMkLst>
        <pc:spChg chg="mod">
          <ac:chgData name="O Fithcheallaigh, Sean" userId="15b285be-235c-4873-8932-b32528f10bd2" providerId="ADAL" clId="{DE6DFD34-3F62-4D1A-9689-5E7C47BAF12A}" dt="2023-05-19T05:42:39.006" v="18" actId="20577"/>
          <ac:spMkLst>
            <pc:docMk/>
            <pc:sldMk cId="799055164" sldId="259"/>
            <ac:spMk id="2" creationId="{B5EA6897-06E3-986A-8280-EB236083805B}"/>
          </ac:spMkLst>
        </pc:spChg>
        <pc:spChg chg="mod">
          <ac:chgData name="O Fithcheallaigh, Sean" userId="15b285be-235c-4873-8932-b32528f10bd2" providerId="ADAL" clId="{DE6DFD34-3F62-4D1A-9689-5E7C47BAF12A}" dt="2023-05-19T06:09:17.265" v="1974" actId="255"/>
          <ac:spMkLst>
            <pc:docMk/>
            <pc:sldMk cId="799055164" sldId="259"/>
            <ac:spMk id="4" creationId="{BCC12C82-D4FF-02DA-9B3E-243C7FE26A6F}"/>
          </ac:spMkLst>
        </pc:spChg>
        <pc:spChg chg="add mod">
          <ac:chgData name="O Fithcheallaigh, Sean" userId="15b285be-235c-4873-8932-b32528f10bd2" providerId="ADAL" clId="{DE6DFD34-3F62-4D1A-9689-5E7C47BAF12A}" dt="2023-05-19T06:09:05.590" v="1973" actId="255"/>
          <ac:spMkLst>
            <pc:docMk/>
            <pc:sldMk cId="799055164" sldId="259"/>
            <ac:spMk id="7" creationId="{57BBDFD6-6D2F-485B-A0C7-A1568C4A1E00}"/>
          </ac:spMkLst>
        </pc:spChg>
        <pc:spChg chg="add mod">
          <ac:chgData name="O Fithcheallaigh, Sean" userId="15b285be-235c-4873-8932-b32528f10bd2" providerId="ADAL" clId="{DE6DFD34-3F62-4D1A-9689-5E7C47BAF12A}" dt="2023-05-19T06:20:56.778" v="2540" actId="20577"/>
          <ac:spMkLst>
            <pc:docMk/>
            <pc:sldMk cId="799055164" sldId="259"/>
            <ac:spMk id="8" creationId="{D67AE209-22D4-4573-88D1-CEE2C730696B}"/>
          </ac:spMkLst>
        </pc:spChg>
      </pc:sldChg>
      <pc:sldChg chg="addSp delSp modSp mod">
        <pc:chgData name="O Fithcheallaigh, Sean" userId="15b285be-235c-4873-8932-b32528f10bd2" providerId="ADAL" clId="{DE6DFD34-3F62-4D1A-9689-5E7C47BAF12A}" dt="2023-05-19T06:21:11.792" v="2547" actId="20577"/>
        <pc:sldMkLst>
          <pc:docMk/>
          <pc:sldMk cId="292776379" sldId="260"/>
        </pc:sldMkLst>
        <pc:spChg chg="add mod">
          <ac:chgData name="O Fithcheallaigh, Sean" userId="15b285be-235c-4873-8932-b32528f10bd2" providerId="ADAL" clId="{DE6DFD34-3F62-4D1A-9689-5E7C47BAF12A}" dt="2023-05-19T06:21:11.792" v="2547" actId="20577"/>
          <ac:spMkLst>
            <pc:docMk/>
            <pc:sldMk cId="292776379" sldId="260"/>
            <ac:spMk id="12" creationId="{532BFEC0-2CA1-4F12-9DBB-51FA1C0F0673}"/>
          </ac:spMkLst>
        </pc:spChg>
        <pc:spChg chg="del">
          <ac:chgData name="O Fithcheallaigh, Sean" userId="15b285be-235c-4873-8932-b32528f10bd2" providerId="ADAL" clId="{DE6DFD34-3F62-4D1A-9689-5E7C47BAF12A}" dt="2023-05-19T06:21:08.791" v="2544" actId="478"/>
          <ac:spMkLst>
            <pc:docMk/>
            <pc:sldMk cId="292776379" sldId="260"/>
            <ac:spMk id="29" creationId="{26003D4B-1CE7-4F30-AAFC-2D65D67B748F}"/>
          </ac:spMkLst>
        </pc:spChg>
      </pc:sldChg>
      <pc:sldChg chg="addSp delSp modSp mod">
        <pc:chgData name="O Fithcheallaigh, Sean" userId="15b285be-235c-4873-8932-b32528f10bd2" providerId="ADAL" clId="{DE6DFD34-3F62-4D1A-9689-5E7C47BAF12A}" dt="2023-05-19T06:21:21.594" v="2551" actId="20577"/>
        <pc:sldMkLst>
          <pc:docMk/>
          <pc:sldMk cId="3330298323" sldId="261"/>
        </pc:sldMkLst>
        <pc:spChg chg="add mod">
          <ac:chgData name="O Fithcheallaigh, Sean" userId="15b285be-235c-4873-8932-b32528f10bd2" providerId="ADAL" clId="{DE6DFD34-3F62-4D1A-9689-5E7C47BAF12A}" dt="2023-05-19T06:21:21.594" v="2551" actId="20577"/>
          <ac:spMkLst>
            <pc:docMk/>
            <pc:sldMk cId="3330298323" sldId="261"/>
            <ac:spMk id="11" creationId="{7056D2DD-C90D-4FEB-A252-11734742F8FE}"/>
          </ac:spMkLst>
        </pc:spChg>
        <pc:spChg chg="del">
          <ac:chgData name="O Fithcheallaigh, Sean" userId="15b285be-235c-4873-8932-b32528f10bd2" providerId="ADAL" clId="{DE6DFD34-3F62-4D1A-9689-5E7C47BAF12A}" dt="2023-05-19T06:21:17.805" v="2548" actId="478"/>
          <ac:spMkLst>
            <pc:docMk/>
            <pc:sldMk cId="3330298323" sldId="261"/>
            <ac:spMk id="17" creationId="{5B0885D0-AA2A-4316-A0B1-3B24EA6B656D}"/>
          </ac:spMkLst>
        </pc:spChg>
      </pc:sldChg>
      <pc:sldChg chg="addSp delSp modSp mod">
        <pc:chgData name="O Fithcheallaigh, Sean" userId="15b285be-235c-4873-8932-b32528f10bd2" providerId="ADAL" clId="{DE6DFD34-3F62-4D1A-9689-5E7C47BAF12A}" dt="2023-05-19T06:21:57.168" v="2563" actId="20577"/>
        <pc:sldMkLst>
          <pc:docMk/>
          <pc:sldMk cId="297348242" sldId="262"/>
        </pc:sldMkLst>
        <pc:spChg chg="mod">
          <ac:chgData name="O Fithcheallaigh, Sean" userId="15b285be-235c-4873-8932-b32528f10bd2" providerId="ADAL" clId="{DE6DFD34-3F62-4D1A-9689-5E7C47BAF12A}" dt="2023-05-19T06:18:26.299" v="2428" actId="27636"/>
          <ac:spMkLst>
            <pc:docMk/>
            <pc:sldMk cId="297348242" sldId="262"/>
            <ac:spMk id="3" creationId="{BDB373C0-2DFE-4070-AE74-0E6979B27FF2}"/>
          </ac:spMkLst>
        </pc:spChg>
        <pc:spChg chg="add mod">
          <ac:chgData name="O Fithcheallaigh, Sean" userId="15b285be-235c-4873-8932-b32528f10bd2" providerId="ADAL" clId="{DE6DFD34-3F62-4D1A-9689-5E7C47BAF12A}" dt="2023-05-19T06:21:57.168" v="2563" actId="20577"/>
          <ac:spMkLst>
            <pc:docMk/>
            <pc:sldMk cId="297348242" sldId="262"/>
            <ac:spMk id="8" creationId="{DEA57A3B-5595-49C2-810E-CE60BDD396DB}"/>
          </ac:spMkLst>
        </pc:spChg>
        <pc:spChg chg="del">
          <ac:chgData name="O Fithcheallaigh, Sean" userId="15b285be-235c-4873-8932-b32528f10bd2" providerId="ADAL" clId="{DE6DFD34-3F62-4D1A-9689-5E7C47BAF12A}" dt="2023-05-19T06:21:54.235" v="2560" actId="478"/>
          <ac:spMkLst>
            <pc:docMk/>
            <pc:sldMk cId="297348242" sldId="262"/>
            <ac:spMk id="11" creationId="{61B39D14-8FE7-422F-9D67-FE8E1D76E697}"/>
          </ac:spMkLst>
        </pc:spChg>
      </pc:sldChg>
      <pc:sldChg chg="addSp delSp modSp mod">
        <pc:chgData name="O Fithcheallaigh, Sean" userId="15b285be-235c-4873-8932-b32528f10bd2" providerId="ADAL" clId="{DE6DFD34-3F62-4D1A-9689-5E7C47BAF12A}" dt="2023-05-19T06:21:30.348" v="2555" actId="20577"/>
        <pc:sldMkLst>
          <pc:docMk/>
          <pc:sldMk cId="117562250" sldId="263"/>
        </pc:sldMkLst>
        <pc:spChg chg="add mod">
          <ac:chgData name="O Fithcheallaigh, Sean" userId="15b285be-235c-4873-8932-b32528f10bd2" providerId="ADAL" clId="{DE6DFD34-3F62-4D1A-9689-5E7C47BAF12A}" dt="2023-05-19T06:21:30.348" v="2555" actId="20577"/>
          <ac:spMkLst>
            <pc:docMk/>
            <pc:sldMk cId="117562250" sldId="263"/>
            <ac:spMk id="11" creationId="{98D0EFE6-A8D8-4DA1-BF67-74B3D0FB130C}"/>
          </ac:spMkLst>
        </pc:spChg>
        <pc:spChg chg="del">
          <ac:chgData name="O Fithcheallaigh, Sean" userId="15b285be-235c-4873-8932-b32528f10bd2" providerId="ADAL" clId="{DE6DFD34-3F62-4D1A-9689-5E7C47BAF12A}" dt="2023-05-19T06:21:27.293" v="2552" actId="478"/>
          <ac:spMkLst>
            <pc:docMk/>
            <pc:sldMk cId="117562250" sldId="263"/>
            <ac:spMk id="17" creationId="{AE22CB6D-3B4F-4A29-8799-9EF2658746C9}"/>
          </ac:spMkLst>
        </pc:spChg>
      </pc:sldChg>
      <pc:sldChg chg="addSp delSp modSp mod">
        <pc:chgData name="O Fithcheallaigh, Sean" userId="15b285be-235c-4873-8932-b32528f10bd2" providerId="ADAL" clId="{DE6DFD34-3F62-4D1A-9689-5E7C47BAF12A}" dt="2023-05-19T06:21:47.774" v="2559" actId="20577"/>
        <pc:sldMkLst>
          <pc:docMk/>
          <pc:sldMk cId="2504711567" sldId="264"/>
        </pc:sldMkLst>
        <pc:spChg chg="add mod">
          <ac:chgData name="O Fithcheallaigh, Sean" userId="15b285be-235c-4873-8932-b32528f10bd2" providerId="ADAL" clId="{DE6DFD34-3F62-4D1A-9689-5E7C47BAF12A}" dt="2023-05-19T06:21:47.774" v="2559" actId="20577"/>
          <ac:spMkLst>
            <pc:docMk/>
            <pc:sldMk cId="2504711567" sldId="264"/>
            <ac:spMk id="8" creationId="{C6652987-6CCF-4C09-8FBD-F6AE44A26E27}"/>
          </ac:spMkLst>
        </pc:spChg>
        <pc:spChg chg="del">
          <ac:chgData name="O Fithcheallaigh, Sean" userId="15b285be-235c-4873-8932-b32528f10bd2" providerId="ADAL" clId="{DE6DFD34-3F62-4D1A-9689-5E7C47BAF12A}" dt="2023-05-19T06:21:43.104" v="2556" actId="478"/>
          <ac:spMkLst>
            <pc:docMk/>
            <pc:sldMk cId="2504711567" sldId="264"/>
            <ac:spMk id="17" creationId="{6AB2D6C0-3266-41C2-857D-A277DA0E053C}"/>
          </ac:spMkLst>
        </pc:spChg>
      </pc:sldChg>
      <pc:sldChg chg="addSp modSp mod">
        <pc:chgData name="O Fithcheallaigh, Sean" userId="15b285be-235c-4873-8932-b32528f10bd2" providerId="ADAL" clId="{DE6DFD34-3F62-4D1A-9689-5E7C47BAF12A}" dt="2023-05-19T06:22:06.807" v="2567" actId="20577"/>
        <pc:sldMkLst>
          <pc:docMk/>
          <pc:sldMk cId="263046241" sldId="265"/>
        </pc:sldMkLst>
        <pc:spChg chg="add mod">
          <ac:chgData name="O Fithcheallaigh, Sean" userId="15b285be-235c-4873-8932-b32528f10bd2" providerId="ADAL" clId="{DE6DFD34-3F62-4D1A-9689-5E7C47BAF12A}" dt="2023-05-19T06:17:45.114" v="2412" actId="17032"/>
          <ac:spMkLst>
            <pc:docMk/>
            <pc:sldMk cId="263046241" sldId="265"/>
            <ac:spMk id="3" creationId="{2257575A-0F4B-4132-BE33-96F269BB1CF9}"/>
          </ac:spMkLst>
        </pc:spChg>
        <pc:spChg chg="add mod">
          <ac:chgData name="O Fithcheallaigh, Sean" userId="15b285be-235c-4873-8932-b32528f10bd2" providerId="ADAL" clId="{DE6DFD34-3F62-4D1A-9689-5E7C47BAF12A}" dt="2023-05-19T06:22:06.807" v="2567" actId="20577"/>
          <ac:spMkLst>
            <pc:docMk/>
            <pc:sldMk cId="263046241" sldId="265"/>
            <ac:spMk id="9" creationId="{58087320-F0AE-4E71-90AC-C1127A178578}"/>
          </ac:spMkLst>
        </pc:spChg>
        <pc:picChg chg="mod">
          <ac:chgData name="O Fithcheallaigh, Sean" userId="15b285be-235c-4873-8932-b32528f10bd2" providerId="ADAL" clId="{DE6DFD34-3F62-4D1A-9689-5E7C47BAF12A}" dt="2023-05-19T06:17:28.651" v="2410" actId="1076"/>
          <ac:picMkLst>
            <pc:docMk/>
            <pc:sldMk cId="263046241" sldId="265"/>
            <ac:picMk id="6" creationId="{D3D94367-1FD6-8051-03E4-CCBBD6A514D4}"/>
          </ac:picMkLst>
        </pc:picChg>
        <pc:picChg chg="mod">
          <ac:chgData name="O Fithcheallaigh, Sean" userId="15b285be-235c-4873-8932-b32528f10bd2" providerId="ADAL" clId="{DE6DFD34-3F62-4D1A-9689-5E7C47BAF12A}" dt="2023-05-19T06:17:25.476" v="2409" actId="1076"/>
          <ac:picMkLst>
            <pc:docMk/>
            <pc:sldMk cId="263046241" sldId="265"/>
            <ac:picMk id="7" creationId="{1E1B5895-293B-4F5D-AE1C-E85EB9DFBD48}"/>
          </ac:picMkLst>
        </pc:picChg>
      </pc:sldChg>
      <pc:sldChg chg="addSp delSp modSp mod">
        <pc:chgData name="O Fithcheallaigh, Sean" userId="15b285be-235c-4873-8932-b32528f10bd2" providerId="ADAL" clId="{DE6DFD34-3F62-4D1A-9689-5E7C47BAF12A}" dt="2023-05-19T06:22:16.674" v="2572" actId="20577"/>
        <pc:sldMkLst>
          <pc:docMk/>
          <pc:sldMk cId="873727375" sldId="266"/>
        </pc:sldMkLst>
        <pc:spChg chg="add mod">
          <ac:chgData name="O Fithcheallaigh, Sean" userId="15b285be-235c-4873-8932-b32528f10bd2" providerId="ADAL" clId="{DE6DFD34-3F62-4D1A-9689-5E7C47BAF12A}" dt="2023-05-19T06:22:16.674" v="2572" actId="20577"/>
          <ac:spMkLst>
            <pc:docMk/>
            <pc:sldMk cId="873727375" sldId="266"/>
            <ac:spMk id="10" creationId="{D117FA82-E768-43C7-A878-60CADC03EDFC}"/>
          </ac:spMkLst>
        </pc:spChg>
        <pc:spChg chg="del">
          <ac:chgData name="O Fithcheallaigh, Sean" userId="15b285be-235c-4873-8932-b32528f10bd2" providerId="ADAL" clId="{DE6DFD34-3F62-4D1A-9689-5E7C47BAF12A}" dt="2023-05-19T06:22:13.386" v="2568" actId="478"/>
          <ac:spMkLst>
            <pc:docMk/>
            <pc:sldMk cId="873727375" sldId="266"/>
            <ac:spMk id="14" creationId="{CEEC2944-C13C-473C-B8B2-7806D2655FF3}"/>
          </ac:spMkLst>
        </pc:spChg>
      </pc:sldChg>
      <pc:sldChg chg="addSp delSp modSp mod">
        <pc:chgData name="O Fithcheallaigh, Sean" userId="15b285be-235c-4873-8932-b32528f10bd2" providerId="ADAL" clId="{DE6DFD34-3F62-4D1A-9689-5E7C47BAF12A}" dt="2023-05-19T06:22:25.904" v="2575" actId="20577"/>
        <pc:sldMkLst>
          <pc:docMk/>
          <pc:sldMk cId="461684805" sldId="267"/>
        </pc:sldMkLst>
        <pc:spChg chg="add mod">
          <ac:chgData name="O Fithcheallaigh, Sean" userId="15b285be-235c-4873-8932-b32528f10bd2" providerId="ADAL" clId="{DE6DFD34-3F62-4D1A-9689-5E7C47BAF12A}" dt="2023-05-19T06:22:25.904" v="2575" actId="20577"/>
          <ac:spMkLst>
            <pc:docMk/>
            <pc:sldMk cId="461684805" sldId="267"/>
            <ac:spMk id="9" creationId="{98945B54-033F-4634-8E68-AC3B667B82AC}"/>
          </ac:spMkLst>
        </pc:spChg>
        <pc:spChg chg="del">
          <ac:chgData name="O Fithcheallaigh, Sean" userId="15b285be-235c-4873-8932-b32528f10bd2" providerId="ADAL" clId="{DE6DFD34-3F62-4D1A-9689-5E7C47BAF12A}" dt="2023-05-19T06:22:21.675" v="2573" actId="478"/>
          <ac:spMkLst>
            <pc:docMk/>
            <pc:sldMk cId="461684805" sldId="267"/>
            <ac:spMk id="11" creationId="{D6A75DE6-0AFF-4901-9200-35DDDFCD2C4A}"/>
          </ac:spMkLst>
        </pc:spChg>
      </pc:sldChg>
      <pc:sldChg chg="addSp delSp modSp mod setBg">
        <pc:chgData name="O Fithcheallaigh, Sean" userId="15b285be-235c-4873-8932-b32528f10bd2" providerId="ADAL" clId="{DE6DFD34-3F62-4D1A-9689-5E7C47BAF12A}" dt="2023-05-19T06:21:03.816" v="2543" actId="20577"/>
        <pc:sldMkLst>
          <pc:docMk/>
          <pc:sldMk cId="3255327731" sldId="268"/>
        </pc:sldMkLst>
        <pc:spChg chg="mod">
          <ac:chgData name="O Fithcheallaigh, Sean" userId="15b285be-235c-4873-8932-b32528f10bd2" providerId="ADAL" clId="{DE6DFD34-3F62-4D1A-9689-5E7C47BAF12A}" dt="2023-05-19T06:15:19.136" v="2350" actId="26606"/>
          <ac:spMkLst>
            <pc:docMk/>
            <pc:sldMk cId="3255327731" sldId="268"/>
            <ac:spMk id="2" creationId="{03DE9774-FC29-4DF7-ABE2-589FEA6E26CC}"/>
          </ac:spMkLst>
        </pc:spChg>
        <pc:spChg chg="mod">
          <ac:chgData name="O Fithcheallaigh, Sean" userId="15b285be-235c-4873-8932-b32528f10bd2" providerId="ADAL" clId="{DE6DFD34-3F62-4D1A-9689-5E7C47BAF12A}" dt="2023-05-19T06:16:17.364" v="2368" actId="1076"/>
          <ac:spMkLst>
            <pc:docMk/>
            <pc:sldMk cId="3255327731" sldId="268"/>
            <ac:spMk id="3" creationId="{35264758-0FA0-4DD0-8F30-3EED54220B55}"/>
          </ac:spMkLst>
        </pc:spChg>
        <pc:spChg chg="add mod">
          <ac:chgData name="O Fithcheallaigh, Sean" userId="15b285be-235c-4873-8932-b32528f10bd2" providerId="ADAL" clId="{DE6DFD34-3F62-4D1A-9689-5E7C47BAF12A}" dt="2023-05-19T06:16:37.539" v="2370" actId="14100"/>
          <ac:spMkLst>
            <pc:docMk/>
            <pc:sldMk cId="3255327731" sldId="268"/>
            <ac:spMk id="4" creationId="{8E4A778A-D417-4851-8FF8-7CE4C349F60F}"/>
          </ac:spMkLst>
        </pc:spChg>
        <pc:spChg chg="add del">
          <ac:chgData name="O Fithcheallaigh, Sean" userId="15b285be-235c-4873-8932-b32528f10bd2" providerId="ADAL" clId="{DE6DFD34-3F62-4D1A-9689-5E7C47BAF12A}" dt="2023-05-19T06:15:19.129" v="2349" actId="26606"/>
          <ac:spMkLst>
            <pc:docMk/>
            <pc:sldMk cId="3255327731" sldId="268"/>
            <ac:spMk id="10" creationId="{89A320C9-9735-4D13-8279-C1C674841392}"/>
          </ac:spMkLst>
        </pc:spChg>
        <pc:spChg chg="add del">
          <ac:chgData name="O Fithcheallaigh, Sean" userId="15b285be-235c-4873-8932-b32528f10bd2" providerId="ADAL" clId="{DE6DFD34-3F62-4D1A-9689-5E7C47BAF12A}" dt="2023-05-19T06:15:19.129" v="2349" actId="26606"/>
          <ac:spMkLst>
            <pc:docMk/>
            <pc:sldMk cId="3255327731" sldId="268"/>
            <ac:spMk id="12" creationId="{92544CF4-9B52-4A7B-A4B3-88C72729B77D}"/>
          </ac:spMkLst>
        </pc:spChg>
        <pc:spChg chg="add mod">
          <ac:chgData name="O Fithcheallaigh, Sean" userId="15b285be-235c-4873-8932-b32528f10bd2" providerId="ADAL" clId="{DE6DFD34-3F62-4D1A-9689-5E7C47BAF12A}" dt="2023-05-19T06:16:31.877" v="2369" actId="255"/>
          <ac:spMkLst>
            <pc:docMk/>
            <pc:sldMk cId="3255327731" sldId="268"/>
            <ac:spMk id="13" creationId="{2A87F323-CC2D-4CE4-B4B9-3CF83C5FE4A8}"/>
          </ac:spMkLst>
        </pc:spChg>
        <pc:spChg chg="add del">
          <ac:chgData name="O Fithcheallaigh, Sean" userId="15b285be-235c-4873-8932-b32528f10bd2" providerId="ADAL" clId="{DE6DFD34-3F62-4D1A-9689-5E7C47BAF12A}" dt="2023-05-19T06:15:19.129" v="2349" actId="26606"/>
          <ac:spMkLst>
            <pc:docMk/>
            <pc:sldMk cId="3255327731" sldId="268"/>
            <ac:spMk id="14" creationId="{E75862C5-5C00-4421-BC7B-9B7B86DBC80D}"/>
          </ac:spMkLst>
        </pc:spChg>
        <pc:spChg chg="add mod">
          <ac:chgData name="O Fithcheallaigh, Sean" userId="15b285be-235c-4873-8932-b32528f10bd2" providerId="ADAL" clId="{DE6DFD34-3F62-4D1A-9689-5E7C47BAF12A}" dt="2023-05-19T06:21:03.816" v="2543" actId="20577"/>
          <ac:spMkLst>
            <pc:docMk/>
            <pc:sldMk cId="3255327731" sldId="268"/>
            <ac:spMk id="15" creationId="{7BE077EE-3884-4B01-915F-DAF2C517B12D}"/>
          </ac:spMkLst>
        </pc:spChg>
        <pc:spChg chg="add del">
          <ac:chgData name="O Fithcheallaigh, Sean" userId="15b285be-235c-4873-8932-b32528f10bd2" providerId="ADAL" clId="{DE6DFD34-3F62-4D1A-9689-5E7C47BAF12A}" dt="2023-05-19T06:15:19.129" v="2349" actId="26606"/>
          <ac:spMkLst>
            <pc:docMk/>
            <pc:sldMk cId="3255327731" sldId="268"/>
            <ac:spMk id="16" creationId="{089440EF-9BE9-4AE9-8C28-00B02296CDB6}"/>
          </ac:spMkLst>
        </pc:spChg>
        <pc:spChg chg="add">
          <ac:chgData name="O Fithcheallaigh, Sean" userId="15b285be-235c-4873-8932-b32528f10bd2" providerId="ADAL" clId="{DE6DFD34-3F62-4D1A-9689-5E7C47BAF12A}" dt="2023-05-19T06:15:19.136" v="2350" actId="26606"/>
          <ac:spMkLst>
            <pc:docMk/>
            <pc:sldMk cId="3255327731" sldId="268"/>
            <ac:spMk id="18" creationId="{2E442304-DDBD-4F7B-8017-36BCC863FB40}"/>
          </ac:spMkLst>
        </pc:spChg>
        <pc:spChg chg="add">
          <ac:chgData name="O Fithcheallaigh, Sean" userId="15b285be-235c-4873-8932-b32528f10bd2" providerId="ADAL" clId="{DE6DFD34-3F62-4D1A-9689-5E7C47BAF12A}" dt="2023-05-19T06:15:19.136" v="2350" actId="26606"/>
          <ac:spMkLst>
            <pc:docMk/>
            <pc:sldMk cId="3255327731" sldId="268"/>
            <ac:spMk id="19" creationId="{5E107275-3853-46FD-A241-DE4355A42675}"/>
          </ac:spMkLst>
        </pc:spChg>
      </pc:sldChg>
      <pc:sldChg chg="del">
        <pc:chgData name="O Fithcheallaigh, Sean" userId="15b285be-235c-4873-8932-b32528f10bd2" providerId="ADAL" clId="{DE6DFD34-3F62-4D1A-9689-5E7C47BAF12A}" dt="2023-05-19T06:09:37.580" v="1975" actId="47"/>
        <pc:sldMkLst>
          <pc:docMk/>
          <pc:sldMk cId="1229666948" sldId="269"/>
        </pc:sldMkLst>
      </pc:sldChg>
      <pc:sldChg chg="addSp delSp modSp new mod setBg">
        <pc:chgData name="O Fithcheallaigh, Sean" userId="15b285be-235c-4873-8932-b32528f10bd2" providerId="ADAL" clId="{DE6DFD34-3F62-4D1A-9689-5E7C47BAF12A}" dt="2023-05-19T06:22:32.507" v="2579" actId="20577"/>
        <pc:sldMkLst>
          <pc:docMk/>
          <pc:sldMk cId="4143385357" sldId="270"/>
        </pc:sldMkLst>
        <pc:spChg chg="mod">
          <ac:chgData name="O Fithcheallaigh, Sean" userId="15b285be-235c-4873-8932-b32528f10bd2" providerId="ADAL" clId="{DE6DFD34-3F62-4D1A-9689-5E7C47BAF12A}" dt="2023-05-19T06:18:48.953" v="2440" actId="26606"/>
          <ac:spMkLst>
            <pc:docMk/>
            <pc:sldMk cId="4143385357" sldId="270"/>
            <ac:spMk id="2" creationId="{5F1E5D84-65BB-4CAC-B8A3-09DC22EB8C4C}"/>
          </ac:spMkLst>
        </pc:spChg>
        <pc:spChg chg="del">
          <ac:chgData name="O Fithcheallaigh, Sean" userId="15b285be-235c-4873-8932-b32528f10bd2" providerId="ADAL" clId="{DE6DFD34-3F62-4D1A-9689-5E7C47BAF12A}" dt="2023-05-19T06:18:44.997" v="2439" actId="478"/>
          <ac:spMkLst>
            <pc:docMk/>
            <pc:sldMk cId="4143385357" sldId="270"/>
            <ac:spMk id="3" creationId="{F68CEC95-AD6D-42D2-849E-88E4D236B4D1}"/>
          </ac:spMkLst>
        </pc:spChg>
        <pc:spChg chg="add">
          <ac:chgData name="O Fithcheallaigh, Sean" userId="15b285be-235c-4873-8932-b32528f10bd2" providerId="ADAL" clId="{DE6DFD34-3F62-4D1A-9689-5E7C47BAF12A}" dt="2023-05-19T06:18:48.953" v="2440" actId="26606"/>
          <ac:spMkLst>
            <pc:docMk/>
            <pc:sldMk cId="4143385357" sldId="270"/>
            <ac:spMk id="7" creationId="{FFD48BC7-DC40-47DE-87EE-9F4B6ECB9ABB}"/>
          </ac:spMkLst>
        </pc:spChg>
        <pc:spChg chg="add mod">
          <ac:chgData name="O Fithcheallaigh, Sean" userId="15b285be-235c-4873-8932-b32528f10bd2" providerId="ADAL" clId="{DE6DFD34-3F62-4D1A-9689-5E7C47BAF12A}" dt="2023-05-19T06:22:32.507" v="2579" actId="20577"/>
          <ac:spMkLst>
            <pc:docMk/>
            <pc:sldMk cId="4143385357" sldId="270"/>
            <ac:spMk id="8" creationId="{2EFF49A8-1E70-4D4D-8D17-B8B3EECDD94D}"/>
          </ac:spMkLst>
        </pc:spChg>
        <pc:spChg chg="add">
          <ac:chgData name="O Fithcheallaigh, Sean" userId="15b285be-235c-4873-8932-b32528f10bd2" providerId="ADAL" clId="{DE6DFD34-3F62-4D1A-9689-5E7C47BAF12A}" dt="2023-05-19T06:18:48.953" v="2440" actId="26606"/>
          <ac:spMkLst>
            <pc:docMk/>
            <pc:sldMk cId="4143385357" sldId="270"/>
            <ac:spMk id="9" creationId="{E502BBC7-2C76-46F3-BC24-5985BC13DB88}"/>
          </ac:spMkLst>
        </pc:spChg>
        <pc:spChg chg="add">
          <ac:chgData name="O Fithcheallaigh, Sean" userId="15b285be-235c-4873-8932-b32528f10bd2" providerId="ADAL" clId="{DE6DFD34-3F62-4D1A-9689-5E7C47BAF12A}" dt="2023-05-19T06:18:48.953" v="2440" actId="26606"/>
          <ac:spMkLst>
            <pc:docMk/>
            <pc:sldMk cId="4143385357" sldId="270"/>
            <ac:spMk id="11" creationId="{C7F28D52-2A5F-4D23-81AE-7CB8B591C7AF}"/>
          </ac:spMkLst>
        </pc:spChg>
        <pc:spChg chg="add">
          <ac:chgData name="O Fithcheallaigh, Sean" userId="15b285be-235c-4873-8932-b32528f10bd2" providerId="ADAL" clId="{DE6DFD34-3F62-4D1A-9689-5E7C47BAF12A}" dt="2023-05-19T06:18:48.953" v="2440" actId="26606"/>
          <ac:spMkLst>
            <pc:docMk/>
            <pc:sldMk cId="4143385357" sldId="270"/>
            <ac:spMk id="13" creationId="{3629484E-3792-4B3D-89AD-7C8A1ED0E0D4}"/>
          </ac:spMkLst>
        </pc:spChg>
      </pc:sldChg>
      <pc:sldChg chg="modSp add mod">
        <pc:chgData name="O Fithcheallaigh, Sean" userId="15b285be-235c-4873-8932-b32528f10bd2" providerId="ADAL" clId="{DE6DFD34-3F62-4D1A-9689-5E7C47BAF12A}" dt="2023-05-19T06:19:02.660" v="2457" actId="20577"/>
        <pc:sldMkLst>
          <pc:docMk/>
          <pc:sldMk cId="1928513086" sldId="271"/>
        </pc:sldMkLst>
        <pc:spChg chg="mod">
          <ac:chgData name="O Fithcheallaigh, Sean" userId="15b285be-235c-4873-8932-b32528f10bd2" providerId="ADAL" clId="{DE6DFD34-3F62-4D1A-9689-5E7C47BAF12A}" dt="2023-05-19T06:19:02.660" v="2457" actId="20577"/>
          <ac:spMkLst>
            <pc:docMk/>
            <pc:sldMk cId="1928513086" sldId="271"/>
            <ac:spMk id="2" creationId="{5F1E5D84-65BB-4CAC-B8A3-09DC22EB8C4C}"/>
          </ac:spMkLst>
        </pc:spChg>
      </pc:sldChg>
      <pc:sldChg chg="addSp delSp modSp new mod setBg">
        <pc:chgData name="O Fithcheallaigh, Sean" userId="15b285be-235c-4873-8932-b32528f10bd2" providerId="ADAL" clId="{DE6DFD34-3F62-4D1A-9689-5E7C47BAF12A}" dt="2023-05-19T06:19:33.527" v="2485" actId="26606"/>
        <pc:sldMkLst>
          <pc:docMk/>
          <pc:sldMk cId="2571928226" sldId="272"/>
        </pc:sldMkLst>
        <pc:spChg chg="mod">
          <ac:chgData name="O Fithcheallaigh, Sean" userId="15b285be-235c-4873-8932-b32528f10bd2" providerId="ADAL" clId="{DE6DFD34-3F62-4D1A-9689-5E7C47BAF12A}" dt="2023-05-19T06:19:33.527" v="2485" actId="26606"/>
          <ac:spMkLst>
            <pc:docMk/>
            <pc:sldMk cId="2571928226" sldId="272"/>
            <ac:spMk id="2" creationId="{6837F74E-9D94-49E3-BE67-AAF378555B21}"/>
          </ac:spMkLst>
        </pc:spChg>
        <pc:spChg chg="del">
          <ac:chgData name="O Fithcheallaigh, Sean" userId="15b285be-235c-4873-8932-b32528f10bd2" providerId="ADAL" clId="{DE6DFD34-3F62-4D1A-9689-5E7C47BAF12A}" dt="2023-05-19T06:19:20.219" v="2484" actId="22"/>
          <ac:spMkLst>
            <pc:docMk/>
            <pc:sldMk cId="2571928226" sldId="272"/>
            <ac:spMk id="3" creationId="{B866C2B8-D019-4C84-8A33-BB89ACFCEA60}"/>
          </ac:spMkLst>
        </pc:spChg>
        <pc:spChg chg="add">
          <ac:chgData name="O Fithcheallaigh, Sean" userId="15b285be-235c-4873-8932-b32528f10bd2" providerId="ADAL" clId="{DE6DFD34-3F62-4D1A-9689-5E7C47BAF12A}" dt="2023-05-19T06:19:33.527" v="2485" actId="26606"/>
          <ac:spMkLst>
            <pc:docMk/>
            <pc:sldMk cId="2571928226" sldId="272"/>
            <ac:spMk id="10" creationId="{665DBBEF-238B-476B-96AB-8AAC3224ECEA}"/>
          </ac:spMkLst>
        </pc:spChg>
        <pc:spChg chg="add">
          <ac:chgData name="O Fithcheallaigh, Sean" userId="15b285be-235c-4873-8932-b32528f10bd2" providerId="ADAL" clId="{DE6DFD34-3F62-4D1A-9689-5E7C47BAF12A}" dt="2023-05-19T06:19:33.527" v="2485" actId="26606"/>
          <ac:spMkLst>
            <pc:docMk/>
            <pc:sldMk cId="2571928226" sldId="272"/>
            <ac:spMk id="12" creationId="{3FCFB1DE-0B7E-48CC-BA90-B2AB0889F9D6}"/>
          </ac:spMkLst>
        </pc:spChg>
        <pc:picChg chg="add mod ord">
          <ac:chgData name="O Fithcheallaigh, Sean" userId="15b285be-235c-4873-8932-b32528f10bd2" providerId="ADAL" clId="{DE6DFD34-3F62-4D1A-9689-5E7C47BAF12A}" dt="2023-05-19T06:19:33.527" v="2485" actId="26606"/>
          <ac:picMkLst>
            <pc:docMk/>
            <pc:sldMk cId="2571928226" sldId="272"/>
            <ac:picMk id="5" creationId="{FFA67E5D-922E-4C52-BC5B-526045CC215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5105-8606-AE49-8AF5-3C5775E97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B51FF-172C-E21E-544B-3DA94DD77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CD0AA-DC77-17FA-1425-0DC52840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29ED2-1E4D-C434-8A94-327D3C644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8FCB4-4A38-566A-259C-73459EDA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3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3110-9CBE-80F2-E596-A3E70A31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5994A-41A9-1478-193F-665C83ABB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B1335-7B25-53FF-2BE3-8ABB4C91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4A2F1-99C3-17BD-E5BB-7530697E8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2E4DD-5ED1-C8D1-DA8F-7DB3CC08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89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52128-2590-B994-1E81-799233EEF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AB760-0281-E055-D5A1-86534E99F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33197-AA2C-EBF1-0C3D-9AD230D7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36C4-2A70-4EC3-9032-CFCBCF3A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BE938-4070-5283-9082-D627FB75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36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1863-B963-9965-6E2B-3F679975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8F923-0BF7-DF01-FBC3-FAC59E89E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0660-303A-1A1E-0F6A-4B9F12D2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B5E1E-2D2E-EBFA-1B68-D3CD5AC0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A2DA0-F59F-C93B-F6BC-46EA8C8B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34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237D-8537-5072-502A-13D485ED2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ECE7A-AC6C-8B8F-860A-D33B162EE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EEB0A-9DC3-46BF-BEF7-3A375EA0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5973B-CC78-72C5-EAB9-532156BD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CA02D-34BF-EC76-CEDA-EA442241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47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0043-4B2D-AE06-7360-3F54AA9B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57C50-C9F7-2B31-35A5-6DA456D61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E732B-D894-A976-0B33-BD5B34D17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39B8E-36BE-14AF-B423-B48B1A26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5C1C2-7D27-5364-9CE3-9E77E0A8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20FE6-2EB1-BE1D-DE1B-EB112134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2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6ACB-62DB-DC92-7AEA-D584A9F1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8E040-6F5B-AE6B-67FE-607156AB4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DF834-576C-AEEE-14EB-A295847AD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36911-3C95-21BC-B10F-E3CBE615E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0F3BB-7A10-DF00-ACC0-4652C3F91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27A53-B4EE-6DEC-4797-5A8D4CDDD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6024B2-835E-F251-3761-1BB1006A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4F55A-AB0F-64E6-51D7-CA779FEF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25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CE35-1E25-F1E4-9D0A-16F0FD78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2DDA0-59D9-A72D-1D5F-3C141FD1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1AC55-09FC-9D92-1188-09063DCF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C0437-88CA-9E90-B681-ACFEBAF3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37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D5ACE-C31D-7947-32B1-1280FAD5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A75FA-C6CB-62FC-6073-CC51CCB5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096B1-22F8-4374-737B-5FC802D0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11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1F35D-E6E9-8B95-2DBE-3DFBA1138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1CF46-512D-92F4-B00E-ABFE38762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7CFF6-78BC-7A21-67E4-3A4B19E34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88F66-A647-4BA2-DDE9-AF934C9C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BA172-AD06-E273-4166-EBE3AAD8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46398-70E1-1217-65E1-70A1A4DB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04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A7F9-40B9-6E91-AC79-CA6C89BC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8DF0C-6906-262A-2D5F-EC13B1492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9B847-5704-0927-DD77-220FE39C6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13D9E-EBB2-93D0-D4B1-FBA9AAE08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F7CE-1056-4AA7-918B-FDD9DDC9022B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A8306-4FDA-1A9A-DDFA-0DEEEE50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580FB-B19E-A02C-D782-D180D716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92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A3DD7-8D47-E2C7-E6CE-A0E6A9D16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B51DA-B655-4A7B-D916-CD1678931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80285-12B2-8A5B-31F2-BDF1CCA89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0F7CE-1056-4AA7-918B-FDD9DDC9022B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9E9DC-A9B1-E444-3FAC-2EA10A339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2B6E-2C68-93CF-E95C-E8102283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780B3-3A82-4E2D-B350-09FCA57D5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5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E78A5-6B31-49B5-29C1-772E0D588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GB" sz="7200"/>
              <a:t>MSc Research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C5596-D2F9-4AAE-7AF3-AF46EAD0D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GB" sz="1500"/>
              <a:t>Seán Ó Fithcheallaigh</a:t>
            </a:r>
          </a:p>
          <a:p>
            <a:r>
              <a:rPr lang="en-GB" sz="1500"/>
              <a:t>May 24, 2023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016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47A7F-6E3A-4EBD-B2ED-E082FD32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Analysis: Neural Networks</a:t>
            </a:r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A748A249-3026-4B63-90EB-0E96942FC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628042"/>
            <a:ext cx="6114024" cy="672541"/>
          </a:xfrm>
          <a:prstGeom prst="rect">
            <a:avLst/>
          </a:prstGeom>
        </p:spPr>
      </p:pic>
      <p:sp>
        <p:nvSpPr>
          <p:cNvPr id="45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D94367-1FD6-8051-03E4-CCBBD6A51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303" y="1253367"/>
            <a:ext cx="5250697" cy="4541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B5895-293B-4F5D-AE1C-E85EB9DFB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636" y="3300583"/>
            <a:ext cx="3937744" cy="319229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257575A-0F4B-4132-BE33-96F269BB1CF9}"/>
              </a:ext>
            </a:extLst>
          </p:cNvPr>
          <p:cNvSpPr/>
          <p:nvPr/>
        </p:nvSpPr>
        <p:spPr>
          <a:xfrm>
            <a:off x="7039992" y="1253367"/>
            <a:ext cx="4910043" cy="468579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087320-F0AE-4E71-90AC-C1127A178578}"/>
              </a:ext>
            </a:extLst>
          </p:cNvPr>
          <p:cNvSpPr txBox="1"/>
          <p:nvPr/>
        </p:nvSpPr>
        <p:spPr>
          <a:xfrm>
            <a:off x="11381173" y="6356412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10/13</a:t>
            </a:r>
          </a:p>
        </p:txBody>
      </p:sp>
    </p:spTree>
    <p:extLst>
      <p:ext uri="{BB962C8B-B14F-4D97-AF65-F5344CB8AC3E}">
        <p14:creationId xmlns:p14="http://schemas.microsoft.com/office/powerpoint/2010/main" val="263046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FB3B9-5C26-42FA-ADF3-A157E514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GB" sz="5000"/>
              <a:t>Deployment onto Constrained Device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6693B-0AAE-42ED-8DE6-F6D7474508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419" b="3"/>
          <a:stretch/>
        </p:blipFill>
        <p:spPr>
          <a:xfrm>
            <a:off x="9191625" y="630935"/>
            <a:ext cx="2450592" cy="25472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B24E1-3455-4FBE-A453-ED31BD30E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556" y="1469135"/>
            <a:ext cx="3722369" cy="4560190"/>
          </a:xfrm>
        </p:spPr>
        <p:txBody>
          <a:bodyPr anchor="t">
            <a:normAutofit/>
          </a:bodyPr>
          <a:lstStyle/>
          <a:p>
            <a:r>
              <a:rPr lang="en-GB" sz="1600" dirty="0"/>
              <a:t>Neural network was converted to a header file using TensorFlow</a:t>
            </a:r>
          </a:p>
          <a:p>
            <a:r>
              <a:rPr lang="en-GB" sz="1600" dirty="0"/>
              <a:t>This header file can be imported into the microcontroller to be used with TensorFlow Lite</a:t>
            </a:r>
          </a:p>
          <a:p>
            <a:r>
              <a:rPr lang="en-GB" sz="1600" dirty="0"/>
              <a:t>Initial tests did not produce an output from the inference</a:t>
            </a:r>
          </a:p>
          <a:p>
            <a:r>
              <a:rPr lang="en-GB" sz="1600" dirty="0"/>
              <a:t>Investigations pointed towards the shape of the data being given to the input tensor was wrong</a:t>
            </a:r>
          </a:p>
          <a:p>
            <a:r>
              <a:rPr lang="en-GB" sz="1600" dirty="0"/>
              <a:t>Modifications were made to both the sensor shape and the data being fed into the tensor </a:t>
            </a:r>
          </a:p>
          <a:p>
            <a:r>
              <a:rPr lang="en-GB" sz="1600" dirty="0"/>
              <a:t>The system started to produce results, but it was always the same few grids no matter the data fed into the system</a:t>
            </a:r>
          </a:p>
          <a:p>
            <a:endParaRPr lang="en-GB" sz="1200" dirty="0"/>
          </a:p>
          <a:p>
            <a:endParaRPr lang="en-GB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A93ABD-E751-45C2-B9FA-C56265E0E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777" y="3429000"/>
            <a:ext cx="3535575" cy="1157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3DB9A7-B693-4569-9583-C4FA08119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480" y="4463910"/>
            <a:ext cx="3572170" cy="18612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17FA82-E768-43C7-A878-60CADC03EDFC}"/>
              </a:ext>
            </a:extLst>
          </p:cNvPr>
          <p:cNvSpPr txBox="1"/>
          <p:nvPr/>
        </p:nvSpPr>
        <p:spPr>
          <a:xfrm>
            <a:off x="11381173" y="6356412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11/13</a:t>
            </a:r>
          </a:p>
        </p:txBody>
      </p:sp>
    </p:spTree>
    <p:extLst>
      <p:ext uri="{BB962C8B-B14F-4D97-AF65-F5344CB8AC3E}">
        <p14:creationId xmlns:p14="http://schemas.microsoft.com/office/powerpoint/2010/main" val="87372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ECD06-4BB0-4390-BEA4-218E57B2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 sz="4000" dirty="0"/>
              <a:t>Conclusions and Future 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C0F89-C1A6-43F0-866A-90BC8F70D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GB" sz="2000"/>
              <a:t>A large dataset was created, using a number of obstacles</a:t>
            </a:r>
          </a:p>
          <a:p>
            <a:r>
              <a:rPr lang="en-GB" sz="2000"/>
              <a:t>Initial analysis indicated that detecting obstacles is possible, but standard machine-learning techniques alone were not sufficient</a:t>
            </a:r>
          </a:p>
          <a:p>
            <a:r>
              <a:rPr lang="en-GB" sz="2000"/>
              <a:t>Development of neural network proved promising with good accuracy scores</a:t>
            </a:r>
          </a:p>
          <a:p>
            <a:r>
              <a:rPr lang="en-GB" sz="2000"/>
              <a:t>Deploying the model onto the constrained device generated a number of challenges, which have not been fully overcome</a:t>
            </a:r>
          </a:p>
          <a:p>
            <a:r>
              <a:rPr lang="en-GB" sz="2000"/>
              <a:t>If these challenges could be overcome, this work has shown the potential to develop a system which could be used by people with visual impairments to navigate an unfamiliar indoor environment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45B54-033F-4634-8E68-AC3B667B82AC}"/>
              </a:ext>
            </a:extLst>
          </p:cNvPr>
          <p:cNvSpPr txBox="1"/>
          <p:nvPr/>
        </p:nvSpPr>
        <p:spPr>
          <a:xfrm>
            <a:off x="11381173" y="6356412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12/13</a:t>
            </a:r>
          </a:p>
        </p:txBody>
      </p:sp>
    </p:spTree>
    <p:extLst>
      <p:ext uri="{BB962C8B-B14F-4D97-AF65-F5344CB8AC3E}">
        <p14:creationId xmlns:p14="http://schemas.microsoft.com/office/powerpoint/2010/main" val="461684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E5D84-65BB-4CAC-B8A3-09DC22EB8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F49A8-1E70-4D4D-8D17-B8B3EECDD94D}"/>
              </a:ext>
            </a:extLst>
          </p:cNvPr>
          <p:cNvSpPr txBox="1"/>
          <p:nvPr/>
        </p:nvSpPr>
        <p:spPr>
          <a:xfrm>
            <a:off x="11381173" y="6356412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13/13</a:t>
            </a:r>
          </a:p>
        </p:txBody>
      </p:sp>
    </p:spTree>
    <p:extLst>
      <p:ext uri="{BB962C8B-B14F-4D97-AF65-F5344CB8AC3E}">
        <p14:creationId xmlns:p14="http://schemas.microsoft.com/office/powerpoint/2010/main" val="4143385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E5D84-65BB-4CAC-B8A3-09DC22EB8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Backup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513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7F74E-9D94-49E3-BE67-AAF37855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Proposed System Algorithm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A67E5D-922E-4C52-BC5B-526045CC2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1090" y="640080"/>
            <a:ext cx="5481027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2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2E398-C34C-E78C-6A06-A235DF60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GB" sz="6000" dirty="0"/>
              <a:t>Agenda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BD357-E6E4-27D4-A618-F930BFE78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931479"/>
            <a:ext cx="10509504" cy="3311476"/>
          </a:xfrm>
        </p:spPr>
        <p:txBody>
          <a:bodyPr>
            <a:normAutofit/>
          </a:bodyPr>
          <a:lstStyle/>
          <a:p>
            <a:r>
              <a:rPr lang="en-GB" sz="1900" dirty="0"/>
              <a:t>Research background and Related Work</a:t>
            </a:r>
          </a:p>
          <a:p>
            <a:r>
              <a:rPr lang="en-GB" sz="1900" dirty="0"/>
              <a:t>Aims and Objectives</a:t>
            </a:r>
          </a:p>
          <a:p>
            <a:r>
              <a:rPr lang="en-GB" sz="1900" dirty="0"/>
              <a:t>Project work</a:t>
            </a:r>
          </a:p>
          <a:p>
            <a:pPr lvl="1"/>
            <a:r>
              <a:rPr lang="en-GB" sz="1900" dirty="0"/>
              <a:t>Data collection</a:t>
            </a:r>
          </a:p>
          <a:p>
            <a:pPr lvl="1"/>
            <a:r>
              <a:rPr lang="en-GB" sz="1900" dirty="0"/>
              <a:t>Machine Learning Analysis</a:t>
            </a:r>
          </a:p>
          <a:p>
            <a:pPr lvl="1"/>
            <a:r>
              <a:rPr lang="en-GB" sz="1900" dirty="0"/>
              <a:t>Deep Learning Analysis </a:t>
            </a:r>
          </a:p>
          <a:p>
            <a:pPr lvl="1"/>
            <a:r>
              <a:rPr lang="en-GB" sz="1900" dirty="0"/>
              <a:t>Deployment to Edge device</a:t>
            </a:r>
          </a:p>
          <a:p>
            <a:r>
              <a:rPr lang="en-GB" sz="1900" dirty="0"/>
              <a:t>Conclusions and Future Work</a:t>
            </a:r>
          </a:p>
          <a:p>
            <a:r>
              <a:rPr lang="en-GB" sz="1900" dirty="0"/>
              <a:t>Questions?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30685C-256C-4467-8812-FD3E43B940F7}"/>
              </a:ext>
            </a:extLst>
          </p:cNvPr>
          <p:cNvSpPr txBox="1"/>
          <p:nvPr/>
        </p:nvSpPr>
        <p:spPr>
          <a:xfrm>
            <a:off x="11381173" y="635641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2/13</a:t>
            </a:r>
          </a:p>
        </p:txBody>
      </p:sp>
    </p:spTree>
    <p:extLst>
      <p:ext uri="{BB962C8B-B14F-4D97-AF65-F5344CB8AC3E}">
        <p14:creationId xmlns:p14="http://schemas.microsoft.com/office/powerpoint/2010/main" val="84533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A6897-06E3-986A-8280-EB236083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 fontScale="90000"/>
          </a:bodyPr>
          <a:lstStyle/>
          <a:p>
            <a:r>
              <a:rPr lang="en-GB" sz="5400" dirty="0"/>
              <a:t>Project Background and Related Work</a:t>
            </a:r>
          </a:p>
        </p:txBody>
      </p:sp>
      <p:sp>
        <p:nvSpPr>
          <p:cNvPr id="4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0DACD-65A7-DD50-42D0-8BD7CFCD3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872899"/>
            <a:ext cx="4561648" cy="3320668"/>
          </a:xfrm>
        </p:spPr>
        <p:txBody>
          <a:bodyPr>
            <a:normAutofit/>
          </a:bodyPr>
          <a:lstStyle/>
          <a:p>
            <a:r>
              <a:rPr lang="en-GB" sz="1500" dirty="0"/>
              <a:t>As we live longer, more and more people are expected to develop visual impairments. Experts predict by 2050 the number of people suffering from sight loss will double to over 4 million [L. Pezzullo, 2018]</a:t>
            </a:r>
          </a:p>
          <a:p>
            <a:r>
              <a:rPr lang="en-GB" sz="1500" dirty="0"/>
              <a:t>Having a visual impairment can have a serious impact on a person’s physical and mental health</a:t>
            </a:r>
          </a:p>
          <a:p>
            <a:r>
              <a:rPr lang="en-GB" sz="1500" dirty="0"/>
              <a:t>Development and use of an Edge device for obstacle detection and navigation would allow the user to live a more full, independent life</a:t>
            </a:r>
          </a:p>
          <a:p>
            <a:endParaRPr lang="en-GB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C12C82-D4FF-02DA-9B3E-243C7FE26A6F}"/>
              </a:ext>
            </a:extLst>
          </p:cNvPr>
          <p:cNvSpPr txBox="1"/>
          <p:nvPr/>
        </p:nvSpPr>
        <p:spPr>
          <a:xfrm>
            <a:off x="640079" y="5505992"/>
            <a:ext cx="10757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b="0" i="0" dirty="0">
                <a:effectLst/>
              </a:rPr>
              <a:t>L. Pezzullo, J. Streatfeild, P. Simkiss and D. Shickle, ”The economic impact of sight loss and blindness in the UK adult population,” BMC Health Services Research, vol. 18, 2018.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b="0" i="0" u="none" strike="noStrike" baseline="0" dirty="0"/>
              <a:t>K. A. B. </a:t>
            </a:r>
            <a:r>
              <a:rPr lang="en-GB" sz="900" b="0" i="0" u="none" strike="noStrike" baseline="0" dirty="0" err="1"/>
              <a:t>Za’aba</a:t>
            </a:r>
            <a:r>
              <a:rPr lang="en-GB" sz="900" b="0" i="0" u="none" strike="noStrike" baseline="0" dirty="0"/>
              <a:t> and L. B. </a:t>
            </a:r>
            <a:r>
              <a:rPr lang="en-GB" sz="900" b="0" i="0" u="none" strike="noStrike" baseline="0" dirty="0" err="1"/>
              <a:t>Theng</a:t>
            </a:r>
            <a:r>
              <a:rPr lang="en-GB" sz="900" b="0" i="0" u="none" strike="noStrike" baseline="0" dirty="0"/>
              <a:t>, ”Edge Based Obstacle Detection Model Focused on Indoor Floor-Based Obstacles,” 2019 IEEE 9th Symposium on Computer Applications &amp; Industrial Electronics (ISCAIE), Malaysia, 2019, pp. 202-207, </a:t>
            </a:r>
            <a:r>
              <a:rPr lang="en-GB" sz="900" b="0" i="0" u="none" strike="noStrike" baseline="0" dirty="0" err="1"/>
              <a:t>doi</a:t>
            </a:r>
            <a:r>
              <a:rPr lang="en-GB" sz="900" b="0" i="0" u="none" strike="noStrike" baseline="0" dirty="0"/>
              <a:t>: 10.1109/ISCAIE.2019.8743866.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b="0" i="0" u="none" strike="noStrike" baseline="0" dirty="0"/>
              <a:t>R. </a:t>
            </a:r>
            <a:r>
              <a:rPr lang="en-GB" sz="900" b="0" i="0" u="none" strike="noStrike" baseline="0" dirty="0" err="1"/>
              <a:t>Sattiraju</a:t>
            </a:r>
            <a:r>
              <a:rPr lang="en-GB" sz="900" b="0" i="0" u="none" strike="noStrike" baseline="0" dirty="0"/>
              <a:t>, J. </a:t>
            </a:r>
            <a:r>
              <a:rPr lang="en-GB" sz="900" b="0" i="0" u="none" strike="noStrike" baseline="0" dirty="0" err="1"/>
              <a:t>Kochems</a:t>
            </a:r>
            <a:r>
              <a:rPr lang="en-GB" sz="900" b="0" i="0" u="none" strike="noStrike" baseline="0" dirty="0"/>
              <a:t> and H. D. </a:t>
            </a:r>
            <a:r>
              <a:rPr lang="en-GB" sz="900" b="0" i="0" u="none" strike="noStrike" baseline="0" dirty="0" err="1"/>
              <a:t>Schotten</a:t>
            </a:r>
            <a:r>
              <a:rPr lang="en-GB" sz="900" b="0" i="0" u="none" strike="noStrike" baseline="0" dirty="0"/>
              <a:t>, ”Machine learning based obstacle detection for Automatic Train Pairing,” 2017 IEEE 13th International Workshop on Factory Communication Systems (WFCS), Trondheim, Norway, 2017, pp. 1-4, </a:t>
            </a:r>
            <a:r>
              <a:rPr lang="en-GB" sz="900" b="0" i="0" u="none" strike="noStrike" baseline="0" dirty="0" err="1"/>
              <a:t>doi</a:t>
            </a:r>
            <a:r>
              <a:rPr lang="en-GB" sz="900" b="0" i="0" u="none" strike="noStrike" baseline="0" dirty="0"/>
              <a:t>: 10.1109/WFCS.2017.7991962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b="0" i="0" u="none" strike="noStrike" baseline="0" dirty="0"/>
              <a:t>Masaki Kuribayashi, </a:t>
            </a:r>
            <a:r>
              <a:rPr lang="en-GB" sz="900" b="0" i="0" u="none" strike="noStrike" baseline="0" dirty="0" err="1"/>
              <a:t>Seita</a:t>
            </a:r>
            <a:r>
              <a:rPr lang="en-GB" sz="900" b="0" i="0" u="none" strike="noStrike" baseline="0" dirty="0"/>
              <a:t> </a:t>
            </a:r>
            <a:r>
              <a:rPr lang="en-GB" sz="900" b="0" i="0" u="none" strike="noStrike" baseline="0" dirty="0" err="1"/>
              <a:t>Kayukawa</a:t>
            </a:r>
            <a:r>
              <a:rPr lang="en-GB" sz="900" b="0" i="0" u="none" strike="noStrike" baseline="0" dirty="0"/>
              <a:t>, Hironobu Takagi, Chieko Asakawa, and Shigeo </a:t>
            </a:r>
            <a:r>
              <a:rPr lang="en-GB" sz="900" b="0" i="0" u="none" strike="noStrike" baseline="0" dirty="0" err="1"/>
              <a:t>Morishima</a:t>
            </a:r>
            <a:r>
              <a:rPr lang="en-GB" sz="900" b="0" i="0" u="none" strike="noStrike" baseline="0" dirty="0"/>
              <a:t>. 2021. </a:t>
            </a:r>
            <a:r>
              <a:rPr lang="en-GB" sz="900" b="0" i="0" u="none" strike="noStrike" baseline="0" dirty="0" err="1"/>
              <a:t>LineChaser</a:t>
            </a:r>
            <a:r>
              <a:rPr lang="en-GB" sz="900" b="0" i="0" u="none" strike="noStrike" baseline="0" dirty="0"/>
              <a:t>: M. </a:t>
            </a:r>
            <a:r>
              <a:rPr lang="en-GB" sz="900" b="0" i="0" u="none" strike="noStrike" baseline="0" dirty="0" err="1"/>
              <a:t>Kuribayashi,K</a:t>
            </a:r>
            <a:r>
              <a:rPr lang="en-GB" sz="900" b="0" i="0" u="none" strike="noStrike" baseline="0" dirty="0"/>
              <a:t>. </a:t>
            </a:r>
            <a:r>
              <a:rPr lang="en-GB" sz="900" b="0" i="0" u="none" strike="noStrike" baseline="0" dirty="0" err="1"/>
              <a:t>Seita</a:t>
            </a:r>
            <a:r>
              <a:rPr lang="en-GB" sz="900" b="0" i="0" u="none" strike="noStrike" baseline="0" dirty="0"/>
              <a:t>, T. Hironobu, A. Chieko and M. Shigeo, ”</a:t>
            </a:r>
            <a:r>
              <a:rPr lang="en-GB" sz="900" b="0" i="0" u="none" strike="noStrike" baseline="0" dirty="0" err="1"/>
              <a:t>LineChaser</a:t>
            </a:r>
            <a:r>
              <a:rPr lang="en-GB" sz="900" b="0" i="0" u="none" strike="noStrike" baseline="0" dirty="0"/>
              <a:t>: A Smartphone-Based Navigation System for Blind People to Stand in Lines,” Proceedings of the 2021 CHI Conference on Human Factors in Computing Systems, p. 13, 2021.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b="0" i="0" u="none" strike="noStrike" baseline="0" dirty="0"/>
              <a:t>Amira. A. </a:t>
            </a:r>
            <a:r>
              <a:rPr lang="en-GB" sz="900" b="0" i="0" u="none" strike="noStrike" baseline="0" dirty="0" err="1"/>
              <a:t>Elsonbat</a:t>
            </a:r>
            <a:r>
              <a:rPr lang="en-GB" sz="900" dirty="0"/>
              <a:t>,</a:t>
            </a:r>
            <a:r>
              <a:rPr lang="en-GB" sz="900" b="0" i="0" u="none" strike="noStrike" baseline="0" dirty="0"/>
              <a:t> “Smart Blind Stick Design and Implementation”, International Journal of Engineering and Advanced Technology (IJEAT), 2021, 10(5), 17–20. 10.35940/ijeat.D2535.0610521</a:t>
            </a:r>
            <a:endParaRPr lang="en-GB" sz="9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BBDFD6-6D2F-485B-A0C7-A1568C4A1E00}"/>
              </a:ext>
            </a:extLst>
          </p:cNvPr>
          <p:cNvSpPr txBox="1">
            <a:spLocks/>
          </p:cNvSpPr>
          <p:nvPr/>
        </p:nvSpPr>
        <p:spPr>
          <a:xfrm>
            <a:off x="6018648" y="396815"/>
            <a:ext cx="5815285" cy="50806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 dirty="0"/>
              <a:t>Edge Based Obstacle Detection [</a:t>
            </a:r>
            <a:r>
              <a:rPr lang="en-GB" sz="1500" dirty="0" err="1"/>
              <a:t>Za’aba</a:t>
            </a:r>
            <a:r>
              <a:rPr lang="en-GB" sz="1500" dirty="0"/>
              <a:t> et. al., 2019]</a:t>
            </a:r>
          </a:p>
          <a:p>
            <a:pPr lvl="1"/>
            <a:r>
              <a:rPr lang="en-GB" sz="1200" dirty="0"/>
              <a:t>This work uses mobile devices such as smartphones and tablets</a:t>
            </a:r>
          </a:p>
          <a:p>
            <a:pPr lvl="1"/>
            <a:r>
              <a:rPr lang="en-GB" sz="1200" dirty="0"/>
              <a:t>Uses the device’s camera to collect images, and runs an edge detection algorithm to detect an object</a:t>
            </a:r>
          </a:p>
          <a:p>
            <a:pPr lvl="1"/>
            <a:r>
              <a:rPr lang="en-GB" sz="1200" dirty="0"/>
              <a:t>Also uses the device’s proximity sensors, accelerometer and gyroscope to adapt itself to the environment</a:t>
            </a:r>
          </a:p>
          <a:p>
            <a:r>
              <a:rPr lang="en-GB" sz="1500" dirty="0"/>
              <a:t>Automatic Train Pairing [</a:t>
            </a:r>
            <a:r>
              <a:rPr lang="en-GB" sz="1500" dirty="0" err="1"/>
              <a:t>Sattiraju</a:t>
            </a:r>
            <a:r>
              <a:rPr lang="en-GB" sz="1500" dirty="0"/>
              <a:t> et. al., 2017]</a:t>
            </a:r>
          </a:p>
          <a:p>
            <a:pPr lvl="1"/>
            <a:r>
              <a:rPr lang="en-GB" sz="1200" dirty="0"/>
              <a:t>Authors use machine learning techniques to carry out real-time ranging and localisation </a:t>
            </a:r>
          </a:p>
          <a:p>
            <a:pPr lvl="1"/>
            <a:r>
              <a:rPr lang="en-GB" sz="1200" dirty="0"/>
              <a:t>The work presents information on a number of data labelling techniques, including a grid system and discusses the performance of a number of classification models to perform automatic train pairing</a:t>
            </a:r>
          </a:p>
          <a:p>
            <a:r>
              <a:rPr lang="en-GB" sz="1500" dirty="0" err="1"/>
              <a:t>LineChaser</a:t>
            </a:r>
            <a:r>
              <a:rPr lang="en-GB" sz="1500" dirty="0"/>
              <a:t> [Kuribayashi et. al., 2021]</a:t>
            </a:r>
          </a:p>
          <a:p>
            <a:pPr lvl="1"/>
            <a:r>
              <a:rPr lang="en-GB" sz="1200" dirty="0"/>
              <a:t>The proposed system presented uses a smartphone’s camera in this work to guide the user to the end of a line, and an infrared sensor to continuously report the distance and direction of the last person in the line, allowing the user to follow them</a:t>
            </a:r>
          </a:p>
          <a:p>
            <a:pPr lvl="1"/>
            <a:r>
              <a:rPr lang="en-GB" sz="1200" dirty="0"/>
              <a:t>The proposed system requires the user to operate and hold a smartphone throughout</a:t>
            </a:r>
          </a:p>
          <a:p>
            <a:r>
              <a:rPr lang="en-GB" sz="1500" dirty="0"/>
              <a:t>Smart Blind Stick [</a:t>
            </a:r>
            <a:r>
              <a:rPr lang="en-GB" sz="1500" dirty="0" err="1"/>
              <a:t>Elsonbat</a:t>
            </a:r>
            <a:r>
              <a:rPr lang="en-GB" sz="1500" dirty="0"/>
              <a:t>, 2021]</a:t>
            </a:r>
          </a:p>
          <a:p>
            <a:pPr lvl="1"/>
            <a:r>
              <a:rPr lang="en-GB" sz="1200" dirty="0"/>
              <a:t>This work modified a traditional stick used by a blind person and modified it with ultrasonic sensors to detect distance and water sensors to detect rainfall and a water level</a:t>
            </a:r>
          </a:p>
          <a:p>
            <a:pPr lvl="1"/>
            <a:r>
              <a:rPr lang="en-GB" sz="1200" dirty="0"/>
              <a:t>The stick is connected to an application which runs on a smartphone</a:t>
            </a:r>
          </a:p>
          <a:p>
            <a:pPr lvl="1"/>
            <a:r>
              <a:rPr lang="en-GB" sz="1200" dirty="0"/>
              <a:t>The application will receive information to assist their journey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AE209-22D4-4573-88D1-CEE2C730696B}"/>
              </a:ext>
            </a:extLst>
          </p:cNvPr>
          <p:cNvSpPr txBox="1"/>
          <p:nvPr/>
        </p:nvSpPr>
        <p:spPr>
          <a:xfrm>
            <a:off x="11381173" y="635641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3/13</a:t>
            </a:r>
          </a:p>
        </p:txBody>
      </p:sp>
    </p:spTree>
    <p:extLst>
      <p:ext uri="{BB962C8B-B14F-4D97-AF65-F5344CB8AC3E}">
        <p14:creationId xmlns:p14="http://schemas.microsoft.com/office/powerpoint/2010/main" val="79905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E9774-FC29-4DF7-ABE2-589FEA6E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GB" sz="5400"/>
              <a:t>Aims and Objectives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64758-0FA0-4DD0-8F30-3EED54220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441" y="2984245"/>
            <a:ext cx="6900512" cy="2855420"/>
          </a:xfrm>
        </p:spPr>
        <p:txBody>
          <a:bodyPr/>
          <a:lstStyle/>
          <a:p>
            <a:pPr marL="148590" indent="-148590" defTabSz="594360">
              <a:spcBef>
                <a:spcPts val="650"/>
              </a:spcBef>
            </a:pPr>
            <a:endParaRPr lang="en-GB" sz="182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48590" indent="-148590" defTabSz="594360">
              <a:spcBef>
                <a:spcPts val="650"/>
              </a:spcBef>
            </a:pPr>
            <a:r>
              <a:rPr lang="en-GB" sz="18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 of a data collection system, and subsequent data collection</a:t>
            </a:r>
          </a:p>
          <a:p>
            <a:pPr marL="148590" indent="-148590" defTabSz="594360">
              <a:spcBef>
                <a:spcPts val="650"/>
              </a:spcBef>
            </a:pPr>
            <a:r>
              <a:rPr lang="en-GB" sz="18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Investigate the performance of various machine learning techniques on the collected dataset </a:t>
            </a:r>
          </a:p>
          <a:p>
            <a:pPr marL="148590" indent="-148590" defTabSz="594360">
              <a:spcBef>
                <a:spcPts val="650"/>
              </a:spcBef>
            </a:pPr>
            <a:r>
              <a:rPr lang="en-GB" sz="18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Deploy the model to an Edge device and evaluate the performance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4A778A-D417-4851-8FF8-7CE4C349F60F}"/>
              </a:ext>
            </a:extLst>
          </p:cNvPr>
          <p:cNvSpPr/>
          <p:nvPr/>
        </p:nvSpPr>
        <p:spPr>
          <a:xfrm>
            <a:off x="4814050" y="766763"/>
            <a:ext cx="6734480" cy="145265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87F323-CC2D-4CE4-B4B9-3CF83C5FE4A8}"/>
              </a:ext>
            </a:extLst>
          </p:cNvPr>
          <p:cNvSpPr txBox="1"/>
          <p:nvPr/>
        </p:nvSpPr>
        <p:spPr>
          <a:xfrm>
            <a:off x="5074045" y="810642"/>
            <a:ext cx="60945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594360">
              <a:spcBef>
                <a:spcPts val="650"/>
              </a:spcBef>
              <a:buNone/>
            </a:pPr>
            <a:r>
              <a:rPr lang="en-GB" sz="20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 an Edge device for obstacle detection and localisation in an indoor setting to, allow navigation of an unfamiliar environment by people with visual impairments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E077EE-3884-4B01-915F-DAF2C517B12D}"/>
              </a:ext>
            </a:extLst>
          </p:cNvPr>
          <p:cNvSpPr txBox="1"/>
          <p:nvPr/>
        </p:nvSpPr>
        <p:spPr>
          <a:xfrm>
            <a:off x="11381173" y="635641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4/13</a:t>
            </a:r>
          </a:p>
        </p:txBody>
      </p:sp>
    </p:spTree>
    <p:extLst>
      <p:ext uri="{BB962C8B-B14F-4D97-AF65-F5344CB8AC3E}">
        <p14:creationId xmlns:p14="http://schemas.microsoft.com/office/powerpoint/2010/main" val="325532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760F2-D58A-F728-3981-211518905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GB" sz="2800"/>
              <a:t>Project Work: Data Collection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F48C-60BB-9A91-DE3B-9A69719A3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en-GB" sz="1800" dirty="0"/>
              <a:t>Data was collected using an Arduino Development Kit using 2 ultrasonic sensors, coded using the Arduino IDE</a:t>
            </a:r>
          </a:p>
          <a:p>
            <a:r>
              <a:rPr lang="en-GB" sz="1800" dirty="0"/>
              <a:t>Objects were placed in the centre of a hallway </a:t>
            </a:r>
          </a:p>
          <a:p>
            <a:r>
              <a:rPr lang="en-GB" sz="1800" dirty="0"/>
              <a:t>Data was collected from each grid location of a 3 by 3 grid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C82526-6127-4F8E-80D4-AF4961DFA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415" y="2587286"/>
            <a:ext cx="3584448" cy="3279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60A327-08AA-43C6-87F3-8A0C4A50CC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9" r="3634" b="3"/>
          <a:stretch/>
        </p:blipFill>
        <p:spPr>
          <a:xfrm>
            <a:off x="4347599" y="2700919"/>
            <a:ext cx="3584448" cy="3450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5A1974-979F-409C-A92B-E35FEFE146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036" r="10471"/>
          <a:stretch/>
        </p:blipFill>
        <p:spPr>
          <a:xfrm>
            <a:off x="293014" y="2894312"/>
            <a:ext cx="3584448" cy="30636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2BFEC0-2CA1-4F12-9DBB-51FA1C0F0673}"/>
              </a:ext>
            </a:extLst>
          </p:cNvPr>
          <p:cNvSpPr txBox="1"/>
          <p:nvPr/>
        </p:nvSpPr>
        <p:spPr>
          <a:xfrm>
            <a:off x="11381173" y="635641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5/13</a:t>
            </a:r>
          </a:p>
        </p:txBody>
      </p:sp>
    </p:spTree>
    <p:extLst>
      <p:ext uri="{BB962C8B-B14F-4D97-AF65-F5344CB8AC3E}">
        <p14:creationId xmlns:p14="http://schemas.microsoft.com/office/powerpoint/2010/main" val="29277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A1C2F-CC27-4217-98E9-5BCDDAC2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GB" sz="3400"/>
              <a:t>Analysis: Machine Learning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3A56-E26D-4B21-BB52-6EC513C9B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640206"/>
          </a:xfrm>
        </p:spPr>
        <p:txBody>
          <a:bodyPr anchor="ctr">
            <a:normAutofit/>
          </a:bodyPr>
          <a:lstStyle/>
          <a:p>
            <a:r>
              <a:rPr lang="en-GB" sz="2200" dirty="0"/>
              <a:t>This analysis aims to answer the question: Can we use machine learning techniques to classify the data?</a:t>
            </a:r>
          </a:p>
          <a:p>
            <a:r>
              <a:rPr lang="en-GB" sz="2200" dirty="0"/>
              <a:t>Data processed through a number of classification algorithms for a “binary search”, and a “grid search”</a:t>
            </a:r>
          </a:p>
          <a:p>
            <a:endParaRPr lang="en-GB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8B90B4-05B4-4A49-9CAB-A4878157A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85" y="2672078"/>
            <a:ext cx="8068818" cy="1694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3DE32D-5B5F-49B8-BD51-873DD2FF7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048" y="4784386"/>
            <a:ext cx="8558021" cy="178675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E010025-A260-486A-B132-82700A8D7E16}"/>
              </a:ext>
            </a:extLst>
          </p:cNvPr>
          <p:cNvSpPr txBox="1">
            <a:spLocks/>
          </p:cNvSpPr>
          <p:nvPr/>
        </p:nvSpPr>
        <p:spPr>
          <a:xfrm>
            <a:off x="8736803" y="3058599"/>
            <a:ext cx="1930521" cy="921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200" dirty="0"/>
              <a:t>Binary Search </a:t>
            </a:r>
          </a:p>
          <a:p>
            <a:pPr marL="0" indent="0" algn="ctr">
              <a:buNone/>
            </a:pPr>
            <a:r>
              <a:rPr lang="en-GB" sz="2200" dirty="0"/>
              <a:t>Results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B458ED4-49A6-43F3-85E6-901939744322}"/>
              </a:ext>
            </a:extLst>
          </p:cNvPr>
          <p:cNvSpPr txBox="1">
            <a:spLocks/>
          </p:cNvSpPr>
          <p:nvPr/>
        </p:nvSpPr>
        <p:spPr>
          <a:xfrm>
            <a:off x="938130" y="5182019"/>
            <a:ext cx="1786756" cy="743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200" dirty="0"/>
              <a:t>Grid Search </a:t>
            </a:r>
          </a:p>
          <a:p>
            <a:pPr marL="0" indent="0" algn="ctr">
              <a:buNone/>
            </a:pPr>
            <a:r>
              <a:rPr lang="en-GB" sz="2200" dirty="0"/>
              <a:t>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56D2DD-C90D-4FEB-A252-11734742F8FE}"/>
              </a:ext>
            </a:extLst>
          </p:cNvPr>
          <p:cNvSpPr txBox="1"/>
          <p:nvPr/>
        </p:nvSpPr>
        <p:spPr>
          <a:xfrm>
            <a:off x="11381173" y="635641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6/13</a:t>
            </a:r>
          </a:p>
        </p:txBody>
      </p:sp>
    </p:spTree>
    <p:extLst>
      <p:ext uri="{BB962C8B-B14F-4D97-AF65-F5344CB8AC3E}">
        <p14:creationId xmlns:p14="http://schemas.microsoft.com/office/powerpoint/2010/main" val="333029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A1C2F-CC27-4217-98E9-5BCDDAC2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GB" sz="2800"/>
              <a:t>Analysis: Machine Learning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3A56-E26D-4B21-BB52-6EC513C9B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GB" sz="1700"/>
              <a:t>With the Decision Tree and K-Nearest Neighbour showing 100% accuracy, I wanted to dig deeper into these results</a:t>
            </a:r>
          </a:p>
          <a:p>
            <a:endParaRPr lang="en-GB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4149C-985D-45C4-914F-5D5D3DEC0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607" y="1510882"/>
            <a:ext cx="7349495" cy="42810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D0EFE6-A8D8-4DA1-BF67-74B3D0FB130C}"/>
              </a:ext>
            </a:extLst>
          </p:cNvPr>
          <p:cNvSpPr txBox="1"/>
          <p:nvPr/>
        </p:nvSpPr>
        <p:spPr>
          <a:xfrm>
            <a:off x="11381173" y="635641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7/13</a:t>
            </a:r>
          </a:p>
        </p:txBody>
      </p:sp>
    </p:spTree>
    <p:extLst>
      <p:ext uri="{BB962C8B-B14F-4D97-AF65-F5344CB8AC3E}">
        <p14:creationId xmlns:p14="http://schemas.microsoft.com/office/powerpoint/2010/main" val="11756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A1C2F-CC27-4217-98E9-5BCDDAC2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GB" sz="3400"/>
              <a:t>Analysis: Machine Learning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3A56-E26D-4B21-BB52-6EC513C9B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GB" sz="2200" dirty="0"/>
              <a:t>With the Decision Tree and K-Nearest Neighbour showing 100% accuracy, I wanted to dig deeper into these results</a:t>
            </a:r>
          </a:p>
          <a:p>
            <a:endParaRPr lang="en-GB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90FF09-E9B4-4598-84BA-7E368EA8F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669" y="2290936"/>
            <a:ext cx="6826470" cy="39593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652987-6CCF-4C09-8FBD-F6AE44A26E27}"/>
              </a:ext>
            </a:extLst>
          </p:cNvPr>
          <p:cNvSpPr txBox="1"/>
          <p:nvPr/>
        </p:nvSpPr>
        <p:spPr>
          <a:xfrm>
            <a:off x="11381173" y="635641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8/13</a:t>
            </a:r>
          </a:p>
        </p:txBody>
      </p:sp>
    </p:spTree>
    <p:extLst>
      <p:ext uri="{BB962C8B-B14F-4D97-AF65-F5344CB8AC3E}">
        <p14:creationId xmlns:p14="http://schemas.microsoft.com/office/powerpoint/2010/main" val="250471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12B0B-F96D-4A57-BB42-F4221217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GB" sz="5000"/>
              <a:t>Analysis: Neural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CC9BE-4B4B-4EF2-87FD-ED33881E1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72" y="847006"/>
            <a:ext cx="6259378" cy="5163987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373C0-2DFE-4070-AE74-0E6979B27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n-GB" sz="2000" dirty="0"/>
              <a:t>Neural networks built using the </a:t>
            </a:r>
            <a:r>
              <a:rPr lang="en-GB" sz="2000" dirty="0" err="1"/>
              <a:t>Keras</a:t>
            </a:r>
            <a:r>
              <a:rPr lang="en-GB" sz="2000" dirty="0"/>
              <a:t> framework from TensorFlow</a:t>
            </a:r>
          </a:p>
          <a:p>
            <a:r>
              <a:rPr lang="en-GB" sz="2000" dirty="0"/>
              <a:t>Hyperparameters of a Dense network were tuned for the best Accuracy and Loss results</a:t>
            </a:r>
          </a:p>
          <a:p>
            <a:pPr lvl="1"/>
            <a:r>
              <a:rPr lang="en-GB" sz="2000" dirty="0"/>
              <a:t>Number of layers and neurons</a:t>
            </a:r>
          </a:p>
          <a:p>
            <a:pPr lvl="1"/>
            <a:r>
              <a:rPr lang="en-GB" sz="2000" dirty="0"/>
              <a:t>Learning rate</a:t>
            </a:r>
          </a:p>
          <a:p>
            <a:pPr lvl="1"/>
            <a:r>
              <a:rPr lang="en-GB" sz="2000" dirty="0"/>
              <a:t>Batch size</a:t>
            </a:r>
          </a:p>
          <a:p>
            <a:pPr lvl="1"/>
            <a:r>
              <a:rPr lang="en-GB" sz="2000" dirty="0"/>
              <a:t>Epochs</a:t>
            </a:r>
          </a:p>
          <a:p>
            <a:pPr lvl="1"/>
            <a:r>
              <a:rPr lang="en-GB" sz="2000" dirty="0"/>
              <a:t>Optimisers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A57A3B-5595-49C2-810E-CE60BDD396DB}"/>
              </a:ext>
            </a:extLst>
          </p:cNvPr>
          <p:cNvSpPr txBox="1"/>
          <p:nvPr/>
        </p:nvSpPr>
        <p:spPr>
          <a:xfrm>
            <a:off x="11381173" y="635641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9/13</a:t>
            </a:r>
          </a:p>
        </p:txBody>
      </p:sp>
    </p:spTree>
    <p:extLst>
      <p:ext uri="{BB962C8B-B14F-4D97-AF65-F5344CB8AC3E}">
        <p14:creationId xmlns:p14="http://schemas.microsoft.com/office/powerpoint/2010/main" val="297348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1077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MSc Research Project Presentation</vt:lpstr>
      <vt:lpstr>Agenda </vt:lpstr>
      <vt:lpstr>Project Background and Related Work</vt:lpstr>
      <vt:lpstr>Aims and Objectives</vt:lpstr>
      <vt:lpstr>Project Work: Data Collection</vt:lpstr>
      <vt:lpstr>Analysis: Machine Learning</vt:lpstr>
      <vt:lpstr>Analysis: Machine Learning</vt:lpstr>
      <vt:lpstr>Analysis: Machine Learning</vt:lpstr>
      <vt:lpstr>Analysis: Neural Networks</vt:lpstr>
      <vt:lpstr>Analysis: Neural Networks</vt:lpstr>
      <vt:lpstr>Deployment onto Constrained Device</vt:lpstr>
      <vt:lpstr>Conclusions and Future Work</vt:lpstr>
      <vt:lpstr>Questions?</vt:lpstr>
      <vt:lpstr>Backup</vt:lpstr>
      <vt:lpstr>Proposed System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Research Project Presentation</dc:title>
  <dc:creator>Sean O Fithcheallaigh</dc:creator>
  <cp:lastModifiedBy>O Fithcheallaigh, Sean</cp:lastModifiedBy>
  <cp:revision>9</cp:revision>
  <dcterms:created xsi:type="dcterms:W3CDTF">2023-05-16T19:17:17Z</dcterms:created>
  <dcterms:modified xsi:type="dcterms:W3CDTF">2023-05-19T06:22:37Z</dcterms:modified>
</cp:coreProperties>
</file>