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68" r:id="rId6"/>
    <p:sldId id="260" r:id="rId7"/>
    <p:sldId id="261" r:id="rId8"/>
    <p:sldId id="263" r:id="rId9"/>
    <p:sldId id="264" r:id="rId10"/>
    <p:sldId id="262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5105-8606-AE49-8AF5-3C5775E97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B51FF-172C-E21E-544B-3DA94DD77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CD0AA-DC77-17FA-1425-0DC52840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29ED2-1E4D-C434-8A94-327D3C64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8FCB4-4A38-566A-259C-73459EDA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3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3110-9CBE-80F2-E596-A3E70A31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5994A-41A9-1478-193F-665C83ABB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B1335-7B25-53FF-2BE3-8ABB4C91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4A2F1-99C3-17BD-E5BB-7530697E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2E4DD-5ED1-C8D1-DA8F-7DB3CC08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89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52128-2590-B994-1E81-799233EEF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AB760-0281-E055-D5A1-86534E99F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33197-AA2C-EBF1-0C3D-9AD230D7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36C4-2A70-4EC3-9032-CFCBCF3A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BE938-4070-5283-9082-D627FB75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36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1863-B963-9965-6E2B-3F679975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8F923-0BF7-DF01-FBC3-FAC59E89E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0660-303A-1A1E-0F6A-4B9F12D2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B5E1E-2D2E-EBFA-1B68-D3CD5AC0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A2DA0-F59F-C93B-F6BC-46EA8C8B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34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237D-8537-5072-502A-13D485ED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ECE7A-AC6C-8B8F-860A-D33B162EE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EEB0A-9DC3-46BF-BEF7-3A375EA0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973B-CC78-72C5-EAB9-532156BD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CA02D-34BF-EC76-CEDA-EA442241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47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0043-4B2D-AE06-7360-3F54AA9B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57C50-C9F7-2B31-35A5-6DA456D61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E732B-D894-A976-0B33-BD5B34D17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39B8E-36BE-14AF-B423-B48B1A26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5C1C2-7D27-5364-9CE3-9E77E0A8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20FE6-2EB1-BE1D-DE1B-EB112134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2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6ACB-62DB-DC92-7AEA-D584A9F1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8E040-6F5B-AE6B-67FE-607156AB4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DF834-576C-AEEE-14EB-A295847AD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36911-3C95-21BC-B10F-E3CBE615E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0F3BB-7A10-DF00-ACC0-4652C3F91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27A53-B4EE-6DEC-4797-5A8D4CDD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6024B2-835E-F251-3761-1BB1006A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4F55A-AB0F-64E6-51D7-CA779FEF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2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CE35-1E25-F1E4-9D0A-16F0FD78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2DDA0-59D9-A72D-1D5F-3C141FD1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1AC55-09FC-9D92-1188-09063DCF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C0437-88CA-9E90-B681-ACFEBAF3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37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D5ACE-C31D-7947-32B1-1280FAD5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A75FA-C6CB-62FC-6073-CC51CCB5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096B1-22F8-4374-737B-5FC802D0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11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F35D-E6E9-8B95-2DBE-3DFBA113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1CF46-512D-92F4-B00E-ABFE38762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7CFF6-78BC-7A21-67E4-3A4B19E34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88F66-A647-4BA2-DDE9-AF934C9C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BA172-AD06-E273-4166-EBE3AAD8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46398-70E1-1217-65E1-70A1A4DB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04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A7F9-40B9-6E91-AC79-CA6C89BC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8DF0C-6906-262A-2D5F-EC13B1492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9B847-5704-0927-DD77-220FE39C6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13D9E-EBB2-93D0-D4B1-FBA9AAE08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A8306-4FDA-1A9A-DDFA-0DEEEE50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580FB-B19E-A02C-D782-D180D716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92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A3DD7-8D47-E2C7-E6CE-A0E6A9D16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B51DA-B655-4A7B-D916-CD1678931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0285-12B2-8A5B-31F2-BDF1CCA89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0F7CE-1056-4AA7-918B-FDD9DDC9022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9E9DC-A9B1-E444-3FAC-2EA10A339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2B6E-2C68-93CF-E95C-E8102283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5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E78A5-6B31-49B5-29C1-772E0D588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GB" sz="7200"/>
              <a:t>MSc Research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C5596-D2F9-4AAE-7AF3-AF46EAD0D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GB" sz="1500"/>
              <a:t>Seán Ó Fithcheallaigh</a:t>
            </a:r>
          </a:p>
          <a:p>
            <a:r>
              <a:rPr lang="en-GB" sz="1500"/>
              <a:t>May 24, 2023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3FE91-FEB7-4F6C-B09E-35B4D46C136A}"/>
              </a:ext>
            </a:extLst>
          </p:cNvPr>
          <p:cNvSpPr txBox="1"/>
          <p:nvPr/>
        </p:nvSpPr>
        <p:spPr>
          <a:xfrm>
            <a:off x="11381173" y="635641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1/12</a:t>
            </a:r>
          </a:p>
        </p:txBody>
      </p:sp>
    </p:spTree>
    <p:extLst>
      <p:ext uri="{BB962C8B-B14F-4D97-AF65-F5344CB8AC3E}">
        <p14:creationId xmlns:p14="http://schemas.microsoft.com/office/powerpoint/2010/main" val="3705016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B0B-F96D-4A57-BB42-F4221217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GB" sz="5000"/>
              <a:t>Analysis: Neural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CC9BE-4B4B-4EF2-87FD-ED33881E1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2" y="847006"/>
            <a:ext cx="6259378" cy="5163987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373C0-2DFE-4070-AE74-0E6979B27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GB" sz="2000"/>
              <a:t>Neural networks built using the Keras framework from TensorFlow</a:t>
            </a:r>
          </a:p>
          <a:p>
            <a:r>
              <a:rPr lang="en-GB" sz="2000"/>
              <a:t>Hyperparameters of a Dense network were tuned for the best Accuracy and Loss results:</a:t>
            </a:r>
          </a:p>
          <a:p>
            <a:pPr lvl="1"/>
            <a:r>
              <a:rPr lang="en-GB" sz="2000"/>
              <a:t>Number of layers and neurons</a:t>
            </a:r>
          </a:p>
          <a:p>
            <a:pPr lvl="1"/>
            <a:r>
              <a:rPr lang="en-GB" sz="2000"/>
              <a:t>Learning rate</a:t>
            </a:r>
          </a:p>
          <a:p>
            <a:pPr lvl="1"/>
            <a:r>
              <a:rPr lang="en-GB" sz="2000"/>
              <a:t>Batch size</a:t>
            </a:r>
          </a:p>
          <a:p>
            <a:pPr lvl="1"/>
            <a:r>
              <a:rPr lang="en-GB" sz="2000"/>
              <a:t>Epochs</a:t>
            </a:r>
          </a:p>
          <a:p>
            <a:pPr lvl="1"/>
            <a:r>
              <a:rPr lang="en-GB" sz="2000"/>
              <a:t>Optimisers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B39D14-8FE7-422F-9D67-FE8E1D76E697}"/>
              </a:ext>
            </a:extLst>
          </p:cNvPr>
          <p:cNvSpPr txBox="1"/>
          <p:nvPr/>
        </p:nvSpPr>
        <p:spPr>
          <a:xfrm>
            <a:off x="11381173" y="635641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9/12</a:t>
            </a:r>
          </a:p>
        </p:txBody>
      </p:sp>
    </p:spTree>
    <p:extLst>
      <p:ext uri="{BB962C8B-B14F-4D97-AF65-F5344CB8AC3E}">
        <p14:creationId xmlns:p14="http://schemas.microsoft.com/office/powerpoint/2010/main" val="297348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47A7F-6E3A-4EBD-B2ED-E082FD32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Analysis: Neural Networks</a:t>
            </a:r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A748A249-3026-4B63-90EB-0E96942FC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628042"/>
            <a:ext cx="6114024" cy="672541"/>
          </a:xfrm>
          <a:prstGeom prst="rect">
            <a:avLst/>
          </a:prstGeom>
        </p:spPr>
      </p:pic>
      <p:sp>
        <p:nvSpPr>
          <p:cNvPr id="45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D94367-1FD6-8051-03E4-CCBBD6A51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542" y="1029656"/>
            <a:ext cx="5250697" cy="4541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B5895-293B-4F5D-AE1C-E85EB9DFB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228" y="3529912"/>
            <a:ext cx="3654863" cy="29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6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FB3B9-5C26-42FA-ADF3-A157E514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GB" sz="5000"/>
              <a:t>Deployment onto Constrained Device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6693B-0AAE-42ED-8DE6-F6D747450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19" b="3"/>
          <a:stretch/>
        </p:blipFill>
        <p:spPr>
          <a:xfrm>
            <a:off x="9191625" y="630935"/>
            <a:ext cx="2450592" cy="25472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B24E1-3455-4FBE-A453-ED31BD30E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556" y="1469135"/>
            <a:ext cx="3722369" cy="4560190"/>
          </a:xfrm>
        </p:spPr>
        <p:txBody>
          <a:bodyPr anchor="t">
            <a:normAutofit/>
          </a:bodyPr>
          <a:lstStyle/>
          <a:p>
            <a:r>
              <a:rPr lang="en-GB" sz="1600" dirty="0"/>
              <a:t>Neural network was converted to a header file using TensorFlow</a:t>
            </a:r>
          </a:p>
          <a:p>
            <a:r>
              <a:rPr lang="en-GB" sz="1600" dirty="0"/>
              <a:t>This header file can be imported into the microcontroller to be used with TensorFlow Lite</a:t>
            </a:r>
          </a:p>
          <a:p>
            <a:r>
              <a:rPr lang="en-GB" sz="1600" dirty="0"/>
              <a:t>Initial tests did not produce an output from the inference</a:t>
            </a:r>
          </a:p>
          <a:p>
            <a:r>
              <a:rPr lang="en-GB" sz="1600" dirty="0"/>
              <a:t>Investigations pointed towards the shape of the data being given to the input tensor was wrong</a:t>
            </a:r>
          </a:p>
          <a:p>
            <a:r>
              <a:rPr lang="en-GB" sz="1600" dirty="0"/>
              <a:t>Modifications were made to both the sensor shape and the data being fed into the tensor </a:t>
            </a:r>
          </a:p>
          <a:p>
            <a:r>
              <a:rPr lang="en-GB" sz="1600" dirty="0"/>
              <a:t>The system started to produce results, but it was always the same few grids no matter the data fed into the system</a:t>
            </a:r>
          </a:p>
          <a:p>
            <a:endParaRPr lang="en-GB" sz="1200" dirty="0"/>
          </a:p>
          <a:p>
            <a:endParaRPr lang="en-GB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A93ABD-E751-45C2-B9FA-C56265E0E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77" y="3429000"/>
            <a:ext cx="3535575" cy="1157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3DB9A7-B693-4569-9583-C4FA08119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480" y="4463910"/>
            <a:ext cx="3572170" cy="18612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EC2944-C13C-473C-B8B2-7806D2655FF3}"/>
              </a:ext>
            </a:extLst>
          </p:cNvPr>
          <p:cNvSpPr txBox="1"/>
          <p:nvPr/>
        </p:nvSpPr>
        <p:spPr>
          <a:xfrm>
            <a:off x="11381173" y="635641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11/12</a:t>
            </a:r>
          </a:p>
        </p:txBody>
      </p:sp>
    </p:spTree>
    <p:extLst>
      <p:ext uri="{BB962C8B-B14F-4D97-AF65-F5344CB8AC3E}">
        <p14:creationId xmlns:p14="http://schemas.microsoft.com/office/powerpoint/2010/main" val="87372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ECD06-4BB0-4390-BEA4-218E57B2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 dirty="0"/>
              <a:t>Conclusions and Future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C0F89-C1A6-43F0-866A-90BC8F70D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GB" sz="2000"/>
              <a:t>A large dataset was created, using a number of obstacles</a:t>
            </a:r>
          </a:p>
          <a:p>
            <a:r>
              <a:rPr lang="en-GB" sz="2000"/>
              <a:t>Initial analysis indicated that detecting obstacles is possible, but standard machine-learning techniques alone were not sufficient</a:t>
            </a:r>
          </a:p>
          <a:p>
            <a:r>
              <a:rPr lang="en-GB" sz="2000"/>
              <a:t>Development of neural network proved promising with good accuracy scores</a:t>
            </a:r>
          </a:p>
          <a:p>
            <a:r>
              <a:rPr lang="en-GB" sz="2000"/>
              <a:t>Deploying the model onto the constrained device generated a number of challenges, which have not been fully overcome</a:t>
            </a:r>
          </a:p>
          <a:p>
            <a:r>
              <a:rPr lang="en-GB" sz="2000"/>
              <a:t>If these challenges could be overcome, this work has shown the potential to develop a system which could be used by people with visual impairments to navigate an unfamiliar indoor environment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75DE6-0AFF-4901-9200-35DDDFCD2C4A}"/>
              </a:ext>
            </a:extLst>
          </p:cNvPr>
          <p:cNvSpPr txBox="1"/>
          <p:nvPr/>
        </p:nvSpPr>
        <p:spPr>
          <a:xfrm>
            <a:off x="11381173" y="635641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12/12</a:t>
            </a:r>
          </a:p>
        </p:txBody>
      </p:sp>
    </p:spTree>
    <p:extLst>
      <p:ext uri="{BB962C8B-B14F-4D97-AF65-F5344CB8AC3E}">
        <p14:creationId xmlns:p14="http://schemas.microsoft.com/office/powerpoint/2010/main" val="46168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2E398-C34C-E78C-6A06-A235DF60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GB" sz="6000"/>
              <a:t>Agenda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D357-E6E4-27D4-A618-F930BFE78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931479"/>
            <a:ext cx="10509504" cy="3311476"/>
          </a:xfrm>
        </p:spPr>
        <p:txBody>
          <a:bodyPr>
            <a:normAutofit/>
          </a:bodyPr>
          <a:lstStyle/>
          <a:p>
            <a:r>
              <a:rPr lang="en-GB" sz="1900" dirty="0"/>
              <a:t>Research background</a:t>
            </a:r>
          </a:p>
          <a:p>
            <a:r>
              <a:rPr lang="en-GB" sz="1900" dirty="0"/>
              <a:t>Project work</a:t>
            </a:r>
          </a:p>
          <a:p>
            <a:pPr lvl="1"/>
            <a:r>
              <a:rPr lang="en-GB" sz="1900" dirty="0"/>
              <a:t>Data collection</a:t>
            </a:r>
          </a:p>
          <a:p>
            <a:pPr lvl="1"/>
            <a:r>
              <a:rPr lang="en-GB" sz="1900" dirty="0"/>
              <a:t>Machine Learning Analysis</a:t>
            </a:r>
          </a:p>
          <a:p>
            <a:pPr lvl="1"/>
            <a:r>
              <a:rPr lang="en-GB" sz="1900" dirty="0"/>
              <a:t>Deep Learning Analysis </a:t>
            </a:r>
          </a:p>
          <a:p>
            <a:pPr lvl="1"/>
            <a:r>
              <a:rPr lang="en-GB" sz="1900" dirty="0"/>
              <a:t>Deployment to Edge device</a:t>
            </a:r>
          </a:p>
          <a:p>
            <a:r>
              <a:rPr lang="en-GB" sz="1900" dirty="0"/>
              <a:t>Evaluation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30685C-256C-4467-8812-FD3E43B940F7}"/>
              </a:ext>
            </a:extLst>
          </p:cNvPr>
          <p:cNvSpPr txBox="1"/>
          <p:nvPr/>
        </p:nvSpPr>
        <p:spPr>
          <a:xfrm>
            <a:off x="11381173" y="635641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2/12</a:t>
            </a:r>
          </a:p>
        </p:txBody>
      </p:sp>
    </p:spTree>
    <p:extLst>
      <p:ext uri="{BB962C8B-B14F-4D97-AF65-F5344CB8AC3E}">
        <p14:creationId xmlns:p14="http://schemas.microsoft.com/office/powerpoint/2010/main" val="84533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A6897-06E3-986A-8280-EB236083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 dirty="0"/>
              <a:t>Project Background</a:t>
            </a:r>
          </a:p>
        </p:txBody>
      </p:sp>
      <p:sp>
        <p:nvSpPr>
          <p:cNvPr id="4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DACD-65A7-DD50-42D0-8BD7CFCD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872899"/>
            <a:ext cx="4561648" cy="3320668"/>
          </a:xfrm>
        </p:spPr>
        <p:txBody>
          <a:bodyPr>
            <a:normAutofit/>
          </a:bodyPr>
          <a:lstStyle/>
          <a:p>
            <a:r>
              <a:rPr lang="en-GB" sz="1500" dirty="0"/>
              <a:t>As we live longer, more and more people are expected to develop visual impairments. Experts predict by 2050 the number of people suffering from sight loss will double to over 4 million [L. Pezzullo, 2018]</a:t>
            </a:r>
          </a:p>
          <a:p>
            <a:r>
              <a:rPr lang="en-GB" sz="1500" dirty="0"/>
              <a:t>Having a visual impairment can have a serious impact on a person’s physical and mental health</a:t>
            </a:r>
          </a:p>
          <a:p>
            <a:r>
              <a:rPr lang="en-GB" sz="1500" dirty="0"/>
              <a:t>Development and use of an Edge device for obstacle detection and navigation would allow the user to live a more full, independent life</a:t>
            </a:r>
          </a:p>
          <a:p>
            <a:endParaRPr lang="en-GB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12C82-D4FF-02DA-9B3E-243C7FE26A6F}"/>
              </a:ext>
            </a:extLst>
          </p:cNvPr>
          <p:cNvSpPr txBox="1"/>
          <p:nvPr/>
        </p:nvSpPr>
        <p:spPr>
          <a:xfrm>
            <a:off x="640080" y="5999519"/>
            <a:ext cx="1075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</a:rPr>
              <a:t>L. Pezzullo, J. Streatfeild, P. Simkiss and D. Shickle, ”The economic impact of sight loss and blindness in the UK adult population,” BMC Health Services Research, vol. 18, 2018.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79905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7C9E4-4765-40A3-9C67-4E02080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Project Background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7C234-1D1F-42F7-BC2F-DA0033736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/>
              <a:t>As we live longer, more and more people are expected to develop visual impairments</a:t>
            </a:r>
          </a:p>
          <a:p>
            <a:r>
              <a:rPr lang="en-GB" sz="2200"/>
              <a:t>Having a visual impairment can have a serious impact on a person’s physical and mental health</a:t>
            </a:r>
          </a:p>
          <a:p>
            <a:r>
              <a:rPr lang="en-GB" sz="2200"/>
              <a:t>Development and use of an Edge device for obstacle detection and navigation would allow the user to live a more full, independent life</a:t>
            </a:r>
          </a:p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122966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9774-FC29-4DF7-ABE2-589FEA6E2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64758-0FA0-4DD0-8F30-3EED54220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i="1" dirty="0"/>
              <a:t>Develop a system for obstacle detection and localisation in an indoor setting to allow navigation of an unfamiliar setting by people with visual impairments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532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760F2-D58A-F728-3981-21151890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GB" sz="2800"/>
              <a:t>Project Work: Data Collection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F48C-60BB-9A91-DE3B-9A69719A3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GB" sz="1800" dirty="0"/>
              <a:t>Data was collected using an Arduino Development Kit using 2 ultrasonic sensors, coded using the Arduino IDE</a:t>
            </a:r>
          </a:p>
          <a:p>
            <a:r>
              <a:rPr lang="en-GB" sz="1800" dirty="0"/>
              <a:t>Objects were placed in the centre of a hallway </a:t>
            </a:r>
          </a:p>
          <a:p>
            <a:r>
              <a:rPr lang="en-GB" sz="1800" dirty="0"/>
              <a:t>Data was collected from each grid location of a 3 by 3 grid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C82526-6127-4F8E-80D4-AF4961DFA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415" y="2587286"/>
            <a:ext cx="3584448" cy="3279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60A327-08AA-43C6-87F3-8A0C4A50C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9" r="3634" b="3"/>
          <a:stretch/>
        </p:blipFill>
        <p:spPr>
          <a:xfrm>
            <a:off x="4347599" y="2700919"/>
            <a:ext cx="3584448" cy="3450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A1974-979F-409C-A92B-E35FEFE146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36" r="10471"/>
          <a:stretch/>
        </p:blipFill>
        <p:spPr>
          <a:xfrm>
            <a:off x="293014" y="2894312"/>
            <a:ext cx="3584448" cy="306360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6003D4B-1CE7-4F30-AAFC-2D65D67B748F}"/>
              </a:ext>
            </a:extLst>
          </p:cNvPr>
          <p:cNvSpPr txBox="1"/>
          <p:nvPr/>
        </p:nvSpPr>
        <p:spPr>
          <a:xfrm>
            <a:off x="11381173" y="635641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5/12</a:t>
            </a:r>
          </a:p>
        </p:txBody>
      </p:sp>
    </p:spTree>
    <p:extLst>
      <p:ext uri="{BB962C8B-B14F-4D97-AF65-F5344CB8AC3E}">
        <p14:creationId xmlns:p14="http://schemas.microsoft.com/office/powerpoint/2010/main" val="29277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A1C2F-CC27-4217-98E9-5BCDDAC2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GB" sz="3400"/>
              <a:t>Analysis: Machine Learning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3A56-E26D-4B21-BB52-6EC513C9B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640206"/>
          </a:xfrm>
        </p:spPr>
        <p:txBody>
          <a:bodyPr anchor="ctr">
            <a:normAutofit/>
          </a:bodyPr>
          <a:lstStyle/>
          <a:p>
            <a:r>
              <a:rPr lang="en-GB" sz="2200" dirty="0"/>
              <a:t>This analysis aims to answer the question: Can we use machine learning techniques to classify the data?</a:t>
            </a:r>
          </a:p>
          <a:p>
            <a:r>
              <a:rPr lang="en-GB" sz="2200" dirty="0"/>
              <a:t>Data processed through a number of classification algorithms for a “binary search”, and a “grid search”</a:t>
            </a:r>
          </a:p>
          <a:p>
            <a:endParaRPr lang="en-GB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B90B4-05B4-4A49-9CAB-A4878157A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85" y="2672078"/>
            <a:ext cx="8068818" cy="1694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3DE32D-5B5F-49B8-BD51-873DD2FF7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048" y="4784386"/>
            <a:ext cx="8558021" cy="178675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E010025-A260-486A-B132-82700A8D7E16}"/>
              </a:ext>
            </a:extLst>
          </p:cNvPr>
          <p:cNvSpPr txBox="1">
            <a:spLocks/>
          </p:cNvSpPr>
          <p:nvPr/>
        </p:nvSpPr>
        <p:spPr>
          <a:xfrm>
            <a:off x="8736803" y="3058599"/>
            <a:ext cx="1930521" cy="921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200" dirty="0"/>
              <a:t>Binary Search </a:t>
            </a:r>
          </a:p>
          <a:p>
            <a:pPr marL="0" indent="0" algn="ctr">
              <a:buNone/>
            </a:pPr>
            <a:r>
              <a:rPr lang="en-GB" sz="2200" dirty="0"/>
              <a:t>Results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B458ED4-49A6-43F3-85E6-901939744322}"/>
              </a:ext>
            </a:extLst>
          </p:cNvPr>
          <p:cNvSpPr txBox="1">
            <a:spLocks/>
          </p:cNvSpPr>
          <p:nvPr/>
        </p:nvSpPr>
        <p:spPr>
          <a:xfrm>
            <a:off x="938130" y="5182019"/>
            <a:ext cx="1786756" cy="743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200" dirty="0"/>
              <a:t>Grid Search </a:t>
            </a:r>
          </a:p>
          <a:p>
            <a:pPr marL="0" indent="0" algn="ctr">
              <a:buNone/>
            </a:pPr>
            <a:r>
              <a:rPr lang="en-GB" sz="2200" dirty="0"/>
              <a:t>Results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0885D0-AA2A-4316-A0B1-3B24EA6B656D}"/>
              </a:ext>
            </a:extLst>
          </p:cNvPr>
          <p:cNvSpPr txBox="1"/>
          <p:nvPr/>
        </p:nvSpPr>
        <p:spPr>
          <a:xfrm>
            <a:off x="11381173" y="635641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6/12</a:t>
            </a:r>
          </a:p>
        </p:txBody>
      </p:sp>
    </p:spTree>
    <p:extLst>
      <p:ext uri="{BB962C8B-B14F-4D97-AF65-F5344CB8AC3E}">
        <p14:creationId xmlns:p14="http://schemas.microsoft.com/office/powerpoint/2010/main" val="333029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A1C2F-CC27-4217-98E9-5BCDDAC2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GB" sz="2800"/>
              <a:t>Analysis: Machine Learning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3A56-E26D-4B21-BB52-6EC513C9B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GB" sz="1700"/>
              <a:t>With the Decision Tree and K-Nearest Neighbour showing 100% accuracy, I wanted to dig deeper into these results</a:t>
            </a:r>
          </a:p>
          <a:p>
            <a:endParaRPr lang="en-GB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4149C-985D-45C4-914F-5D5D3DEC0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607" y="1510882"/>
            <a:ext cx="7349495" cy="42810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22CB6D-3B4F-4A29-8799-9EF2658746C9}"/>
              </a:ext>
            </a:extLst>
          </p:cNvPr>
          <p:cNvSpPr txBox="1"/>
          <p:nvPr/>
        </p:nvSpPr>
        <p:spPr>
          <a:xfrm>
            <a:off x="11381173" y="635641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7/12</a:t>
            </a:r>
          </a:p>
        </p:txBody>
      </p:sp>
    </p:spTree>
    <p:extLst>
      <p:ext uri="{BB962C8B-B14F-4D97-AF65-F5344CB8AC3E}">
        <p14:creationId xmlns:p14="http://schemas.microsoft.com/office/powerpoint/2010/main" val="11756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A1C2F-CC27-4217-98E9-5BCDDAC2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GB" sz="3400"/>
              <a:t>Analysis: Machine Learning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3A56-E26D-4B21-BB52-6EC513C9B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GB" sz="2200" dirty="0"/>
              <a:t>With the Decision Tree and K-Nearest Neighbour showing 100% accuracy, I wanted to dig deeper into these results</a:t>
            </a:r>
          </a:p>
          <a:p>
            <a:endParaRPr lang="en-GB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90FF09-E9B4-4598-84BA-7E368EA8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669" y="2290936"/>
            <a:ext cx="6826470" cy="3959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B2D6C0-3266-41C2-857D-A277DA0E053C}"/>
              </a:ext>
            </a:extLst>
          </p:cNvPr>
          <p:cNvSpPr txBox="1"/>
          <p:nvPr/>
        </p:nvSpPr>
        <p:spPr>
          <a:xfrm>
            <a:off x="11381173" y="635641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8/12</a:t>
            </a:r>
          </a:p>
        </p:txBody>
      </p:sp>
    </p:spTree>
    <p:extLst>
      <p:ext uri="{BB962C8B-B14F-4D97-AF65-F5344CB8AC3E}">
        <p14:creationId xmlns:p14="http://schemas.microsoft.com/office/powerpoint/2010/main" val="250471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620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MSc Research Project Presentation</vt:lpstr>
      <vt:lpstr>Agenda </vt:lpstr>
      <vt:lpstr>Project Background</vt:lpstr>
      <vt:lpstr>Project Background</vt:lpstr>
      <vt:lpstr>Aims and Objectives</vt:lpstr>
      <vt:lpstr>Project Work: Data Collection</vt:lpstr>
      <vt:lpstr>Analysis: Machine Learning</vt:lpstr>
      <vt:lpstr>Analysis: Machine Learning</vt:lpstr>
      <vt:lpstr>Analysis: Machine Learning</vt:lpstr>
      <vt:lpstr>Analysis: Neural Networks</vt:lpstr>
      <vt:lpstr>Analysis: Neural Networks</vt:lpstr>
      <vt:lpstr>Deployment onto Constrained Device</vt:lpstr>
      <vt:lpstr>Conclusions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Research Project Presentation</dc:title>
  <dc:creator>Sean O Fithcheallaigh</dc:creator>
  <cp:lastModifiedBy>Sean O Fithcheallaigh</cp:lastModifiedBy>
  <cp:revision>9</cp:revision>
  <dcterms:created xsi:type="dcterms:W3CDTF">2023-05-16T19:17:17Z</dcterms:created>
  <dcterms:modified xsi:type="dcterms:W3CDTF">2023-05-17T22:01:08Z</dcterms:modified>
</cp:coreProperties>
</file>