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C014-1AF3-33BC-CEF9-A2DDB70F1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02DCD-FFD1-5890-CE06-40B9ADFC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20DF-EC68-84FA-30F2-C01A43F1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9B1A-D51A-CACB-04C2-6D83B631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1145-C319-AFDF-A3D4-2093C669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D345-D5C8-DE50-D1FE-77C10A9A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96E86-3BB6-9684-F69D-421936FB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8C9E-AB66-D9A2-9465-03FF5AC4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FF4A-57FF-3263-7CC5-27CBA610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7942-03B5-236A-A365-46F308DB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A4DC8-1F39-E44E-53BC-4C998DE1E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43660-061C-8177-32FA-4BE75F14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8611-084A-A4F7-216A-49EC0184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B4E9-7DC1-40F1-4D5D-2156DB4F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6400-2D4B-E7B9-AE72-18BA041A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B16F-D3B3-CB96-0C22-C6736774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4D65-B3E2-9CBD-25AF-80B028C9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4D20-57C3-4DF9-20A6-F580202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B237-91ED-EE5F-BE90-15F66BB8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40CF-F9BB-3212-A8C2-F0309079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A39A-8233-231F-4056-C3F8A616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F9B0-F180-3807-F506-E2EB348D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6E3E-3C78-4909-DAA8-4CB1EC95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CFAF-A2F1-9B0B-F91E-1BFB0F55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29A0-EFA0-A2FC-471C-B5F7534E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8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F679-4D7F-99A5-6BE3-C8BD8871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4DB1-E221-5294-9B92-883BC7DF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69058-97CA-3B90-F4DE-D5538051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47AC-054D-605D-B073-8573D23A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2B041-2B36-6D3E-D634-6DE15ACB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6E55-5B70-62C2-4A30-D15C5D3F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B7BF-9866-CF0E-63D5-96AA30D8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D61A-F0D9-AAFC-CEEB-EFFBBD10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AEBC-B07E-52D2-C8D2-68206A68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01B27-4CD1-7650-797C-78AFFEF53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45431-F21E-C7C7-921D-C243C2608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35E0E-1B1F-E652-3F22-3E3752E2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899B3-28D9-C61F-A4DD-A54624FA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75EC8-11BC-8E9A-C711-EA0AC568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1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334A-E385-2E01-E632-D4157C7B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AD68B-204B-DCED-6849-A2865933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4EF11-094A-2024-1D1F-E3D30E2F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6EDA-27E2-66B3-5421-593CD8B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77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EA641-48F5-98AF-216D-EA4F9BA0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F9B31-6DCE-C13F-CE5C-C3C736AF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B4F16-97E6-199C-77F2-FBB4F51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6A3-D942-2110-ABF4-AC0DF50C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EB4A-E8F4-DCA7-9204-0EF87AD3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03E83-FC57-CAEC-F7E3-EF9FCF4F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2DC2-0374-58F7-63DF-021EBC0C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A44D6-EE89-BA8B-615A-6B50D34F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7650C-FC23-306B-5261-CF2DFFC7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2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8776-B923-6485-DEE8-D229D2C7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3246A-050B-5D54-EF49-B79C1EFF0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F2FB1-0EE5-018F-F637-EEEA349CD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998F-09E4-788D-EB20-36B7FCA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D36C-9064-C08E-46AE-60F4AFCD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3A0A2-18FF-0A13-75BD-EB8707C2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FA792-A66F-68A8-C827-C8B88AE6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E88-15A6-D5C3-8FFB-55B208CA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BE6-ED43-F288-C5C8-4DC8530B1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15E3-06DF-42F4-9D16-B9524594053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18AC-7BCA-1A33-218F-F76E29C7C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1C86-3384-5ACE-1323-FCEB526C8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E744-75F7-49C2-A37D-4F9572ABD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752C-D7BD-037A-A7F1-1D6A16442A87}"/>
              </a:ext>
            </a:extLst>
          </p:cNvPr>
          <p:cNvSpPr/>
          <p:nvPr/>
        </p:nvSpPr>
        <p:spPr>
          <a:xfrm>
            <a:off x="3020291" y="2881745"/>
            <a:ext cx="544945" cy="54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D774FC-EB8D-3975-024F-6D1D9025334B}"/>
              </a:ext>
            </a:extLst>
          </p:cNvPr>
          <p:cNvSpPr/>
          <p:nvPr/>
        </p:nvSpPr>
        <p:spPr>
          <a:xfrm>
            <a:off x="5516102" y="2788748"/>
            <a:ext cx="664234" cy="7332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7F0D51-E9E9-2CAB-8C59-26BDBF14BECE}"/>
              </a:ext>
            </a:extLst>
          </p:cNvPr>
          <p:cNvSpPr/>
          <p:nvPr/>
        </p:nvSpPr>
        <p:spPr>
          <a:xfrm>
            <a:off x="3731065" y="3107925"/>
            <a:ext cx="1656272" cy="9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62B86-7DC1-F399-412F-B3DF5A636ED2}"/>
              </a:ext>
            </a:extLst>
          </p:cNvPr>
          <p:cNvSpPr txBox="1"/>
          <p:nvPr/>
        </p:nvSpPr>
        <p:spPr>
          <a:xfrm>
            <a:off x="5387337" y="1958196"/>
            <a:ext cx="92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502A2-B403-9056-934B-C5D963CD1D9B}"/>
              </a:ext>
            </a:extLst>
          </p:cNvPr>
          <p:cNvSpPr txBox="1"/>
          <p:nvPr/>
        </p:nvSpPr>
        <p:spPr>
          <a:xfrm>
            <a:off x="6407182" y="2923260"/>
            <a:ext cx="25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= Predicted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4FBE3-6196-0DED-C210-0D88F74F5F8E}"/>
              </a:ext>
            </a:extLst>
          </p:cNvPr>
          <p:cNvSpPr txBox="1"/>
          <p:nvPr/>
        </p:nvSpPr>
        <p:spPr>
          <a:xfrm>
            <a:off x="3886024" y="3275111"/>
            <a:ext cx="108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Weight (w1)</a:t>
            </a:r>
          </a:p>
        </p:txBody>
      </p:sp>
    </p:spTree>
    <p:extLst>
      <p:ext uri="{BB962C8B-B14F-4D97-AF65-F5344CB8AC3E}">
        <p14:creationId xmlns:p14="http://schemas.microsoft.com/office/powerpoint/2010/main" val="411590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1</cp:revision>
  <dcterms:created xsi:type="dcterms:W3CDTF">2023-03-19T20:17:18Z</dcterms:created>
  <dcterms:modified xsi:type="dcterms:W3CDTF">2023-03-19T21:35:05Z</dcterms:modified>
</cp:coreProperties>
</file>