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E3631-1843-4265-A183-76137521CB5E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CBE2E0-9ACE-432E-AE86-FF9DFE8E43BA}">
      <dgm:prSet phldrT="[Text]"/>
      <dgm:spPr/>
      <dgm:t>
        <a:bodyPr/>
        <a:lstStyle/>
        <a:p>
          <a:r>
            <a:rPr lang="en-GB" dirty="0"/>
            <a:t>Data Capture Code Development</a:t>
          </a:r>
        </a:p>
      </dgm:t>
    </dgm:pt>
    <dgm:pt modelId="{2379B564-9869-4F5C-9665-A47617DAFE1D}" type="parTrans" cxnId="{9D0696E4-B91A-49A9-A82D-2097E62C209E}">
      <dgm:prSet/>
      <dgm:spPr/>
      <dgm:t>
        <a:bodyPr/>
        <a:lstStyle/>
        <a:p>
          <a:endParaRPr lang="en-GB"/>
        </a:p>
      </dgm:t>
    </dgm:pt>
    <dgm:pt modelId="{7A941946-E012-42ED-BA77-96E757850108}" type="sibTrans" cxnId="{9D0696E4-B91A-49A9-A82D-2097E62C209E}">
      <dgm:prSet/>
      <dgm:spPr/>
      <dgm:t>
        <a:bodyPr/>
        <a:lstStyle/>
        <a:p>
          <a:endParaRPr lang="en-GB"/>
        </a:p>
      </dgm:t>
    </dgm:pt>
    <dgm:pt modelId="{7EE4D435-EC0A-42BA-A9B1-9F39D4713611}">
      <dgm:prSet phldrT="[Text]"/>
      <dgm:spPr/>
      <dgm:t>
        <a:bodyPr/>
        <a:lstStyle/>
        <a:p>
          <a:r>
            <a:rPr lang="en-GB" dirty="0"/>
            <a:t>Carry Out Data Capture</a:t>
          </a:r>
        </a:p>
      </dgm:t>
    </dgm:pt>
    <dgm:pt modelId="{4C3F679F-4878-4A57-9577-CC3577D6FB4B}" type="parTrans" cxnId="{265E2CEF-47F5-48C2-8467-6E6D932E285D}">
      <dgm:prSet/>
      <dgm:spPr/>
      <dgm:t>
        <a:bodyPr/>
        <a:lstStyle/>
        <a:p>
          <a:endParaRPr lang="en-GB"/>
        </a:p>
      </dgm:t>
    </dgm:pt>
    <dgm:pt modelId="{F57A18E9-01CE-4A28-8983-9A17C824D39A}" type="sibTrans" cxnId="{265E2CEF-47F5-48C2-8467-6E6D932E285D}">
      <dgm:prSet/>
      <dgm:spPr/>
      <dgm:t>
        <a:bodyPr/>
        <a:lstStyle/>
        <a:p>
          <a:endParaRPr lang="en-GB"/>
        </a:p>
      </dgm:t>
    </dgm:pt>
    <dgm:pt modelId="{1C0FCF7E-3F4C-4530-812C-0C7084A96061}">
      <dgm:prSet phldrT="[Text]"/>
      <dgm:spPr/>
      <dgm:t>
        <a:bodyPr/>
        <a:lstStyle/>
        <a:p>
          <a:r>
            <a:rPr lang="en-GB" dirty="0"/>
            <a:t>Access Quality of Data</a:t>
          </a:r>
        </a:p>
      </dgm:t>
    </dgm:pt>
    <dgm:pt modelId="{79E53399-CEB2-4316-8675-5294EDE11E55}" type="parTrans" cxnId="{7E44EB11-C377-4CED-8C5C-9A9D75B128F6}">
      <dgm:prSet/>
      <dgm:spPr/>
      <dgm:t>
        <a:bodyPr/>
        <a:lstStyle/>
        <a:p>
          <a:endParaRPr lang="en-GB"/>
        </a:p>
      </dgm:t>
    </dgm:pt>
    <dgm:pt modelId="{6E9C756C-5CE2-4B49-9C61-3961CFC02248}" type="sibTrans" cxnId="{7E44EB11-C377-4CED-8C5C-9A9D75B128F6}">
      <dgm:prSet/>
      <dgm:spPr/>
      <dgm:t>
        <a:bodyPr/>
        <a:lstStyle/>
        <a:p>
          <a:endParaRPr lang="en-GB"/>
        </a:p>
      </dgm:t>
    </dgm:pt>
    <dgm:pt modelId="{89C2B051-96F5-4CA0-92CA-9EB030A8B5E6}" type="pres">
      <dgm:prSet presAssocID="{151E3631-1843-4265-A183-76137521CB5E}" presName="cycle" presStyleCnt="0">
        <dgm:presLayoutVars>
          <dgm:dir/>
          <dgm:resizeHandles val="exact"/>
        </dgm:presLayoutVars>
      </dgm:prSet>
      <dgm:spPr/>
    </dgm:pt>
    <dgm:pt modelId="{25724112-997C-42B8-90B0-909BDF704A36}" type="pres">
      <dgm:prSet presAssocID="{38CBE2E0-9ACE-432E-AE86-FF9DFE8E43BA}" presName="node" presStyleLbl="node1" presStyleIdx="0" presStyleCnt="3">
        <dgm:presLayoutVars>
          <dgm:bulletEnabled val="1"/>
        </dgm:presLayoutVars>
      </dgm:prSet>
      <dgm:spPr/>
    </dgm:pt>
    <dgm:pt modelId="{00719A8C-5D4C-4F83-89A9-9F93001E54D7}" type="pres">
      <dgm:prSet presAssocID="{38CBE2E0-9ACE-432E-AE86-FF9DFE8E43BA}" presName="spNode" presStyleCnt="0"/>
      <dgm:spPr/>
    </dgm:pt>
    <dgm:pt modelId="{6D81551F-5A44-4D71-8F89-D3A9556239DA}" type="pres">
      <dgm:prSet presAssocID="{7A941946-E012-42ED-BA77-96E757850108}" presName="sibTrans" presStyleLbl="sibTrans1D1" presStyleIdx="0" presStyleCnt="3"/>
      <dgm:spPr/>
    </dgm:pt>
    <dgm:pt modelId="{ED7B66AA-610E-44AC-B508-99288F015356}" type="pres">
      <dgm:prSet presAssocID="{7EE4D435-EC0A-42BA-A9B1-9F39D4713611}" presName="node" presStyleLbl="node1" presStyleIdx="1" presStyleCnt="3">
        <dgm:presLayoutVars>
          <dgm:bulletEnabled val="1"/>
        </dgm:presLayoutVars>
      </dgm:prSet>
      <dgm:spPr/>
    </dgm:pt>
    <dgm:pt modelId="{39A55101-13BE-4592-8E1B-E391C03CD4EF}" type="pres">
      <dgm:prSet presAssocID="{7EE4D435-EC0A-42BA-A9B1-9F39D4713611}" presName="spNode" presStyleCnt="0"/>
      <dgm:spPr/>
    </dgm:pt>
    <dgm:pt modelId="{18BD174C-DA34-4D61-B314-EE8D231E5867}" type="pres">
      <dgm:prSet presAssocID="{F57A18E9-01CE-4A28-8983-9A17C824D39A}" presName="sibTrans" presStyleLbl="sibTrans1D1" presStyleIdx="1" presStyleCnt="3"/>
      <dgm:spPr/>
    </dgm:pt>
    <dgm:pt modelId="{BEC64BF5-BA41-4CC3-A24B-8211A6B67049}" type="pres">
      <dgm:prSet presAssocID="{1C0FCF7E-3F4C-4530-812C-0C7084A96061}" presName="node" presStyleLbl="node1" presStyleIdx="2" presStyleCnt="3">
        <dgm:presLayoutVars>
          <dgm:bulletEnabled val="1"/>
        </dgm:presLayoutVars>
      </dgm:prSet>
      <dgm:spPr/>
    </dgm:pt>
    <dgm:pt modelId="{260CA895-6ED0-47F6-8A77-3F69EAA22134}" type="pres">
      <dgm:prSet presAssocID="{1C0FCF7E-3F4C-4530-812C-0C7084A96061}" presName="spNode" presStyleCnt="0"/>
      <dgm:spPr/>
    </dgm:pt>
    <dgm:pt modelId="{AE6F10C6-1B3E-41B2-B793-97577ECB74CE}" type="pres">
      <dgm:prSet presAssocID="{6E9C756C-5CE2-4B49-9C61-3961CFC02248}" presName="sibTrans" presStyleLbl="sibTrans1D1" presStyleIdx="2" presStyleCnt="3"/>
      <dgm:spPr/>
    </dgm:pt>
  </dgm:ptLst>
  <dgm:cxnLst>
    <dgm:cxn modelId="{7E44EB11-C377-4CED-8C5C-9A9D75B128F6}" srcId="{151E3631-1843-4265-A183-76137521CB5E}" destId="{1C0FCF7E-3F4C-4530-812C-0C7084A96061}" srcOrd="2" destOrd="0" parTransId="{79E53399-CEB2-4316-8675-5294EDE11E55}" sibTransId="{6E9C756C-5CE2-4B49-9C61-3961CFC02248}"/>
    <dgm:cxn modelId="{1B7A4817-FAA2-4C74-9343-10C77B25DDD4}" type="presOf" srcId="{F57A18E9-01CE-4A28-8983-9A17C824D39A}" destId="{18BD174C-DA34-4D61-B314-EE8D231E5867}" srcOrd="0" destOrd="0" presId="urn:microsoft.com/office/officeart/2005/8/layout/cycle5"/>
    <dgm:cxn modelId="{A1AFC227-843B-4490-9EEE-F988ECF8E315}" type="presOf" srcId="{1C0FCF7E-3F4C-4530-812C-0C7084A96061}" destId="{BEC64BF5-BA41-4CC3-A24B-8211A6B67049}" srcOrd="0" destOrd="0" presId="urn:microsoft.com/office/officeart/2005/8/layout/cycle5"/>
    <dgm:cxn modelId="{C390683E-22B2-44B8-BF7E-60FE6FB01121}" type="presOf" srcId="{38CBE2E0-9ACE-432E-AE86-FF9DFE8E43BA}" destId="{25724112-997C-42B8-90B0-909BDF704A36}" srcOrd="0" destOrd="0" presId="urn:microsoft.com/office/officeart/2005/8/layout/cycle5"/>
    <dgm:cxn modelId="{CE2DB54E-885E-490B-98F0-FD6CB533B844}" type="presOf" srcId="{151E3631-1843-4265-A183-76137521CB5E}" destId="{89C2B051-96F5-4CA0-92CA-9EB030A8B5E6}" srcOrd="0" destOrd="0" presId="urn:microsoft.com/office/officeart/2005/8/layout/cycle5"/>
    <dgm:cxn modelId="{C2C0AB9A-32FB-4898-BD07-C6689E1411DA}" type="presOf" srcId="{6E9C756C-5CE2-4B49-9C61-3961CFC02248}" destId="{AE6F10C6-1B3E-41B2-B793-97577ECB74CE}" srcOrd="0" destOrd="0" presId="urn:microsoft.com/office/officeart/2005/8/layout/cycle5"/>
    <dgm:cxn modelId="{1D15E0C5-9EFA-4B35-97BE-8D50A37ED126}" type="presOf" srcId="{7A941946-E012-42ED-BA77-96E757850108}" destId="{6D81551F-5A44-4D71-8F89-D3A9556239DA}" srcOrd="0" destOrd="0" presId="urn:microsoft.com/office/officeart/2005/8/layout/cycle5"/>
    <dgm:cxn modelId="{6BA296D1-7436-4F12-8085-CE5BF0947AAE}" type="presOf" srcId="{7EE4D435-EC0A-42BA-A9B1-9F39D4713611}" destId="{ED7B66AA-610E-44AC-B508-99288F015356}" srcOrd="0" destOrd="0" presId="urn:microsoft.com/office/officeart/2005/8/layout/cycle5"/>
    <dgm:cxn modelId="{9D0696E4-B91A-49A9-A82D-2097E62C209E}" srcId="{151E3631-1843-4265-A183-76137521CB5E}" destId="{38CBE2E0-9ACE-432E-AE86-FF9DFE8E43BA}" srcOrd="0" destOrd="0" parTransId="{2379B564-9869-4F5C-9665-A47617DAFE1D}" sibTransId="{7A941946-E012-42ED-BA77-96E757850108}"/>
    <dgm:cxn modelId="{265E2CEF-47F5-48C2-8467-6E6D932E285D}" srcId="{151E3631-1843-4265-A183-76137521CB5E}" destId="{7EE4D435-EC0A-42BA-A9B1-9F39D4713611}" srcOrd="1" destOrd="0" parTransId="{4C3F679F-4878-4A57-9577-CC3577D6FB4B}" sibTransId="{F57A18E9-01CE-4A28-8983-9A17C824D39A}"/>
    <dgm:cxn modelId="{7D6EBD0C-9398-423C-B5BA-7C9EF12DA8EF}" type="presParOf" srcId="{89C2B051-96F5-4CA0-92CA-9EB030A8B5E6}" destId="{25724112-997C-42B8-90B0-909BDF704A36}" srcOrd="0" destOrd="0" presId="urn:microsoft.com/office/officeart/2005/8/layout/cycle5"/>
    <dgm:cxn modelId="{7B682BA0-9DF1-4BD6-866D-3DFA7771B732}" type="presParOf" srcId="{89C2B051-96F5-4CA0-92CA-9EB030A8B5E6}" destId="{00719A8C-5D4C-4F83-89A9-9F93001E54D7}" srcOrd="1" destOrd="0" presId="urn:microsoft.com/office/officeart/2005/8/layout/cycle5"/>
    <dgm:cxn modelId="{8ACB24D7-DF82-4D60-A0D2-DA8DA5E20DCB}" type="presParOf" srcId="{89C2B051-96F5-4CA0-92CA-9EB030A8B5E6}" destId="{6D81551F-5A44-4D71-8F89-D3A9556239DA}" srcOrd="2" destOrd="0" presId="urn:microsoft.com/office/officeart/2005/8/layout/cycle5"/>
    <dgm:cxn modelId="{6417E59D-101F-4347-91DA-E876F5B8898A}" type="presParOf" srcId="{89C2B051-96F5-4CA0-92CA-9EB030A8B5E6}" destId="{ED7B66AA-610E-44AC-B508-99288F015356}" srcOrd="3" destOrd="0" presId="urn:microsoft.com/office/officeart/2005/8/layout/cycle5"/>
    <dgm:cxn modelId="{0B529F82-92FC-471B-B70A-A240B3D77B69}" type="presParOf" srcId="{89C2B051-96F5-4CA0-92CA-9EB030A8B5E6}" destId="{39A55101-13BE-4592-8E1B-E391C03CD4EF}" srcOrd="4" destOrd="0" presId="urn:microsoft.com/office/officeart/2005/8/layout/cycle5"/>
    <dgm:cxn modelId="{0A5FC7A5-8A31-486A-BDA2-554F367F47DF}" type="presParOf" srcId="{89C2B051-96F5-4CA0-92CA-9EB030A8B5E6}" destId="{18BD174C-DA34-4D61-B314-EE8D231E5867}" srcOrd="5" destOrd="0" presId="urn:microsoft.com/office/officeart/2005/8/layout/cycle5"/>
    <dgm:cxn modelId="{0D0265C9-C915-492E-BAC2-84E54179DDC9}" type="presParOf" srcId="{89C2B051-96F5-4CA0-92CA-9EB030A8B5E6}" destId="{BEC64BF5-BA41-4CC3-A24B-8211A6B67049}" srcOrd="6" destOrd="0" presId="urn:microsoft.com/office/officeart/2005/8/layout/cycle5"/>
    <dgm:cxn modelId="{827C4ABB-99DF-4DEE-83D4-66FF466C261E}" type="presParOf" srcId="{89C2B051-96F5-4CA0-92CA-9EB030A8B5E6}" destId="{260CA895-6ED0-47F6-8A77-3F69EAA22134}" srcOrd="7" destOrd="0" presId="urn:microsoft.com/office/officeart/2005/8/layout/cycle5"/>
    <dgm:cxn modelId="{7610770F-4DD1-49FD-854C-6E643334BF20}" type="presParOf" srcId="{89C2B051-96F5-4CA0-92CA-9EB030A8B5E6}" destId="{AE6F10C6-1B3E-41B2-B793-97577ECB74C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24112-997C-42B8-90B0-909BDF704A36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Capture Code Development</a:t>
          </a:r>
        </a:p>
      </dsp:txBody>
      <dsp:txXfrm>
        <a:off x="2900613" y="80662"/>
        <a:ext cx="2326773" cy="1457220"/>
      </dsp:txXfrm>
    </dsp:sp>
    <dsp:sp modelId="{6D81551F-5A44-4D71-8F89-D3A9556239DA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66AA-610E-44AC-B508-99288F015356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Carry Out Data Capture</a:t>
          </a:r>
        </a:p>
      </dsp:txBody>
      <dsp:txXfrm>
        <a:off x="4766651" y="3312736"/>
        <a:ext cx="2326773" cy="1457220"/>
      </dsp:txXfrm>
    </dsp:sp>
    <dsp:sp modelId="{18BD174C-DA34-4D61-B314-EE8D231E5867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4BF5-BA41-4CC3-A24B-8211A6B67049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Access Quality of Data</a:t>
          </a:r>
        </a:p>
      </dsp:txBody>
      <dsp:txXfrm>
        <a:off x="1034574" y="3312736"/>
        <a:ext cx="2326773" cy="1457220"/>
      </dsp:txXfrm>
    </dsp:sp>
    <dsp:sp modelId="{AE6F10C6-1B3E-41B2-B793-97577ECB74CE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6A6-5F0A-E3EA-EAB2-B60C2FCD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B58D3-3595-76B9-5DA5-C05F9C06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00FE-DB58-7229-D436-0F4DB8AB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A84B-56A4-25F6-D0F0-815BE073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60C6-774B-073F-AE61-8522E0D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D38-0976-2953-D934-76788A18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DAEB1-E9C9-BD16-68D2-704F4FCB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381F-EFA1-F952-5443-B99AD3A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9C63-F4F4-8771-F947-CEB5647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2F19-48E7-9F58-DEF4-FA0C3399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4E02-871A-41F3-F7DE-53A335994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10E4A-EFE7-2396-05C3-0D8E94F6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A4D1-3DDC-C50C-3B54-CB567FAE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16A7-06EB-0991-4DDF-D747C83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3A3D-BD2D-767D-FD73-CDA2050A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13A2-B3CA-EE27-C607-9D4FC33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B136-CD9D-65CC-5668-1B8F3B2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1656-971A-B22F-87E0-A01DD972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CA41-1377-CAED-A173-BB51C4A9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08D7-FBDE-31C7-B225-511D04F9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2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28A7-3024-F7B0-19C0-7D812731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C520-7E33-7919-C1A8-56C8FFB9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F0B6-4B68-F3B3-4298-48B1FEA5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6B48-493D-327F-E466-63A762F5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1CCE-A652-9B46-CFD4-4D27F358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AEF-B036-08B6-0275-BA2F1905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4DFA-376A-9CDD-E381-07261A21D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0935-2467-7922-3896-AC7EC274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32A1-DEC1-31FC-C4A3-FE218E93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399C-6A46-4899-1E02-1F7B9DEA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E194-090C-0C63-BE81-28B3E509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38F5-8CF1-5301-372D-A5320FC5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2AC06-87EB-E081-D3A5-FEDF0042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7951A-296C-8F52-D151-B27795BC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BC2A7-FEBC-65B7-CD42-C021A493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3B92F-D4CC-5FE8-6DF1-0FAD91C7D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CBC73-E8D0-2767-6438-6F53E9BA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083A5-0BDE-0723-FCF4-077342A6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2D79-A23B-4BE4-FD79-2B6C070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044-83CB-5E75-A73C-454D12EB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4765-96F2-AD10-1E71-EB0B083A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9D284-F91D-BA77-6DE2-CF14E940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9096E-B738-EF4D-9432-4684DD9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8021-DFD5-E8EF-5B2A-86F2C36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A9F89-B136-1E97-E626-7D67CD86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68308-5E51-CEDB-9EB5-FEE8C60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2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D76B-2F83-D266-B9B0-D752662E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B044-7BDE-3731-198C-BDE17007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B380-8575-D144-5397-13EEFF7E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62A58-DEB5-9499-7751-DD69FC5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A1EF-5AA0-B19A-C305-1C969D64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E9850-D1EF-451F-586D-3ABA5E7C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9DDA-EE76-5A0B-BC12-70C948E3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D5E47-1E80-3C0F-FC5F-8E966E7CD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B724E-6C10-2C14-2C40-C79EB66EC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8384-3EA9-4580-DD71-834CDFE3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53A9-EA81-5587-32CC-7CDC743D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2C189-2B3E-35A2-B77D-9CF00D90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0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BFDF5-81AD-94BA-71DA-DDD2F72B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B459-34E6-7749-BA5B-5CED0A2A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DC01-1165-1D1B-E967-A39D99494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2B28-2B8C-46F6-A96A-23C96CFA40E1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F836-C55A-88A5-5617-E82BDEF5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B3B58-1EF8-CE73-9A67-1E613F26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1C1B-2BC4-452D-8C08-F4F74F086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4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C621FC-C3EE-C19B-C660-A3CB09CB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5496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47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1</cp:revision>
  <dcterms:created xsi:type="dcterms:W3CDTF">2023-03-29T20:22:06Z</dcterms:created>
  <dcterms:modified xsi:type="dcterms:W3CDTF">2023-03-29T21:03:40Z</dcterms:modified>
</cp:coreProperties>
</file>