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30B0-7EDD-FFEE-DBFE-FBEB3FE6C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8F1AE-43D0-E340-4A02-C393C88A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2EEA-521B-0845-6BA1-47E666B4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D977-F91F-DE2D-69DE-C23155A5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69C6-47FC-7663-C354-B200269E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1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58EA-25E7-64F5-9392-A2044874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E9247-4922-DDEC-AF4D-8DE53B76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7188-F4C9-D463-8676-5F342C07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707-6545-87E8-666A-166F6A08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2799-0280-5D87-7FD5-DC4A78F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CBED5-B108-E8EC-A8AD-62CAEBBF5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98E2C-BBAF-26CD-86C0-733CEA1C6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CBBC-7AC9-C705-2D11-F8AEF297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6476-9203-063B-40BD-45FFA7A3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4C2D7-3460-5809-2A25-5323B87A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8C0-D541-9438-38A7-6DC34591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DDD1-5271-BDE7-CF66-4A897D03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96D-2C34-5AAE-6294-32110FF1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C183-5B26-4621-BB7C-BF7C0104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02EA-191B-2A8D-8ABD-3D8969E8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9369-BBA6-DB12-4348-D807F7CE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A81E5-BFDF-877B-62A1-1456238E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FECD-19CA-B985-B556-9C35B18E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E9DD-1687-80B3-A13C-9B1F45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D1E8-DE91-172C-3680-14682785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C670-A53F-B4FE-4150-86AA7F89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8F8C-17FD-26A3-A5DF-D4947B98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ADE7F-896F-B9F6-32DC-B04F9BC8D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4CD7D-5209-4BF5-ED96-9747725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E197-5C74-2EB9-A011-DC7B7BDF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42BEF-444A-CCB0-202E-6670F436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3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EFDA-4D64-97E0-AE83-C9279A20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A421D-C996-2827-0C8A-266B43F7B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51C6-C2AB-19BC-963E-886A2F5AF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1195C-285D-5B1C-D58F-55612F327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01ADF-074F-A36A-10A1-3AE8FB02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B964-9FF7-F35B-BFEF-28159FEA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F9320-B7D5-A615-91DC-BDB655E2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F98BF-C454-D57B-5E7D-0E0ED37C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6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BA3B-ACFD-A84B-C01E-9877926C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B19B-C7BC-6F31-BBFF-708C90C3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C21A0-0E49-C02B-5A0D-BECD4160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D6F40-FA32-5914-3C17-D0CDFA95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0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15CE0-B2F2-4B4F-F751-3D88EDC5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62F52-2A0A-2007-370C-A44E19B3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60CD-C4AD-7E28-D930-69C9DA7C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22CB-DAA5-3629-63F4-2FAADBB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56BD-DF38-BB58-FA28-6B3DE0B4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4296-257D-CB24-4EF9-1F38F7A6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97E5-3549-1BD9-97C5-14215556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CF118-3D77-7CA5-7EEF-EF98B8A0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2BD65-E165-D75A-DC7F-DC84C2E0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47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8BD0-7106-F027-7ECE-029D1B27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CE67E-76FB-38F6-0580-1613BD6E3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5C422-DD8E-E455-A7AD-235F3980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94DC-BA3F-9B34-E7FA-DEAA2DAA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B0985-0C07-2355-F9C7-320BABB8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1AFED-8920-3228-8043-AA0C5780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7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0EE9C-0CBB-1C38-BC07-CB081AF9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4A04-39E8-43F3-5518-9E28F821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1D49-B875-4214-ACAB-C9CBEBC8E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803E-7BDB-4E55-A676-B58894F93E93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2A8B-7DC0-3B9F-6D32-286188C82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D143-714C-A70B-D2C6-108B732A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B9FA-F72F-409F-AE32-489340E0A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7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78F7EF-00F0-BA53-025E-032CDE3504FF}"/>
              </a:ext>
            </a:extLst>
          </p:cNvPr>
          <p:cNvSpPr/>
          <p:nvPr/>
        </p:nvSpPr>
        <p:spPr>
          <a:xfrm>
            <a:off x="4996873" y="674255"/>
            <a:ext cx="1662545" cy="637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Root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EC8C9D-22EB-B54B-CBAF-5C3D34923395}"/>
              </a:ext>
            </a:extLst>
          </p:cNvPr>
          <p:cNvSpPr/>
          <p:nvPr/>
        </p:nvSpPr>
        <p:spPr>
          <a:xfrm>
            <a:off x="3852042" y="4249554"/>
            <a:ext cx="1662545" cy="6373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Decision Node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FE7A2-BD44-C873-B74E-FD48BB6C1333}"/>
              </a:ext>
            </a:extLst>
          </p:cNvPr>
          <p:cNvSpPr/>
          <p:nvPr/>
        </p:nvSpPr>
        <p:spPr>
          <a:xfrm>
            <a:off x="2350916" y="2333403"/>
            <a:ext cx="1662545" cy="6373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Decision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22A55-8829-EF49-9057-EE048F9BEDBC}"/>
              </a:ext>
            </a:extLst>
          </p:cNvPr>
          <p:cNvSpPr/>
          <p:nvPr/>
        </p:nvSpPr>
        <p:spPr>
          <a:xfrm>
            <a:off x="256918" y="4249555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Leaf Node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5AF7D3-86B9-CE99-021D-287E297643F3}"/>
              </a:ext>
            </a:extLst>
          </p:cNvPr>
          <p:cNvSpPr/>
          <p:nvPr/>
        </p:nvSpPr>
        <p:spPr>
          <a:xfrm>
            <a:off x="2054480" y="4249555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Leaf Node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581ECE-5AEF-37E2-E603-6D3E0F0C51F5}"/>
              </a:ext>
            </a:extLst>
          </p:cNvPr>
          <p:cNvSpPr/>
          <p:nvPr/>
        </p:nvSpPr>
        <p:spPr>
          <a:xfrm>
            <a:off x="4683314" y="5865090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Leaf Node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B9A0D5-C023-3DAC-972D-88C667E7D55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182189" y="1311564"/>
            <a:ext cx="2645957" cy="10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AE4955-A844-F84C-88F2-5036B52338CC}"/>
              </a:ext>
            </a:extLst>
          </p:cNvPr>
          <p:cNvSpPr/>
          <p:nvPr/>
        </p:nvSpPr>
        <p:spPr>
          <a:xfrm>
            <a:off x="7508687" y="2333403"/>
            <a:ext cx="1662545" cy="6373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Decision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7FAB7-7149-A922-4F72-7810D37708D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828146" y="1311564"/>
            <a:ext cx="2511814" cy="10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D65B65-F040-184A-533C-B222030F866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88191" y="2970712"/>
            <a:ext cx="2093998" cy="12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97C4D9-6A2C-BC9F-6648-E49ADBEF522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885753" y="2970712"/>
            <a:ext cx="296436" cy="12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2A0F30-A34B-98CB-9223-4EC1C8578B14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182189" y="2970712"/>
            <a:ext cx="1501126" cy="127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6813E5-9721-ED13-6961-872AB5D280F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683315" y="4886863"/>
            <a:ext cx="831272" cy="9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826157-127F-50DE-261F-F3CCBD3445D4}"/>
              </a:ext>
            </a:extLst>
          </p:cNvPr>
          <p:cNvSpPr/>
          <p:nvPr/>
        </p:nvSpPr>
        <p:spPr>
          <a:xfrm>
            <a:off x="6480877" y="4249552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Leaf Node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CFDFFF-5903-8805-8247-90C8A31A2172}"/>
              </a:ext>
            </a:extLst>
          </p:cNvPr>
          <p:cNvSpPr/>
          <p:nvPr/>
        </p:nvSpPr>
        <p:spPr>
          <a:xfrm>
            <a:off x="8739256" y="4249553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Leaf Node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CD8E0-80B3-06A9-8C2A-267AD194334E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 flipH="1">
            <a:off x="7312150" y="2970712"/>
            <a:ext cx="1027810" cy="12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74F4D5-E753-DDF0-1131-2AA3B2DEDBE9}"/>
              </a:ext>
            </a:extLst>
          </p:cNvPr>
          <p:cNvCxnSpPr>
            <a:stCxn id="12" idx="2"/>
            <a:endCxn id="30" idx="0"/>
          </p:cNvCxnSpPr>
          <p:nvPr/>
        </p:nvCxnSpPr>
        <p:spPr>
          <a:xfrm>
            <a:off x="8339960" y="2970712"/>
            <a:ext cx="1230569" cy="12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2950E68-F4E4-A30A-F67A-873D13FEFC8B}"/>
              </a:ext>
            </a:extLst>
          </p:cNvPr>
          <p:cNvSpPr/>
          <p:nvPr/>
        </p:nvSpPr>
        <p:spPr>
          <a:xfrm>
            <a:off x="6184440" y="2078966"/>
            <a:ext cx="4564073" cy="3234906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0DBF5E-063D-107D-11D9-803176BE4228}"/>
              </a:ext>
            </a:extLst>
          </p:cNvPr>
          <p:cNvSpPr txBox="1"/>
          <p:nvPr/>
        </p:nvSpPr>
        <p:spPr>
          <a:xfrm>
            <a:off x="8466476" y="1743569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Branch or Sub-Tree</a:t>
            </a:r>
          </a:p>
        </p:txBody>
      </p:sp>
    </p:spTree>
    <p:extLst>
      <p:ext uri="{BB962C8B-B14F-4D97-AF65-F5344CB8AC3E}">
        <p14:creationId xmlns:p14="http://schemas.microsoft.com/office/powerpoint/2010/main" val="56214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78F7EF-00F0-BA53-025E-032CDE3504FF}"/>
              </a:ext>
            </a:extLst>
          </p:cNvPr>
          <p:cNvSpPr/>
          <p:nvPr/>
        </p:nvSpPr>
        <p:spPr>
          <a:xfrm>
            <a:off x="4996873" y="674255"/>
            <a:ext cx="1662545" cy="637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Weather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FE7A2-BD44-C873-B74E-FD48BB6C1333}"/>
              </a:ext>
            </a:extLst>
          </p:cNvPr>
          <p:cNvSpPr/>
          <p:nvPr/>
        </p:nvSpPr>
        <p:spPr>
          <a:xfrm>
            <a:off x="2350916" y="2333403"/>
            <a:ext cx="1662545" cy="6373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Humidity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22A55-8829-EF49-9057-EE048F9BEDBC}"/>
              </a:ext>
            </a:extLst>
          </p:cNvPr>
          <p:cNvSpPr/>
          <p:nvPr/>
        </p:nvSpPr>
        <p:spPr>
          <a:xfrm>
            <a:off x="1461436" y="4236610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Not Go Outside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5AF7D3-86B9-CE99-021D-287E297643F3}"/>
              </a:ext>
            </a:extLst>
          </p:cNvPr>
          <p:cNvSpPr/>
          <p:nvPr/>
        </p:nvSpPr>
        <p:spPr>
          <a:xfrm>
            <a:off x="3294118" y="4249551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 Outside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B9A0D5-C023-3DAC-972D-88C667E7D55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182189" y="1311564"/>
            <a:ext cx="2645957" cy="10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AE4955-A844-F84C-88F2-5036B52338CC}"/>
              </a:ext>
            </a:extLst>
          </p:cNvPr>
          <p:cNvSpPr/>
          <p:nvPr/>
        </p:nvSpPr>
        <p:spPr>
          <a:xfrm>
            <a:off x="7508687" y="2333403"/>
            <a:ext cx="1662545" cy="6373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7FAB7-7149-A922-4F72-7810D37708D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828146" y="1311564"/>
            <a:ext cx="2511814" cy="10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D65B65-F040-184A-533C-B222030F866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92709" y="2970712"/>
            <a:ext cx="889480" cy="126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97C4D9-6A2C-BC9F-6648-E49ADBEF522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182189" y="2970712"/>
            <a:ext cx="943202" cy="127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826157-127F-50DE-261F-F3CCBD3445D4}"/>
              </a:ext>
            </a:extLst>
          </p:cNvPr>
          <p:cNvSpPr/>
          <p:nvPr/>
        </p:nvSpPr>
        <p:spPr>
          <a:xfrm>
            <a:off x="6633991" y="4259218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Not Go Outside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CFDFFF-5903-8805-8247-90C8A31A2172}"/>
              </a:ext>
            </a:extLst>
          </p:cNvPr>
          <p:cNvSpPr/>
          <p:nvPr/>
        </p:nvSpPr>
        <p:spPr>
          <a:xfrm>
            <a:off x="8470239" y="4259218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 Outside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CD8E0-80B3-06A9-8C2A-267AD194334E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 flipH="1">
            <a:off x="7465264" y="2970712"/>
            <a:ext cx="874696" cy="128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74F4D5-E753-DDF0-1131-2AA3B2DEDBE9}"/>
              </a:ext>
            </a:extLst>
          </p:cNvPr>
          <p:cNvCxnSpPr>
            <a:stCxn id="12" idx="2"/>
            <a:endCxn id="30" idx="0"/>
          </p:cNvCxnSpPr>
          <p:nvPr/>
        </p:nvCxnSpPr>
        <p:spPr>
          <a:xfrm>
            <a:off x="8339960" y="2970712"/>
            <a:ext cx="961552" cy="128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1D0C0C-272F-1DA8-07EB-7880E99D2B14}"/>
              </a:ext>
            </a:extLst>
          </p:cNvPr>
          <p:cNvSpPr txBox="1"/>
          <p:nvPr/>
        </p:nvSpPr>
        <p:spPr>
          <a:xfrm rot="20265155">
            <a:off x="4033385" y="1502191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Sunny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38EE-A1E2-7ECD-3522-816186B3CAE8}"/>
              </a:ext>
            </a:extLst>
          </p:cNvPr>
          <p:cNvSpPr txBox="1"/>
          <p:nvPr/>
        </p:nvSpPr>
        <p:spPr>
          <a:xfrm rot="1367545">
            <a:off x="6977519" y="1510891"/>
            <a:ext cx="6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Rainy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99B82-2BD4-EDFC-71F3-1DF040F419BC}"/>
              </a:ext>
            </a:extLst>
          </p:cNvPr>
          <p:cNvSpPr txBox="1"/>
          <p:nvPr/>
        </p:nvSpPr>
        <p:spPr>
          <a:xfrm rot="18194519">
            <a:off x="2261781" y="332682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4580A-9939-4B09-0B60-5004030DDB8D}"/>
              </a:ext>
            </a:extLst>
          </p:cNvPr>
          <p:cNvSpPr txBox="1"/>
          <p:nvPr/>
        </p:nvSpPr>
        <p:spPr>
          <a:xfrm rot="3235487">
            <a:off x="3422166" y="341095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9FB70-6C38-284A-17C1-8F366CF05F06}"/>
              </a:ext>
            </a:extLst>
          </p:cNvPr>
          <p:cNvSpPr txBox="1"/>
          <p:nvPr/>
        </p:nvSpPr>
        <p:spPr>
          <a:xfrm rot="18172867">
            <a:off x="7251008" y="347085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8E7EE-446D-E8C3-2F92-E1E92D7DE7F1}"/>
              </a:ext>
            </a:extLst>
          </p:cNvPr>
          <p:cNvSpPr txBox="1"/>
          <p:nvPr/>
        </p:nvSpPr>
        <p:spPr>
          <a:xfrm rot="3271949">
            <a:off x="8636933" y="3410953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Weak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9784A1-1D9C-4938-59B7-2297E43A65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828145" y="1311564"/>
            <a:ext cx="1" cy="51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21CC7D-1B40-383D-EEAE-52498867B24D}"/>
              </a:ext>
            </a:extLst>
          </p:cNvPr>
          <p:cNvSpPr txBox="1"/>
          <p:nvPr/>
        </p:nvSpPr>
        <p:spPr>
          <a:xfrm>
            <a:off x="5443197" y="181919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Cloudy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935F53-3FCC-E295-7E6E-DB419A2E13AE}"/>
              </a:ext>
            </a:extLst>
          </p:cNvPr>
          <p:cNvSpPr/>
          <p:nvPr/>
        </p:nvSpPr>
        <p:spPr>
          <a:xfrm>
            <a:off x="5026258" y="2696148"/>
            <a:ext cx="1662545" cy="6373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 Outside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59AFD4-1386-77BE-C583-26C92340CE36}"/>
              </a:ext>
            </a:extLst>
          </p:cNvPr>
          <p:cNvCxnSpPr>
            <a:cxnSpLocks/>
          </p:cNvCxnSpPr>
          <p:nvPr/>
        </p:nvCxnSpPr>
        <p:spPr>
          <a:xfrm flipH="1">
            <a:off x="5828144" y="2173624"/>
            <a:ext cx="1" cy="51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 Fithcheallaigh</dc:creator>
  <cp:lastModifiedBy>Sean O Fithcheallaigh</cp:lastModifiedBy>
  <cp:revision>2</cp:revision>
  <dcterms:created xsi:type="dcterms:W3CDTF">2023-04-22T18:55:35Z</dcterms:created>
  <dcterms:modified xsi:type="dcterms:W3CDTF">2023-04-22T22:41:33Z</dcterms:modified>
</cp:coreProperties>
</file>