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1520-31B0-432D-BEC2-450C03906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98DF4-0F96-4400-A2EC-19D6B8F1D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2C1F-2906-4F8F-A425-CADBB354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866C-63C3-4089-BC40-59453F51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0108-62A3-462B-8479-02D1F04D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7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D908-0C60-4BF2-B677-590EE3DD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19BFF-E096-402F-A921-F7AB77EA5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B82A-9F18-4DD6-A062-35BB34EC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2CE9-38DB-4BDB-B89A-27396CC0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5B06-4F4C-4518-A852-0C41CB3C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0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382C5-A13F-4265-9B78-4B9EB719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E4ABA-1633-45E1-B2CA-CB171D682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3F04-7AAD-4F1B-B403-B187460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EE2B-8840-469C-952E-0D165C89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96AD-0C9C-4D85-B964-F0AAB87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0829-7B21-4B46-9CB4-770BD44C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867D-7298-4959-B855-FE5E9DD5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DCD9-20C6-4052-821B-6B829023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7B06-FECA-47F7-BA9B-99923F31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2763-D480-4594-8B1D-CCF2139A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4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0110-4B90-4A61-9802-56FA2306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F5E3-DE84-485C-9A12-8D7631C8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764C-C1FE-4514-B2D3-255A5254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C070-E83D-4E2F-BFE8-08B4AD68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692A4-00D2-4B33-B0B5-F595F4F5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FC-4618-4CC0-802A-D96A3C0D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FAFD-73EB-491F-8BC3-C24E6F741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36C1D-7B48-4EBD-9830-40147622F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69657-8D1C-4C40-9FBA-9E2A4735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D808-4EEE-4BB7-A004-D52E6F9F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F4A2-0547-4208-8BE4-2E69CAF0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A47-5CA6-446D-AF66-F7567136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B2AB4-7A4F-4F2E-BB69-146DD9AA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3F81-A4EF-4F4C-A253-2554B0DA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AD794-92E1-4295-8260-B0D5D3A38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5FCA0-95E6-40AB-BCC4-80E75E660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61D8C-031D-4EA8-AFE8-E4FD9C4D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BD4DC-6EF8-478E-8459-08B9A55E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5B409-30EB-498B-A3D0-420BCFBF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77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212A-859B-4B99-BA93-5B7972E0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4B9B9-F83C-45C3-ABC6-3BCBA729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45351-B22B-4577-8CD2-7BBC1A21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B224-80B6-467A-B73D-CB263C58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D8070-C16F-4BA2-A81C-9E9C3C00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4E7BA-E980-44F0-8D75-B1E33FE7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2229-A2E3-46D5-8513-2076D9FD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2863-A48D-4514-BC8A-ABF69EED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C91C-6997-4665-8DFE-44AE2298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FE061-81FC-4635-BD5D-BC2A398D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8105-E5CD-42F6-B17A-01A54775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493C-114E-4C3E-A733-8528914D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DCE43-0411-44AB-B3DE-D521F479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8892-5955-4270-A0E3-A8E52BF5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4CF48-16E9-4817-A51B-24C0AF262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9672C-889D-427C-824A-90ABC1325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39327-66DB-4D15-9EEF-5F484E14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0912-5773-4B46-8537-9E91EB67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45C2-67EA-4126-B7A2-A44C7D40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33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BFDD9-9A6F-4319-89D6-6D1548B7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C2BC-1955-43ED-B757-336B1634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366E8-3F64-4E07-89EC-41B65B690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DA82-161E-4201-B57C-A1FC14A57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1E5C-2F84-4DF5-AC96-90396C461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6A7052-8024-4403-8C9A-E8F786BDEA2F}"/>
              </a:ext>
            </a:extLst>
          </p:cNvPr>
          <p:cNvCxnSpPr/>
          <p:nvPr/>
        </p:nvCxnSpPr>
        <p:spPr>
          <a:xfrm flipV="1">
            <a:off x="4101483" y="1269507"/>
            <a:ext cx="0" cy="3648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67ABB9-27E1-43FB-A639-E0B685CC7E89}"/>
              </a:ext>
            </a:extLst>
          </p:cNvPr>
          <p:cNvCxnSpPr>
            <a:cxnSpLocks/>
          </p:cNvCxnSpPr>
          <p:nvPr/>
        </p:nvCxnSpPr>
        <p:spPr>
          <a:xfrm>
            <a:off x="4101483" y="4918229"/>
            <a:ext cx="4668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B91FCF3-F009-4A9E-B29E-652F840E2880}"/>
              </a:ext>
            </a:extLst>
          </p:cNvPr>
          <p:cNvSpPr/>
          <p:nvPr/>
        </p:nvSpPr>
        <p:spPr>
          <a:xfrm>
            <a:off x="4545365" y="1939771"/>
            <a:ext cx="3821332" cy="2229632"/>
          </a:xfrm>
          <a:custGeom>
            <a:avLst/>
            <a:gdLst>
              <a:gd name="connsiteX0" fmla="*/ 0 w 3821332"/>
              <a:gd name="connsiteY0" fmla="*/ 221942 h 2229632"/>
              <a:gd name="connsiteX1" fmla="*/ 1997475 w 3821332"/>
              <a:gd name="connsiteY1" fmla="*/ 2228295 h 2229632"/>
              <a:gd name="connsiteX2" fmla="*/ 3595456 w 3821332"/>
              <a:gd name="connsiteY2" fmla="*/ 523783 h 2229632"/>
              <a:gd name="connsiteX3" fmla="*/ 3773009 w 3821332"/>
              <a:gd name="connsiteY3" fmla="*/ 0 h 222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332" h="2229632">
                <a:moveTo>
                  <a:pt x="0" y="221942"/>
                </a:moveTo>
                <a:cubicBezTo>
                  <a:pt x="699116" y="1199965"/>
                  <a:pt x="1398232" y="2177988"/>
                  <a:pt x="1997475" y="2228295"/>
                </a:cubicBezTo>
                <a:cubicBezTo>
                  <a:pt x="2596718" y="2278602"/>
                  <a:pt x="3299534" y="895165"/>
                  <a:pt x="3595456" y="523783"/>
                </a:cubicBezTo>
                <a:cubicBezTo>
                  <a:pt x="3891378" y="152401"/>
                  <a:pt x="3832193" y="76200"/>
                  <a:pt x="3773009" y="0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3AC30C-64EF-40A3-B645-B3661DDD41FF}"/>
              </a:ext>
            </a:extLst>
          </p:cNvPr>
          <p:cNvSpPr/>
          <p:nvPr/>
        </p:nvSpPr>
        <p:spPr>
          <a:xfrm>
            <a:off x="4715521" y="2416205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AB1007-C5C8-4F31-A9B2-05DCF7C534D2}"/>
              </a:ext>
            </a:extLst>
          </p:cNvPr>
          <p:cNvSpPr/>
          <p:nvPr/>
        </p:nvSpPr>
        <p:spPr>
          <a:xfrm>
            <a:off x="5057322" y="2856395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B31D40-D24D-4307-8299-79E4281B60E8}"/>
              </a:ext>
            </a:extLst>
          </p:cNvPr>
          <p:cNvSpPr/>
          <p:nvPr/>
        </p:nvSpPr>
        <p:spPr>
          <a:xfrm>
            <a:off x="5419841" y="3343261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F7B16-CD0D-46BD-B25B-A4C9AF8547B4}"/>
              </a:ext>
            </a:extLst>
          </p:cNvPr>
          <p:cNvSpPr/>
          <p:nvPr/>
        </p:nvSpPr>
        <p:spPr>
          <a:xfrm>
            <a:off x="5647682" y="3571787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7BFD9C-DD79-4513-A028-4DE160535716}"/>
              </a:ext>
            </a:extLst>
          </p:cNvPr>
          <p:cNvSpPr/>
          <p:nvPr/>
        </p:nvSpPr>
        <p:spPr>
          <a:xfrm>
            <a:off x="5808959" y="3741942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BBDCF5-92CF-415B-BD02-271DB8B2F151}"/>
              </a:ext>
            </a:extLst>
          </p:cNvPr>
          <p:cNvSpPr/>
          <p:nvPr/>
        </p:nvSpPr>
        <p:spPr>
          <a:xfrm>
            <a:off x="5937223" y="3857500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53749B-F898-46B0-8AEB-6C0EA07DDB2E}"/>
              </a:ext>
            </a:extLst>
          </p:cNvPr>
          <p:cNvSpPr/>
          <p:nvPr/>
        </p:nvSpPr>
        <p:spPr>
          <a:xfrm>
            <a:off x="6096000" y="3966841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B16F10-D086-41B7-B414-F3420AE97835}"/>
              </a:ext>
            </a:extLst>
          </p:cNvPr>
          <p:cNvSpPr/>
          <p:nvPr/>
        </p:nvSpPr>
        <p:spPr>
          <a:xfrm>
            <a:off x="6371951" y="4118092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158D79-F065-4BA5-A376-C7927AF3B537}"/>
              </a:ext>
            </a:extLst>
          </p:cNvPr>
          <p:cNvSpPr/>
          <p:nvPr/>
        </p:nvSpPr>
        <p:spPr>
          <a:xfrm>
            <a:off x="6219825" y="4054471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35A04C-6A32-47F8-9F9F-C0405C021352}"/>
              </a:ext>
            </a:extLst>
          </p:cNvPr>
          <p:cNvSpPr/>
          <p:nvPr/>
        </p:nvSpPr>
        <p:spPr>
          <a:xfrm>
            <a:off x="6524077" y="4149902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74442-F318-4351-9969-5638A7D4A660}"/>
              </a:ext>
            </a:extLst>
          </p:cNvPr>
          <p:cNvSpPr txBox="1"/>
          <p:nvPr/>
        </p:nvSpPr>
        <p:spPr>
          <a:xfrm>
            <a:off x="3558540" y="160782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71328-CC43-435F-9D4A-460B0ACEA937}"/>
              </a:ext>
            </a:extLst>
          </p:cNvPr>
          <p:cNvSpPr txBox="1"/>
          <p:nvPr/>
        </p:nvSpPr>
        <p:spPr>
          <a:xfrm>
            <a:off x="8366697" y="4983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C62D200-FA5C-41EC-838B-964D7E884870}"/>
              </a:ext>
            </a:extLst>
          </p:cNvPr>
          <p:cNvSpPr/>
          <p:nvPr/>
        </p:nvSpPr>
        <p:spPr>
          <a:xfrm rot="21401482">
            <a:off x="4575334" y="2416205"/>
            <a:ext cx="526256" cy="82939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8F0C501-0D0C-41A8-8CF0-61244C04A449}"/>
              </a:ext>
            </a:extLst>
          </p:cNvPr>
          <p:cNvSpPr/>
          <p:nvPr/>
        </p:nvSpPr>
        <p:spPr>
          <a:xfrm rot="21401482">
            <a:off x="4892495" y="2846532"/>
            <a:ext cx="569337" cy="96032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DA39919-447B-4F33-8C84-988CB9982812}"/>
              </a:ext>
            </a:extLst>
          </p:cNvPr>
          <p:cNvSpPr/>
          <p:nvPr/>
        </p:nvSpPr>
        <p:spPr>
          <a:xfrm rot="521900">
            <a:off x="5211496" y="3317171"/>
            <a:ext cx="480305" cy="41079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ECB7E65-D691-469E-B24D-D57101991D27}"/>
              </a:ext>
            </a:extLst>
          </p:cNvPr>
          <p:cNvSpPr/>
          <p:nvPr/>
        </p:nvSpPr>
        <p:spPr>
          <a:xfrm rot="521900">
            <a:off x="5456823" y="3551910"/>
            <a:ext cx="410958" cy="30128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7E1BE97-07A9-4868-B80E-5576DE0E66F2}"/>
              </a:ext>
            </a:extLst>
          </p:cNvPr>
          <p:cNvSpPr/>
          <p:nvPr/>
        </p:nvSpPr>
        <p:spPr>
          <a:xfrm rot="521900">
            <a:off x="5700502" y="3746652"/>
            <a:ext cx="295084" cy="17784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5FD36D-1A6D-41FB-91C9-8C23E29006C4}"/>
              </a:ext>
            </a:extLst>
          </p:cNvPr>
          <p:cNvCxnSpPr>
            <a:cxnSpLocks/>
          </p:cNvCxnSpPr>
          <p:nvPr/>
        </p:nvCxnSpPr>
        <p:spPr>
          <a:xfrm>
            <a:off x="5161526" y="2544033"/>
            <a:ext cx="771425" cy="93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4D6FBA-8946-470D-955C-D3D8163F4268}"/>
              </a:ext>
            </a:extLst>
          </p:cNvPr>
          <p:cNvCxnSpPr>
            <a:cxnSpLocks/>
          </p:cNvCxnSpPr>
          <p:nvPr/>
        </p:nvCxnSpPr>
        <p:spPr>
          <a:xfrm>
            <a:off x="6555886" y="4740676"/>
            <a:ext cx="0" cy="4561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C069A6-0DFC-44AA-8A19-DC3B990B8E94}"/>
              </a:ext>
            </a:extLst>
          </p:cNvPr>
          <p:cNvSpPr txBox="1"/>
          <p:nvPr/>
        </p:nvSpPr>
        <p:spPr>
          <a:xfrm>
            <a:off x="5423346" y="2651175"/>
            <a:ext cx="73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Iterative </a:t>
            </a:r>
          </a:p>
          <a:p>
            <a:pPr algn="ctr"/>
            <a:r>
              <a:rPr lang="en-GB" sz="1200" dirty="0"/>
              <a:t>Steps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B39FB0-927B-4E78-B2B4-B4F94001273F}"/>
              </a:ext>
            </a:extLst>
          </p:cNvPr>
          <p:cNvSpPr txBox="1"/>
          <p:nvPr/>
        </p:nvSpPr>
        <p:spPr>
          <a:xfrm>
            <a:off x="7084606" y="4347741"/>
            <a:ext cx="991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Convergence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F2B40D-A1EC-4169-A484-B123D26CC524}"/>
              </a:ext>
            </a:extLst>
          </p:cNvPr>
          <p:cNvSpPr txBox="1"/>
          <p:nvPr/>
        </p:nvSpPr>
        <p:spPr>
          <a:xfrm>
            <a:off x="6159619" y="5238515"/>
            <a:ext cx="858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Final Value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077F80-2A1A-48C2-8DB2-11E222558733}"/>
              </a:ext>
            </a:extLst>
          </p:cNvPr>
          <p:cNvCxnSpPr>
            <a:cxnSpLocks/>
          </p:cNvCxnSpPr>
          <p:nvPr/>
        </p:nvCxnSpPr>
        <p:spPr>
          <a:xfrm>
            <a:off x="6379502" y="4834890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13F1B9-4A15-4FEF-B889-7D9404F18392}"/>
              </a:ext>
            </a:extLst>
          </p:cNvPr>
          <p:cNvCxnSpPr>
            <a:cxnSpLocks/>
          </p:cNvCxnSpPr>
          <p:nvPr/>
        </p:nvCxnSpPr>
        <p:spPr>
          <a:xfrm>
            <a:off x="6242040" y="4842029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3C623C-C10E-46E0-8DC8-1171A9632B1F}"/>
              </a:ext>
            </a:extLst>
          </p:cNvPr>
          <p:cNvCxnSpPr>
            <a:cxnSpLocks/>
          </p:cNvCxnSpPr>
          <p:nvPr/>
        </p:nvCxnSpPr>
        <p:spPr>
          <a:xfrm>
            <a:off x="6127809" y="4842029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D07860-20EC-4938-AFBF-94DFDC71FDA3}"/>
              </a:ext>
            </a:extLst>
          </p:cNvPr>
          <p:cNvCxnSpPr>
            <a:cxnSpLocks/>
          </p:cNvCxnSpPr>
          <p:nvPr/>
        </p:nvCxnSpPr>
        <p:spPr>
          <a:xfrm>
            <a:off x="5938090" y="4842029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9C5F82-2AF3-4000-B93D-7DDF9CFA24C6}"/>
              </a:ext>
            </a:extLst>
          </p:cNvPr>
          <p:cNvCxnSpPr>
            <a:cxnSpLocks/>
          </p:cNvCxnSpPr>
          <p:nvPr/>
        </p:nvCxnSpPr>
        <p:spPr>
          <a:xfrm>
            <a:off x="5792357" y="4842029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B4784F-F05A-480E-883F-E002BB6CA3ED}"/>
              </a:ext>
            </a:extLst>
          </p:cNvPr>
          <p:cNvCxnSpPr>
            <a:cxnSpLocks/>
          </p:cNvCxnSpPr>
          <p:nvPr/>
        </p:nvCxnSpPr>
        <p:spPr>
          <a:xfrm>
            <a:off x="5662302" y="4834890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2F1555-76EE-49B9-AE68-B7C971BCDD1A}"/>
              </a:ext>
            </a:extLst>
          </p:cNvPr>
          <p:cNvCxnSpPr>
            <a:cxnSpLocks/>
          </p:cNvCxnSpPr>
          <p:nvPr/>
        </p:nvCxnSpPr>
        <p:spPr>
          <a:xfrm>
            <a:off x="5451648" y="4834890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95C3FA-2E22-4162-BCA4-8EF1916217F4}"/>
              </a:ext>
            </a:extLst>
          </p:cNvPr>
          <p:cNvCxnSpPr>
            <a:cxnSpLocks/>
          </p:cNvCxnSpPr>
          <p:nvPr/>
        </p:nvCxnSpPr>
        <p:spPr>
          <a:xfrm>
            <a:off x="5125052" y="4834890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3949C9-6251-40BA-9CEA-F76E454A3CB6}"/>
              </a:ext>
            </a:extLst>
          </p:cNvPr>
          <p:cNvCxnSpPr>
            <a:cxnSpLocks/>
          </p:cNvCxnSpPr>
          <p:nvPr/>
        </p:nvCxnSpPr>
        <p:spPr>
          <a:xfrm>
            <a:off x="4715521" y="4824884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C26106-BF18-460E-B621-A2CF02B91424}"/>
              </a:ext>
            </a:extLst>
          </p:cNvPr>
          <p:cNvSpPr txBox="1"/>
          <p:nvPr/>
        </p:nvSpPr>
        <p:spPr>
          <a:xfrm>
            <a:off x="4473691" y="1611147"/>
            <a:ext cx="102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Starting Point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2EC57E-614A-46D5-81EA-4A406BAD457E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779140" y="1888146"/>
            <a:ext cx="209308" cy="50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28D2E2-CA38-40B7-AE5C-94519DA75F7C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6587696" y="4213523"/>
            <a:ext cx="496910" cy="27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Fithcheallaigh, Sean</dc:creator>
  <cp:lastModifiedBy>O Fithcheallaigh, Sean</cp:lastModifiedBy>
  <cp:revision>1</cp:revision>
  <dcterms:created xsi:type="dcterms:W3CDTF">2023-05-10T15:22:45Z</dcterms:created>
  <dcterms:modified xsi:type="dcterms:W3CDTF">2023-05-10T15:45:03Z</dcterms:modified>
</cp:coreProperties>
</file>