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DFD34-3F62-4D1A-9689-5E7C47BAF12A}" v="12" dt="2023-05-19T06:22:30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Fithcheallaigh, Sean" userId="15b285be-235c-4873-8932-b32528f10bd2" providerId="ADAL" clId="{DE6DFD34-3F62-4D1A-9689-5E7C47BAF12A}"/>
    <pc:docChg chg="undo custSel addSld delSld modSld">
      <pc:chgData name="O Fithcheallaigh, Sean" userId="15b285be-235c-4873-8932-b32528f10bd2" providerId="ADAL" clId="{DE6DFD34-3F62-4D1A-9689-5E7C47BAF12A}" dt="2023-05-19T09:25:49.386" v="4192" actId="20577"/>
      <pc:docMkLst>
        <pc:docMk/>
      </pc:docMkLst>
      <pc:sldChg chg="delSp modSp mod">
        <pc:chgData name="O Fithcheallaigh, Sean" userId="15b285be-235c-4873-8932-b32528f10bd2" providerId="ADAL" clId="{DE6DFD34-3F62-4D1A-9689-5E7C47BAF12A}" dt="2023-05-19T09:25:49.386" v="4192" actId="20577"/>
        <pc:sldMkLst>
          <pc:docMk/>
          <pc:sldMk cId="3705016978" sldId="256"/>
        </pc:sldMkLst>
        <pc:spChg chg="mod">
          <ac:chgData name="O Fithcheallaigh, Sean" userId="15b285be-235c-4873-8932-b32528f10bd2" providerId="ADAL" clId="{DE6DFD34-3F62-4D1A-9689-5E7C47BAF12A}" dt="2023-05-19T09:25:49.386" v="4192" actId="20577"/>
          <ac:spMkLst>
            <pc:docMk/>
            <pc:sldMk cId="3705016978" sldId="256"/>
            <ac:spMk id="3" creationId="{BB9C5596-D2F9-4AAE-7AF3-AF46EAD0D89C}"/>
          </ac:spMkLst>
        </pc:spChg>
        <pc:spChg chg="del">
          <ac:chgData name="O Fithcheallaigh, Sean" userId="15b285be-235c-4873-8932-b32528f10bd2" providerId="ADAL" clId="{DE6DFD34-3F62-4D1A-9689-5E7C47BAF12A}" dt="2023-05-19T06:19:46.018" v="2486" actId="478"/>
          <ac:spMkLst>
            <pc:docMk/>
            <pc:sldMk cId="3705016978" sldId="256"/>
            <ac:spMk id="4" creationId="{8323FE91-FEB7-4F6C-B09E-35B4D46C136A}"/>
          </ac:spMkLst>
        </pc:spChg>
      </pc:sldChg>
      <pc:sldChg chg="modSp mod">
        <pc:chgData name="O Fithcheallaigh, Sean" userId="15b285be-235c-4873-8932-b32528f10bd2" providerId="ADAL" clId="{DE6DFD34-3F62-4D1A-9689-5E7C47BAF12A}" dt="2023-05-19T06:54:37.481" v="3215" actId="20577"/>
        <pc:sldMkLst>
          <pc:docMk/>
          <pc:sldMk cId="845331298" sldId="257"/>
        </pc:sldMkLst>
        <pc:spChg chg="mod">
          <ac:chgData name="O Fithcheallaigh, Sean" userId="15b285be-235c-4873-8932-b32528f10bd2" providerId="ADAL" clId="{DE6DFD34-3F62-4D1A-9689-5E7C47BAF12A}" dt="2023-05-19T06:54:37.481" v="3215" actId="20577"/>
          <ac:spMkLst>
            <pc:docMk/>
            <pc:sldMk cId="845331298" sldId="257"/>
            <ac:spMk id="3" creationId="{906BD357-E6E4-27D4-A618-F930BFE78C3B}"/>
          </ac:spMkLst>
        </pc:spChg>
        <pc:spChg chg="mod">
          <ac:chgData name="O Fithcheallaigh, Sean" userId="15b285be-235c-4873-8932-b32528f10bd2" providerId="ADAL" clId="{DE6DFD34-3F62-4D1A-9689-5E7C47BAF12A}" dt="2023-05-19T06:20:48.455" v="2537" actId="255"/>
          <ac:spMkLst>
            <pc:docMk/>
            <pc:sldMk cId="845331298" sldId="257"/>
            <ac:spMk id="22" creationId="{5730685C-256C-4467-8812-FD3E43B940F7}"/>
          </ac:spMkLst>
        </pc:spChg>
      </pc:sldChg>
      <pc:sldChg chg="addSp delSp modSp del mod modShow">
        <pc:chgData name="O Fithcheallaigh, Sean" userId="15b285be-235c-4873-8932-b32528f10bd2" providerId="ADAL" clId="{DE6DFD34-3F62-4D1A-9689-5E7C47BAF12A}" dt="2023-05-19T08:57:58.190" v="3846" actId="2696"/>
        <pc:sldMkLst>
          <pc:docMk/>
          <pc:sldMk cId="799055164" sldId="259"/>
        </pc:sldMkLst>
        <pc:spChg chg="mod">
          <ac:chgData name="O Fithcheallaigh, Sean" userId="15b285be-235c-4873-8932-b32528f10bd2" providerId="ADAL" clId="{DE6DFD34-3F62-4D1A-9689-5E7C47BAF12A}" dt="2023-05-19T05:42:39.006" v="18" actId="20577"/>
          <ac:spMkLst>
            <pc:docMk/>
            <pc:sldMk cId="799055164" sldId="259"/>
            <ac:spMk id="2" creationId="{B5EA6897-06E3-986A-8280-EB236083805B}"/>
          </ac:spMkLst>
        </pc:spChg>
        <pc:spChg chg="mod">
          <ac:chgData name="O Fithcheallaigh, Sean" userId="15b285be-235c-4873-8932-b32528f10bd2" providerId="ADAL" clId="{DE6DFD34-3F62-4D1A-9689-5E7C47BAF12A}" dt="2023-05-19T08:10:04.759" v="3756" actId="1076"/>
          <ac:spMkLst>
            <pc:docMk/>
            <pc:sldMk cId="799055164" sldId="259"/>
            <ac:spMk id="4" creationId="{BCC12C82-D4FF-02DA-9B3E-243C7FE26A6F}"/>
          </ac:spMkLst>
        </pc:spChg>
        <pc:spChg chg="add del mod">
          <ac:chgData name="O Fithcheallaigh, Sean" userId="15b285be-235c-4873-8932-b32528f10bd2" providerId="ADAL" clId="{DE6DFD34-3F62-4D1A-9689-5E7C47BAF12A}" dt="2023-05-19T08:13:54.286" v="3759" actId="478"/>
          <ac:spMkLst>
            <pc:docMk/>
            <pc:sldMk cId="799055164" sldId="259"/>
            <ac:spMk id="5" creationId="{CAD461D6-3B06-47E1-A122-A584B5BE2FA1}"/>
          </ac:spMkLst>
        </pc:spChg>
        <pc:spChg chg="add mod">
          <ac:chgData name="O Fithcheallaigh, Sean" userId="15b285be-235c-4873-8932-b32528f10bd2" providerId="ADAL" clId="{DE6DFD34-3F62-4D1A-9689-5E7C47BAF12A}" dt="2023-05-19T08:23:18.272" v="3827" actId="27636"/>
          <ac:spMkLst>
            <pc:docMk/>
            <pc:sldMk cId="799055164" sldId="259"/>
            <ac:spMk id="7" creationId="{57BBDFD6-6D2F-485B-A0C7-A1568C4A1E00}"/>
          </ac:spMkLst>
        </pc:spChg>
        <pc:spChg chg="add mod">
          <ac:chgData name="O Fithcheallaigh, Sean" userId="15b285be-235c-4873-8932-b32528f10bd2" providerId="ADAL" clId="{DE6DFD34-3F62-4D1A-9689-5E7C47BAF12A}" dt="2023-05-19T06:20:56.778" v="2540" actId="20577"/>
          <ac:spMkLst>
            <pc:docMk/>
            <pc:sldMk cId="799055164" sldId="259"/>
            <ac:spMk id="8" creationId="{D67AE209-22D4-4573-88D1-CEE2C730696B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9:10:13.589" v="3937" actId="20577"/>
        <pc:sldMkLst>
          <pc:docMk/>
          <pc:sldMk cId="292776379" sldId="260"/>
        </pc:sldMkLst>
        <pc:spChg chg="mod">
          <ac:chgData name="O Fithcheallaigh, Sean" userId="15b285be-235c-4873-8932-b32528f10bd2" providerId="ADAL" clId="{DE6DFD34-3F62-4D1A-9689-5E7C47BAF12A}" dt="2023-05-19T06:37:45.371" v="2626" actId="20577"/>
          <ac:spMkLst>
            <pc:docMk/>
            <pc:sldMk cId="292776379" sldId="260"/>
            <ac:spMk id="2" creationId="{542760F2-D58A-F728-3981-211518905BBF}"/>
          </ac:spMkLst>
        </pc:spChg>
        <pc:spChg chg="mod">
          <ac:chgData name="O Fithcheallaigh, Sean" userId="15b285be-235c-4873-8932-b32528f10bd2" providerId="ADAL" clId="{DE6DFD34-3F62-4D1A-9689-5E7C47BAF12A}" dt="2023-05-19T09:10:13.589" v="3937" actId="20577"/>
          <ac:spMkLst>
            <pc:docMk/>
            <pc:sldMk cId="292776379" sldId="260"/>
            <ac:spMk id="3" creationId="{D88CF48C-60BB-9A91-DE3B-9A69719A32E0}"/>
          </ac:spMkLst>
        </pc:spChg>
        <pc:spChg chg="add mod">
          <ac:chgData name="O Fithcheallaigh, Sean" userId="15b285be-235c-4873-8932-b32528f10bd2" providerId="ADAL" clId="{DE6DFD34-3F62-4D1A-9689-5E7C47BAF12A}" dt="2023-05-19T07:50:28.963" v="3748" actId="1076"/>
          <ac:spMkLst>
            <pc:docMk/>
            <pc:sldMk cId="292776379" sldId="260"/>
            <ac:spMk id="4" creationId="{07F47CA8-749C-4335-8CE7-108830A44B09}"/>
          </ac:spMkLst>
        </pc:spChg>
        <pc:spChg chg="add mod">
          <ac:chgData name="O Fithcheallaigh, Sean" userId="15b285be-235c-4873-8932-b32528f10bd2" providerId="ADAL" clId="{DE6DFD34-3F62-4D1A-9689-5E7C47BAF12A}" dt="2023-05-19T06:21:11.792" v="2547" actId="20577"/>
          <ac:spMkLst>
            <pc:docMk/>
            <pc:sldMk cId="292776379" sldId="260"/>
            <ac:spMk id="12" creationId="{532BFEC0-2CA1-4F12-9DBB-51FA1C0F0673}"/>
          </ac:spMkLst>
        </pc:spChg>
        <pc:spChg chg="del">
          <ac:chgData name="O Fithcheallaigh, Sean" userId="15b285be-235c-4873-8932-b32528f10bd2" providerId="ADAL" clId="{DE6DFD34-3F62-4D1A-9689-5E7C47BAF12A}" dt="2023-05-19T06:21:08.791" v="2544" actId="478"/>
          <ac:spMkLst>
            <pc:docMk/>
            <pc:sldMk cId="292776379" sldId="260"/>
            <ac:spMk id="29" creationId="{26003D4B-1CE7-4F30-AAFC-2D65D67B748F}"/>
          </ac:spMkLst>
        </pc:spChg>
        <pc:picChg chg="mod">
          <ac:chgData name="O Fithcheallaigh, Sean" userId="15b285be-235c-4873-8932-b32528f10bd2" providerId="ADAL" clId="{DE6DFD34-3F62-4D1A-9689-5E7C47BAF12A}" dt="2023-05-19T07:50:28.963" v="3748" actId="1076"/>
          <ac:picMkLst>
            <pc:docMk/>
            <pc:sldMk cId="292776379" sldId="260"/>
            <ac:picMk id="5" creationId="{C35A1974-979F-409C-A92B-E35FEFE1463A}"/>
          </ac:picMkLst>
        </pc:picChg>
        <pc:picChg chg="mod">
          <ac:chgData name="O Fithcheallaigh, Sean" userId="15b285be-235c-4873-8932-b32528f10bd2" providerId="ADAL" clId="{DE6DFD34-3F62-4D1A-9689-5E7C47BAF12A}" dt="2023-05-19T07:50:28.963" v="3748" actId="1076"/>
          <ac:picMkLst>
            <pc:docMk/>
            <pc:sldMk cId="292776379" sldId="260"/>
            <ac:picMk id="7" creationId="{6560A327-08AA-43C6-87F3-8A0C4A50CC18}"/>
          </ac:picMkLst>
        </pc:picChg>
        <pc:picChg chg="mod">
          <ac:chgData name="O Fithcheallaigh, Sean" userId="15b285be-235c-4873-8932-b32528f10bd2" providerId="ADAL" clId="{DE6DFD34-3F62-4D1A-9689-5E7C47BAF12A}" dt="2023-05-19T07:50:28.963" v="3748" actId="1076"/>
          <ac:picMkLst>
            <pc:docMk/>
            <pc:sldMk cId="292776379" sldId="260"/>
            <ac:picMk id="9" creationId="{FEC82526-6127-4F8E-80D4-AF4961DFA75D}"/>
          </ac:picMkLst>
        </pc:picChg>
      </pc:sldChg>
      <pc:sldChg chg="addSp delSp modSp mod">
        <pc:chgData name="O Fithcheallaigh, Sean" userId="15b285be-235c-4873-8932-b32528f10bd2" providerId="ADAL" clId="{DE6DFD34-3F62-4D1A-9689-5E7C47BAF12A}" dt="2023-05-19T06:54:50.897" v="3235" actId="20577"/>
        <pc:sldMkLst>
          <pc:docMk/>
          <pc:sldMk cId="3330298323" sldId="261"/>
        </pc:sldMkLst>
        <pc:spChg chg="mod">
          <ac:chgData name="O Fithcheallaigh, Sean" userId="15b285be-235c-4873-8932-b32528f10bd2" providerId="ADAL" clId="{DE6DFD34-3F62-4D1A-9689-5E7C47BAF12A}" dt="2023-05-19T06:54:50.897" v="3235" actId="20577"/>
          <ac:spMkLst>
            <pc:docMk/>
            <pc:sldMk cId="3330298323" sldId="261"/>
            <ac:spMk id="2" creationId="{AFEA1C2F-CC27-4217-98E9-5BCDDAC201B8}"/>
          </ac:spMkLst>
        </pc:spChg>
        <pc:spChg chg="add mod">
          <ac:chgData name="O Fithcheallaigh, Sean" userId="15b285be-235c-4873-8932-b32528f10bd2" providerId="ADAL" clId="{DE6DFD34-3F62-4D1A-9689-5E7C47BAF12A}" dt="2023-05-19T06:21:21.594" v="2551" actId="20577"/>
          <ac:spMkLst>
            <pc:docMk/>
            <pc:sldMk cId="3330298323" sldId="261"/>
            <ac:spMk id="11" creationId="{7056D2DD-C90D-4FEB-A252-11734742F8FE}"/>
          </ac:spMkLst>
        </pc:spChg>
        <pc:spChg chg="del">
          <ac:chgData name="O Fithcheallaigh, Sean" userId="15b285be-235c-4873-8932-b32528f10bd2" providerId="ADAL" clId="{DE6DFD34-3F62-4D1A-9689-5E7C47BAF12A}" dt="2023-05-19T06:21:17.805" v="2548" actId="478"/>
          <ac:spMkLst>
            <pc:docMk/>
            <pc:sldMk cId="3330298323" sldId="261"/>
            <ac:spMk id="17" creationId="{5B0885D0-AA2A-4316-A0B1-3B24EA6B656D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55:26.827" v="3311" actId="20577"/>
        <pc:sldMkLst>
          <pc:docMk/>
          <pc:sldMk cId="297348242" sldId="262"/>
        </pc:sldMkLst>
        <pc:spChg chg="mod">
          <ac:chgData name="O Fithcheallaigh, Sean" userId="15b285be-235c-4873-8932-b32528f10bd2" providerId="ADAL" clId="{DE6DFD34-3F62-4D1A-9689-5E7C47BAF12A}" dt="2023-05-19T06:55:26.827" v="3311" actId="20577"/>
          <ac:spMkLst>
            <pc:docMk/>
            <pc:sldMk cId="297348242" sldId="262"/>
            <ac:spMk id="2" creationId="{10812B0B-F96D-4A57-BB42-F422121765D1}"/>
          </ac:spMkLst>
        </pc:spChg>
        <pc:spChg chg="mod">
          <ac:chgData name="O Fithcheallaigh, Sean" userId="15b285be-235c-4873-8932-b32528f10bd2" providerId="ADAL" clId="{DE6DFD34-3F62-4D1A-9689-5E7C47BAF12A}" dt="2023-05-19T06:18:26.299" v="2428" actId="27636"/>
          <ac:spMkLst>
            <pc:docMk/>
            <pc:sldMk cId="297348242" sldId="262"/>
            <ac:spMk id="3" creationId="{BDB373C0-2DFE-4070-AE74-0E6979B27FF2}"/>
          </ac:spMkLst>
        </pc:spChg>
        <pc:spChg chg="add mod">
          <ac:chgData name="O Fithcheallaigh, Sean" userId="15b285be-235c-4873-8932-b32528f10bd2" providerId="ADAL" clId="{DE6DFD34-3F62-4D1A-9689-5E7C47BAF12A}" dt="2023-05-19T06:21:57.168" v="2563" actId="20577"/>
          <ac:spMkLst>
            <pc:docMk/>
            <pc:sldMk cId="297348242" sldId="262"/>
            <ac:spMk id="8" creationId="{DEA57A3B-5595-49C2-810E-CE60BDD396DB}"/>
          </ac:spMkLst>
        </pc:spChg>
        <pc:spChg chg="del">
          <ac:chgData name="O Fithcheallaigh, Sean" userId="15b285be-235c-4873-8932-b32528f10bd2" providerId="ADAL" clId="{DE6DFD34-3F62-4D1A-9689-5E7C47BAF12A}" dt="2023-05-19T06:21:54.235" v="2560" actId="478"/>
          <ac:spMkLst>
            <pc:docMk/>
            <pc:sldMk cId="297348242" sldId="262"/>
            <ac:spMk id="11" creationId="{61B39D14-8FE7-422F-9D67-FE8E1D76E697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7:53:55.796" v="3750" actId="120"/>
        <pc:sldMkLst>
          <pc:docMk/>
          <pc:sldMk cId="117562250" sldId="263"/>
        </pc:sldMkLst>
        <pc:spChg chg="mod">
          <ac:chgData name="O Fithcheallaigh, Sean" userId="15b285be-235c-4873-8932-b32528f10bd2" providerId="ADAL" clId="{DE6DFD34-3F62-4D1A-9689-5E7C47BAF12A}" dt="2023-05-19T07:53:55.796" v="3750" actId="120"/>
          <ac:spMkLst>
            <pc:docMk/>
            <pc:sldMk cId="117562250" sldId="263"/>
            <ac:spMk id="2" creationId="{AFEA1C2F-CC27-4217-98E9-5BCDDAC201B8}"/>
          </ac:spMkLst>
        </pc:spChg>
        <pc:spChg chg="mod">
          <ac:chgData name="O Fithcheallaigh, Sean" userId="15b285be-235c-4873-8932-b32528f10bd2" providerId="ADAL" clId="{DE6DFD34-3F62-4D1A-9689-5E7C47BAF12A}" dt="2023-05-19T06:58:06.301" v="3621" actId="20577"/>
          <ac:spMkLst>
            <pc:docMk/>
            <pc:sldMk cId="117562250" sldId="263"/>
            <ac:spMk id="3" creationId="{E1AD3A56-E26D-4B21-BB52-6EC513C9BCE5}"/>
          </ac:spMkLst>
        </pc:spChg>
        <pc:spChg chg="add mod">
          <ac:chgData name="O Fithcheallaigh, Sean" userId="15b285be-235c-4873-8932-b32528f10bd2" providerId="ADAL" clId="{DE6DFD34-3F62-4D1A-9689-5E7C47BAF12A}" dt="2023-05-19T06:21:30.348" v="2555" actId="20577"/>
          <ac:spMkLst>
            <pc:docMk/>
            <pc:sldMk cId="117562250" sldId="263"/>
            <ac:spMk id="11" creationId="{98D0EFE6-A8D8-4DA1-BF67-74B3D0FB130C}"/>
          </ac:spMkLst>
        </pc:spChg>
        <pc:spChg chg="del">
          <ac:chgData name="O Fithcheallaigh, Sean" userId="15b285be-235c-4873-8932-b32528f10bd2" providerId="ADAL" clId="{DE6DFD34-3F62-4D1A-9689-5E7C47BAF12A}" dt="2023-05-19T06:21:27.293" v="2552" actId="478"/>
          <ac:spMkLst>
            <pc:docMk/>
            <pc:sldMk cId="117562250" sldId="263"/>
            <ac:spMk id="17" creationId="{AE22CB6D-3B4F-4A29-8799-9EF2658746C9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57:19.923" v="3513" actId="1076"/>
        <pc:sldMkLst>
          <pc:docMk/>
          <pc:sldMk cId="2504711567" sldId="264"/>
        </pc:sldMkLst>
        <pc:spChg chg="mod">
          <ac:chgData name="O Fithcheallaigh, Sean" userId="15b285be-235c-4873-8932-b32528f10bd2" providerId="ADAL" clId="{DE6DFD34-3F62-4D1A-9689-5E7C47BAF12A}" dt="2023-05-19T06:55:17.239" v="3292" actId="20577"/>
          <ac:spMkLst>
            <pc:docMk/>
            <pc:sldMk cId="2504711567" sldId="264"/>
            <ac:spMk id="2" creationId="{AFEA1C2F-CC27-4217-98E9-5BCDDAC201B8}"/>
          </ac:spMkLst>
        </pc:spChg>
        <pc:spChg chg="mod">
          <ac:chgData name="O Fithcheallaigh, Sean" userId="15b285be-235c-4873-8932-b32528f10bd2" providerId="ADAL" clId="{DE6DFD34-3F62-4D1A-9689-5E7C47BAF12A}" dt="2023-05-19T06:57:19.923" v="3513" actId="1076"/>
          <ac:spMkLst>
            <pc:docMk/>
            <pc:sldMk cId="2504711567" sldId="264"/>
            <ac:spMk id="3" creationId="{E1AD3A56-E26D-4B21-BB52-6EC513C9BCE5}"/>
          </ac:spMkLst>
        </pc:spChg>
        <pc:spChg chg="add mod">
          <ac:chgData name="O Fithcheallaigh, Sean" userId="15b285be-235c-4873-8932-b32528f10bd2" providerId="ADAL" clId="{DE6DFD34-3F62-4D1A-9689-5E7C47BAF12A}" dt="2023-05-19T06:21:47.774" v="2559" actId="20577"/>
          <ac:spMkLst>
            <pc:docMk/>
            <pc:sldMk cId="2504711567" sldId="264"/>
            <ac:spMk id="8" creationId="{C6652987-6CCF-4C09-8FBD-F6AE44A26E27}"/>
          </ac:spMkLst>
        </pc:spChg>
        <pc:spChg chg="del">
          <ac:chgData name="O Fithcheallaigh, Sean" userId="15b285be-235c-4873-8932-b32528f10bd2" providerId="ADAL" clId="{DE6DFD34-3F62-4D1A-9689-5E7C47BAF12A}" dt="2023-05-19T06:21:43.104" v="2556" actId="478"/>
          <ac:spMkLst>
            <pc:docMk/>
            <pc:sldMk cId="2504711567" sldId="264"/>
            <ac:spMk id="17" creationId="{6AB2D6C0-3266-41C2-857D-A277DA0E053C}"/>
          </ac:spMkLst>
        </pc:spChg>
      </pc:sldChg>
      <pc:sldChg chg="addSp modSp mod">
        <pc:chgData name="O Fithcheallaigh, Sean" userId="15b285be-235c-4873-8932-b32528f10bd2" providerId="ADAL" clId="{DE6DFD34-3F62-4D1A-9689-5E7C47BAF12A}" dt="2023-05-19T09:17:16.928" v="4150" actId="20577"/>
        <pc:sldMkLst>
          <pc:docMk/>
          <pc:sldMk cId="263046241" sldId="265"/>
        </pc:sldMkLst>
        <pc:spChg chg="mod">
          <ac:chgData name="O Fithcheallaigh, Sean" userId="15b285be-235c-4873-8932-b32528f10bd2" providerId="ADAL" clId="{DE6DFD34-3F62-4D1A-9689-5E7C47BAF12A}" dt="2023-05-19T09:17:16.928" v="4150" actId="20577"/>
          <ac:spMkLst>
            <pc:docMk/>
            <pc:sldMk cId="263046241" sldId="265"/>
            <ac:spMk id="2" creationId="{D0E47A7F-6E3A-4EBD-B2ED-E082FD32725D}"/>
          </ac:spMkLst>
        </pc:spChg>
        <pc:spChg chg="add mod">
          <ac:chgData name="O Fithcheallaigh, Sean" userId="15b285be-235c-4873-8932-b32528f10bd2" providerId="ADAL" clId="{DE6DFD34-3F62-4D1A-9689-5E7C47BAF12A}" dt="2023-05-19T06:17:45.114" v="2412" actId="17032"/>
          <ac:spMkLst>
            <pc:docMk/>
            <pc:sldMk cId="263046241" sldId="265"/>
            <ac:spMk id="3" creationId="{2257575A-0F4B-4132-BE33-96F269BB1CF9}"/>
          </ac:spMkLst>
        </pc:spChg>
        <pc:spChg chg="add mod">
          <ac:chgData name="O Fithcheallaigh, Sean" userId="15b285be-235c-4873-8932-b32528f10bd2" providerId="ADAL" clId="{DE6DFD34-3F62-4D1A-9689-5E7C47BAF12A}" dt="2023-05-19T06:22:06.807" v="2567" actId="20577"/>
          <ac:spMkLst>
            <pc:docMk/>
            <pc:sldMk cId="263046241" sldId="265"/>
            <ac:spMk id="9" creationId="{58087320-F0AE-4E71-90AC-C1127A178578}"/>
          </ac:spMkLst>
        </pc:spChg>
        <pc:picChg chg="mod">
          <ac:chgData name="O Fithcheallaigh, Sean" userId="15b285be-235c-4873-8932-b32528f10bd2" providerId="ADAL" clId="{DE6DFD34-3F62-4D1A-9689-5E7C47BAF12A}" dt="2023-05-19T06:17:28.651" v="2410" actId="1076"/>
          <ac:picMkLst>
            <pc:docMk/>
            <pc:sldMk cId="263046241" sldId="265"/>
            <ac:picMk id="6" creationId="{D3D94367-1FD6-8051-03E4-CCBBD6A514D4}"/>
          </ac:picMkLst>
        </pc:picChg>
        <pc:picChg chg="mod">
          <ac:chgData name="O Fithcheallaigh, Sean" userId="15b285be-235c-4873-8932-b32528f10bd2" providerId="ADAL" clId="{DE6DFD34-3F62-4D1A-9689-5E7C47BAF12A}" dt="2023-05-19T06:17:25.476" v="2409" actId="1076"/>
          <ac:picMkLst>
            <pc:docMk/>
            <pc:sldMk cId="263046241" sldId="265"/>
            <ac:picMk id="7" creationId="{1E1B5895-293B-4F5D-AE1C-E85EB9DFBD48}"/>
          </ac:picMkLst>
        </pc:picChg>
      </pc:sldChg>
      <pc:sldChg chg="addSp delSp modSp mod">
        <pc:chgData name="O Fithcheallaigh, Sean" userId="15b285be-235c-4873-8932-b32528f10bd2" providerId="ADAL" clId="{DE6DFD34-3F62-4D1A-9689-5E7C47BAF12A}" dt="2023-05-19T09:13:03.556" v="4046" actId="20577"/>
        <pc:sldMkLst>
          <pc:docMk/>
          <pc:sldMk cId="873727375" sldId="266"/>
        </pc:sldMkLst>
        <pc:spChg chg="mod">
          <ac:chgData name="O Fithcheallaigh, Sean" userId="15b285be-235c-4873-8932-b32528f10bd2" providerId="ADAL" clId="{DE6DFD34-3F62-4D1A-9689-5E7C47BAF12A}" dt="2023-05-19T06:41:38.984" v="2829" actId="20577"/>
          <ac:spMkLst>
            <pc:docMk/>
            <pc:sldMk cId="873727375" sldId="266"/>
            <ac:spMk id="2" creationId="{FB7FB3B9-5C26-42FA-ADF3-A157E514C67E}"/>
          </ac:spMkLst>
        </pc:spChg>
        <pc:spChg chg="mod">
          <ac:chgData name="O Fithcheallaigh, Sean" userId="15b285be-235c-4873-8932-b32528f10bd2" providerId="ADAL" clId="{DE6DFD34-3F62-4D1A-9689-5E7C47BAF12A}" dt="2023-05-19T09:13:03.556" v="4046" actId="20577"/>
          <ac:spMkLst>
            <pc:docMk/>
            <pc:sldMk cId="873727375" sldId="266"/>
            <ac:spMk id="3" creationId="{B99B24E1-3455-4FBE-A453-ED31BD30EEE3}"/>
          </ac:spMkLst>
        </pc:spChg>
        <pc:spChg chg="add mod">
          <ac:chgData name="O Fithcheallaigh, Sean" userId="15b285be-235c-4873-8932-b32528f10bd2" providerId="ADAL" clId="{DE6DFD34-3F62-4D1A-9689-5E7C47BAF12A}" dt="2023-05-19T06:22:16.674" v="2572" actId="20577"/>
          <ac:spMkLst>
            <pc:docMk/>
            <pc:sldMk cId="873727375" sldId="266"/>
            <ac:spMk id="10" creationId="{D117FA82-E768-43C7-A878-60CADC03EDFC}"/>
          </ac:spMkLst>
        </pc:spChg>
        <pc:spChg chg="del">
          <ac:chgData name="O Fithcheallaigh, Sean" userId="15b285be-235c-4873-8932-b32528f10bd2" providerId="ADAL" clId="{DE6DFD34-3F62-4D1A-9689-5E7C47BAF12A}" dt="2023-05-19T06:22:13.386" v="2568" actId="478"/>
          <ac:spMkLst>
            <pc:docMk/>
            <pc:sldMk cId="873727375" sldId="266"/>
            <ac:spMk id="14" creationId="{CEEC2944-C13C-473C-B8B2-7806D2655FF3}"/>
          </ac:spMkLst>
        </pc:spChg>
        <pc:picChg chg="add del mod">
          <ac:chgData name="O Fithcheallaigh, Sean" userId="15b285be-235c-4873-8932-b32528f10bd2" providerId="ADAL" clId="{DE6DFD34-3F62-4D1A-9689-5E7C47BAF12A}" dt="2023-05-19T06:48:53.693" v="3126" actId="478"/>
          <ac:picMkLst>
            <pc:docMk/>
            <pc:sldMk cId="873727375" sldId="266"/>
            <ac:picMk id="7" creationId="{4BA93ABD-E751-45C2-B9FA-C56265E0E3E6}"/>
          </ac:picMkLst>
        </pc:picChg>
        <pc:picChg chg="mod">
          <ac:chgData name="O Fithcheallaigh, Sean" userId="15b285be-235c-4873-8932-b32528f10bd2" providerId="ADAL" clId="{DE6DFD34-3F62-4D1A-9689-5E7C47BAF12A}" dt="2023-05-19T06:46:50.701" v="3124" actId="1076"/>
          <ac:picMkLst>
            <pc:docMk/>
            <pc:sldMk cId="873727375" sldId="266"/>
            <ac:picMk id="9" creationId="{FC3DB9A7-B693-4569-9583-C4FA081193BA}"/>
          </ac:picMkLst>
        </pc:picChg>
      </pc:sldChg>
      <pc:sldChg chg="addSp delSp modSp mod">
        <pc:chgData name="O Fithcheallaigh, Sean" userId="15b285be-235c-4873-8932-b32528f10bd2" providerId="ADAL" clId="{DE6DFD34-3F62-4D1A-9689-5E7C47BAF12A}" dt="2023-05-19T09:15:19.472" v="4125" actId="20577"/>
        <pc:sldMkLst>
          <pc:docMk/>
          <pc:sldMk cId="461684805" sldId="267"/>
        </pc:sldMkLst>
        <pc:spChg chg="mod">
          <ac:chgData name="O Fithcheallaigh, Sean" userId="15b285be-235c-4873-8932-b32528f10bd2" providerId="ADAL" clId="{DE6DFD34-3F62-4D1A-9689-5E7C47BAF12A}" dt="2023-05-19T09:15:19.472" v="4125" actId="20577"/>
          <ac:spMkLst>
            <pc:docMk/>
            <pc:sldMk cId="461684805" sldId="267"/>
            <ac:spMk id="3" creationId="{7F5C0F89-C1A6-43F0-866A-90BC8F70DC80}"/>
          </ac:spMkLst>
        </pc:spChg>
        <pc:spChg chg="add mod">
          <ac:chgData name="O Fithcheallaigh, Sean" userId="15b285be-235c-4873-8932-b32528f10bd2" providerId="ADAL" clId="{DE6DFD34-3F62-4D1A-9689-5E7C47BAF12A}" dt="2023-05-19T06:22:25.904" v="2575" actId="20577"/>
          <ac:spMkLst>
            <pc:docMk/>
            <pc:sldMk cId="461684805" sldId="267"/>
            <ac:spMk id="9" creationId="{98945B54-033F-4634-8E68-AC3B667B82AC}"/>
          </ac:spMkLst>
        </pc:spChg>
        <pc:spChg chg="del">
          <ac:chgData name="O Fithcheallaigh, Sean" userId="15b285be-235c-4873-8932-b32528f10bd2" providerId="ADAL" clId="{DE6DFD34-3F62-4D1A-9689-5E7C47BAF12A}" dt="2023-05-19T06:22:21.675" v="2573" actId="478"/>
          <ac:spMkLst>
            <pc:docMk/>
            <pc:sldMk cId="461684805" sldId="267"/>
            <ac:spMk id="11" creationId="{D6A75DE6-0AFF-4901-9200-35DDDFCD2C4A}"/>
          </ac:spMkLst>
        </pc:spChg>
      </pc:sldChg>
      <pc:sldChg chg="addSp delSp modSp mod setBg">
        <pc:chgData name="O Fithcheallaigh, Sean" userId="15b285be-235c-4873-8932-b32528f10bd2" providerId="ADAL" clId="{DE6DFD34-3F62-4D1A-9689-5E7C47BAF12A}" dt="2023-05-19T09:20:08.269" v="4181" actId="14100"/>
        <pc:sldMkLst>
          <pc:docMk/>
          <pc:sldMk cId="3255327731" sldId="268"/>
        </pc:sldMkLst>
        <pc:spChg chg="mod">
          <ac:chgData name="O Fithcheallaigh, Sean" userId="15b285be-235c-4873-8932-b32528f10bd2" providerId="ADAL" clId="{DE6DFD34-3F62-4D1A-9689-5E7C47BAF12A}" dt="2023-05-19T06:15:19.136" v="2350" actId="26606"/>
          <ac:spMkLst>
            <pc:docMk/>
            <pc:sldMk cId="3255327731" sldId="268"/>
            <ac:spMk id="2" creationId="{03DE9774-FC29-4DF7-ABE2-589FEA6E26CC}"/>
          </ac:spMkLst>
        </pc:spChg>
        <pc:spChg chg="mod">
          <ac:chgData name="O Fithcheallaigh, Sean" userId="15b285be-235c-4873-8932-b32528f10bd2" providerId="ADAL" clId="{DE6DFD34-3F62-4D1A-9689-5E7C47BAF12A}" dt="2023-05-19T07:53:13.078" v="3749" actId="1076"/>
          <ac:spMkLst>
            <pc:docMk/>
            <pc:sldMk cId="3255327731" sldId="268"/>
            <ac:spMk id="3" creationId="{35264758-0FA0-4DD0-8F30-3EED54220B55}"/>
          </ac:spMkLst>
        </pc:spChg>
        <pc:spChg chg="add mod">
          <ac:chgData name="O Fithcheallaigh, Sean" userId="15b285be-235c-4873-8932-b32528f10bd2" providerId="ADAL" clId="{DE6DFD34-3F62-4D1A-9689-5E7C47BAF12A}" dt="2023-05-19T09:20:08.269" v="4181" actId="14100"/>
          <ac:spMkLst>
            <pc:docMk/>
            <pc:sldMk cId="3255327731" sldId="268"/>
            <ac:spMk id="4" creationId="{8E4A778A-D417-4851-8FF8-7CE4C349F60F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0" creationId="{89A320C9-9735-4D13-8279-C1C674841392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2" creationId="{92544CF4-9B52-4A7B-A4B3-88C72729B77D}"/>
          </ac:spMkLst>
        </pc:spChg>
        <pc:spChg chg="add mod">
          <ac:chgData name="O Fithcheallaigh, Sean" userId="15b285be-235c-4873-8932-b32528f10bd2" providerId="ADAL" clId="{DE6DFD34-3F62-4D1A-9689-5E7C47BAF12A}" dt="2023-05-19T09:20:02.841" v="4180" actId="20577"/>
          <ac:spMkLst>
            <pc:docMk/>
            <pc:sldMk cId="3255327731" sldId="268"/>
            <ac:spMk id="13" creationId="{2A87F323-CC2D-4CE4-B4B9-3CF83C5FE4A8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4" creationId="{E75862C5-5C00-4421-BC7B-9B7B86DBC80D}"/>
          </ac:spMkLst>
        </pc:spChg>
        <pc:spChg chg="add mod">
          <ac:chgData name="O Fithcheallaigh, Sean" userId="15b285be-235c-4873-8932-b32528f10bd2" providerId="ADAL" clId="{DE6DFD34-3F62-4D1A-9689-5E7C47BAF12A}" dt="2023-05-19T06:21:03.816" v="2543" actId="20577"/>
          <ac:spMkLst>
            <pc:docMk/>
            <pc:sldMk cId="3255327731" sldId="268"/>
            <ac:spMk id="15" creationId="{7BE077EE-3884-4B01-915F-DAF2C517B12D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6" creationId="{089440EF-9BE9-4AE9-8C28-00B02296CDB6}"/>
          </ac:spMkLst>
        </pc:spChg>
        <pc:spChg chg="add">
          <ac:chgData name="O Fithcheallaigh, Sean" userId="15b285be-235c-4873-8932-b32528f10bd2" providerId="ADAL" clId="{DE6DFD34-3F62-4D1A-9689-5E7C47BAF12A}" dt="2023-05-19T06:15:19.136" v="2350" actId="26606"/>
          <ac:spMkLst>
            <pc:docMk/>
            <pc:sldMk cId="3255327731" sldId="268"/>
            <ac:spMk id="18" creationId="{2E442304-DDBD-4F7B-8017-36BCC863FB40}"/>
          </ac:spMkLst>
        </pc:spChg>
        <pc:spChg chg="add">
          <ac:chgData name="O Fithcheallaigh, Sean" userId="15b285be-235c-4873-8932-b32528f10bd2" providerId="ADAL" clId="{DE6DFD34-3F62-4D1A-9689-5E7C47BAF12A}" dt="2023-05-19T06:15:19.136" v="2350" actId="26606"/>
          <ac:spMkLst>
            <pc:docMk/>
            <pc:sldMk cId="3255327731" sldId="268"/>
            <ac:spMk id="19" creationId="{5E107275-3853-46FD-A241-DE4355A42675}"/>
          </ac:spMkLst>
        </pc:spChg>
      </pc:sldChg>
      <pc:sldChg chg="del">
        <pc:chgData name="O Fithcheallaigh, Sean" userId="15b285be-235c-4873-8932-b32528f10bd2" providerId="ADAL" clId="{DE6DFD34-3F62-4D1A-9689-5E7C47BAF12A}" dt="2023-05-19T06:09:37.580" v="1975" actId="47"/>
        <pc:sldMkLst>
          <pc:docMk/>
          <pc:sldMk cId="1229666948" sldId="269"/>
        </pc:sldMkLst>
      </pc:sldChg>
      <pc:sldChg chg="addSp delSp modSp new mod setBg">
        <pc:chgData name="O Fithcheallaigh, Sean" userId="15b285be-235c-4873-8932-b32528f10bd2" providerId="ADAL" clId="{DE6DFD34-3F62-4D1A-9689-5E7C47BAF12A}" dt="2023-05-19T06:22:32.507" v="2579" actId="20577"/>
        <pc:sldMkLst>
          <pc:docMk/>
          <pc:sldMk cId="4143385357" sldId="270"/>
        </pc:sldMkLst>
        <pc:spChg chg="mo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2" creationId="{5F1E5D84-65BB-4CAC-B8A3-09DC22EB8C4C}"/>
          </ac:spMkLst>
        </pc:spChg>
        <pc:spChg chg="del">
          <ac:chgData name="O Fithcheallaigh, Sean" userId="15b285be-235c-4873-8932-b32528f10bd2" providerId="ADAL" clId="{DE6DFD34-3F62-4D1A-9689-5E7C47BAF12A}" dt="2023-05-19T06:18:44.997" v="2439" actId="478"/>
          <ac:spMkLst>
            <pc:docMk/>
            <pc:sldMk cId="4143385357" sldId="270"/>
            <ac:spMk id="3" creationId="{F68CEC95-AD6D-42D2-849E-88E4D236B4D1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7" creationId="{FFD48BC7-DC40-47DE-87EE-9F4B6ECB9ABB}"/>
          </ac:spMkLst>
        </pc:spChg>
        <pc:spChg chg="add mod">
          <ac:chgData name="O Fithcheallaigh, Sean" userId="15b285be-235c-4873-8932-b32528f10bd2" providerId="ADAL" clId="{DE6DFD34-3F62-4D1A-9689-5E7C47BAF12A}" dt="2023-05-19T06:22:32.507" v="2579" actId="20577"/>
          <ac:spMkLst>
            <pc:docMk/>
            <pc:sldMk cId="4143385357" sldId="270"/>
            <ac:spMk id="8" creationId="{2EFF49A8-1E70-4D4D-8D17-B8B3EECDD94D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9" creationId="{E502BBC7-2C76-46F3-BC24-5985BC13DB88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11" creationId="{C7F28D52-2A5F-4D23-81AE-7CB8B591C7AF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13" creationId="{3629484E-3792-4B3D-89AD-7C8A1ED0E0D4}"/>
          </ac:spMkLst>
        </pc:spChg>
      </pc:sldChg>
      <pc:sldChg chg="modSp add mod">
        <pc:chgData name="O Fithcheallaigh, Sean" userId="15b285be-235c-4873-8932-b32528f10bd2" providerId="ADAL" clId="{DE6DFD34-3F62-4D1A-9689-5E7C47BAF12A}" dt="2023-05-19T06:19:02.660" v="2457" actId="20577"/>
        <pc:sldMkLst>
          <pc:docMk/>
          <pc:sldMk cId="1928513086" sldId="271"/>
        </pc:sldMkLst>
        <pc:spChg chg="mod">
          <ac:chgData name="O Fithcheallaigh, Sean" userId="15b285be-235c-4873-8932-b32528f10bd2" providerId="ADAL" clId="{DE6DFD34-3F62-4D1A-9689-5E7C47BAF12A}" dt="2023-05-19T06:19:02.660" v="2457" actId="20577"/>
          <ac:spMkLst>
            <pc:docMk/>
            <pc:sldMk cId="1928513086" sldId="271"/>
            <ac:spMk id="2" creationId="{5F1E5D84-65BB-4CAC-B8A3-09DC22EB8C4C}"/>
          </ac:spMkLst>
        </pc:spChg>
      </pc:sldChg>
      <pc:sldChg chg="addSp delSp modSp new mod setBg">
        <pc:chgData name="O Fithcheallaigh, Sean" userId="15b285be-235c-4873-8932-b32528f10bd2" providerId="ADAL" clId="{DE6DFD34-3F62-4D1A-9689-5E7C47BAF12A}" dt="2023-05-19T06:19:33.527" v="2485" actId="26606"/>
        <pc:sldMkLst>
          <pc:docMk/>
          <pc:sldMk cId="2571928226" sldId="272"/>
        </pc:sldMkLst>
        <pc:spChg chg="mod">
          <ac:chgData name="O Fithcheallaigh, Sean" userId="15b285be-235c-4873-8932-b32528f10bd2" providerId="ADAL" clId="{DE6DFD34-3F62-4D1A-9689-5E7C47BAF12A}" dt="2023-05-19T06:19:33.527" v="2485" actId="26606"/>
          <ac:spMkLst>
            <pc:docMk/>
            <pc:sldMk cId="2571928226" sldId="272"/>
            <ac:spMk id="2" creationId="{6837F74E-9D94-49E3-BE67-AAF378555B21}"/>
          </ac:spMkLst>
        </pc:spChg>
        <pc:spChg chg="del">
          <ac:chgData name="O Fithcheallaigh, Sean" userId="15b285be-235c-4873-8932-b32528f10bd2" providerId="ADAL" clId="{DE6DFD34-3F62-4D1A-9689-5E7C47BAF12A}" dt="2023-05-19T06:19:20.219" v="2484" actId="22"/>
          <ac:spMkLst>
            <pc:docMk/>
            <pc:sldMk cId="2571928226" sldId="272"/>
            <ac:spMk id="3" creationId="{B866C2B8-D019-4C84-8A33-BB89ACFCEA60}"/>
          </ac:spMkLst>
        </pc:spChg>
        <pc:spChg chg="add">
          <ac:chgData name="O Fithcheallaigh, Sean" userId="15b285be-235c-4873-8932-b32528f10bd2" providerId="ADAL" clId="{DE6DFD34-3F62-4D1A-9689-5E7C47BAF12A}" dt="2023-05-19T06:19:33.527" v="2485" actId="26606"/>
          <ac:spMkLst>
            <pc:docMk/>
            <pc:sldMk cId="2571928226" sldId="272"/>
            <ac:spMk id="10" creationId="{665DBBEF-238B-476B-96AB-8AAC3224ECEA}"/>
          </ac:spMkLst>
        </pc:spChg>
        <pc:spChg chg="add">
          <ac:chgData name="O Fithcheallaigh, Sean" userId="15b285be-235c-4873-8932-b32528f10bd2" providerId="ADAL" clId="{DE6DFD34-3F62-4D1A-9689-5E7C47BAF12A}" dt="2023-05-19T06:19:33.527" v="2485" actId="26606"/>
          <ac:spMkLst>
            <pc:docMk/>
            <pc:sldMk cId="2571928226" sldId="272"/>
            <ac:spMk id="12" creationId="{3FCFB1DE-0B7E-48CC-BA90-B2AB0889F9D6}"/>
          </ac:spMkLst>
        </pc:spChg>
        <pc:picChg chg="add mod ord">
          <ac:chgData name="O Fithcheallaigh, Sean" userId="15b285be-235c-4873-8932-b32528f10bd2" providerId="ADAL" clId="{DE6DFD34-3F62-4D1A-9689-5E7C47BAF12A}" dt="2023-05-19T06:19:33.527" v="2485" actId="26606"/>
          <ac:picMkLst>
            <pc:docMk/>
            <pc:sldMk cId="2571928226" sldId="272"/>
            <ac:picMk id="5" creationId="{FFA67E5D-922E-4C52-BC5B-526045CC215F}"/>
          </ac:picMkLst>
        </pc:picChg>
      </pc:sldChg>
      <pc:sldChg chg="addSp delSp modSp add mod">
        <pc:chgData name="O Fithcheallaigh, Sean" userId="15b285be-235c-4873-8932-b32528f10bd2" providerId="ADAL" clId="{DE6DFD34-3F62-4D1A-9689-5E7C47BAF12A}" dt="2023-05-19T09:23:28.429" v="4190" actId="20577"/>
        <pc:sldMkLst>
          <pc:docMk/>
          <pc:sldMk cId="1122631125" sldId="273"/>
        </pc:sldMkLst>
        <pc:spChg chg="mod">
          <ac:chgData name="O Fithcheallaigh, Sean" userId="15b285be-235c-4873-8932-b32528f10bd2" providerId="ADAL" clId="{DE6DFD34-3F62-4D1A-9689-5E7C47BAF12A}" dt="2023-05-19T09:06:32.760" v="3848" actId="1076"/>
          <ac:spMkLst>
            <pc:docMk/>
            <pc:sldMk cId="1122631125" sldId="273"/>
            <ac:spMk id="3" creationId="{8910DACD-65A7-DD50-42D0-8BD7CFCD313E}"/>
          </ac:spMkLst>
        </pc:spChg>
        <pc:spChg chg="mod">
          <ac:chgData name="O Fithcheallaigh, Sean" userId="15b285be-235c-4873-8932-b32528f10bd2" providerId="ADAL" clId="{DE6DFD34-3F62-4D1A-9689-5E7C47BAF12A}" dt="2023-05-19T09:23:28.429" v="4190" actId="20577"/>
          <ac:spMkLst>
            <pc:docMk/>
            <pc:sldMk cId="1122631125" sldId="273"/>
            <ac:spMk id="4" creationId="{BCC12C82-D4FF-02DA-9B3E-243C7FE26A6F}"/>
          </ac:spMkLst>
        </pc:spChg>
        <pc:spChg chg="del mod">
          <ac:chgData name="O Fithcheallaigh, Sean" userId="15b285be-235c-4873-8932-b32528f10bd2" providerId="ADAL" clId="{DE6DFD34-3F62-4D1A-9689-5E7C47BAF12A}" dt="2023-05-19T08:56:11.720" v="3832" actId="478"/>
          <ac:spMkLst>
            <pc:docMk/>
            <pc:sldMk cId="1122631125" sldId="273"/>
            <ac:spMk id="7" creationId="{57BBDFD6-6D2F-485B-A0C7-A1568C4A1E00}"/>
          </ac:spMkLst>
        </pc:spChg>
        <pc:picChg chg="add mod">
          <ac:chgData name="O Fithcheallaigh, Sean" userId="15b285be-235c-4873-8932-b32528f10bd2" providerId="ADAL" clId="{DE6DFD34-3F62-4D1A-9689-5E7C47BAF12A}" dt="2023-05-19T08:56:26.362" v="3837" actId="1076"/>
          <ac:picMkLst>
            <pc:docMk/>
            <pc:sldMk cId="1122631125" sldId="273"/>
            <ac:picMk id="6" creationId="{5DE4E953-8486-4E4A-97E6-D0EB7B947C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105-8606-AE49-8AF5-3C5775E9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B51FF-172C-E21E-544B-3DA94DD7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D0AA-DC77-17FA-1425-0DC52840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9ED2-1E4D-C434-8A94-327D3C64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FCB4-4A38-566A-259C-73459EDA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3110-9CBE-80F2-E596-A3E70A3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994A-41A9-1478-193F-665C83AB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1335-7B25-53FF-2BE3-8ABB4C91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A2F1-99C3-17BD-E5BB-7530697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E4DD-5ED1-C8D1-DA8F-7DB3CC08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52128-2590-B994-1E81-799233EE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B760-0281-E055-D5A1-86534E99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3197-AA2C-EBF1-0C3D-9AD230D7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36C4-2A70-4EC3-9032-CFCBCF3A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E938-4070-5283-9082-D627FB75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1863-B963-9965-6E2B-3F679975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F923-0BF7-DF01-FBC3-FAC59E89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0660-303A-1A1E-0F6A-4B9F12D2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5E1E-2D2E-EBFA-1B68-D3CD5AC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2DA0-F59F-C93B-F6BC-46EA8C8B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237D-8537-5072-502A-13D485E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CE7A-AC6C-8B8F-860A-D33B162E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EB0A-9DC3-46BF-BEF7-3A375EA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973B-CC78-72C5-EAB9-532156BD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A02D-34BF-EC76-CEDA-EA44224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0043-4B2D-AE06-7360-3F54AA9B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7C50-C9F7-2B31-35A5-6DA456D61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732B-D894-A976-0B33-BD5B34D1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9B8E-36BE-14AF-B423-B48B1A26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C1C2-7D27-5364-9CE3-9E77E0A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0FE6-2EB1-BE1D-DE1B-EB11213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2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6ACB-62DB-DC92-7AEA-D584A9F1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E040-6F5B-AE6B-67FE-607156AB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F834-576C-AEEE-14EB-A295847A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36911-3C95-21BC-B10F-E3CBE615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F3BB-7A10-DF00-ACC0-4652C3F9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27A53-B4EE-6DEC-4797-5A8D4CDD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024B2-835E-F251-3761-1BB1006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F55A-AB0F-64E6-51D7-CA779FE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E35-1E25-F1E4-9D0A-16F0FD78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DDA0-59D9-A72D-1D5F-3C141FD1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AC55-09FC-9D92-1188-09063DC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C0437-88CA-9E90-B681-ACFEBAF3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D5ACE-C31D-7947-32B1-1280FAD5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75FA-C6CB-62FC-6073-CC51CCB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96B1-22F8-4374-737B-5FC802D0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F35D-E6E9-8B95-2DBE-3DFBA113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CF46-512D-92F4-B00E-ABFE3876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CFF6-78BC-7A21-67E4-3A4B19E3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8F66-A647-4BA2-DDE9-AF934C9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BA172-AD06-E273-4166-EBE3AAD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6398-70E1-1217-65E1-70A1A4D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A7F9-40B9-6E91-AC79-CA6C89B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8DF0C-6906-262A-2D5F-EC13B149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B847-5704-0927-DD77-220FE39C6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3D9E-EBB2-93D0-D4B1-FBA9AAE0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8306-4FDA-1A9A-DDFA-0DEEEE50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80FB-B19E-A02C-D782-D180D71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3DD7-8D47-E2C7-E6CE-A0E6A9D1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51DA-B655-4A7B-D916-CD167893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0285-12B2-8A5B-31F2-BDF1CCA89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E9DC-A9B1-E444-3FAC-2EA10A33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2B6E-2C68-93CF-E95C-E8102283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E78A5-6B31-49B5-29C1-772E0D5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 dirty="0"/>
              <a:t>MSc Research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C5596-D2F9-4AAE-7AF3-AF46EA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1500" dirty="0"/>
              <a:t>Seán Ó Fithcheallaigh</a:t>
            </a:r>
          </a:p>
          <a:p>
            <a:r>
              <a:rPr lang="en-GB" sz="1500" dirty="0"/>
              <a:t>May 24,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1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47A7F-6E3A-4EBD-B2ED-E082FD3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Neural Networks </a:t>
            </a:r>
            <a:br>
              <a:rPr lang="en-US" sz="5400" dirty="0"/>
            </a:br>
            <a:r>
              <a:rPr lang="en-US" sz="5400" dirty="0"/>
              <a:t>Analysis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748A249-3026-4B63-90EB-0E96942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28042"/>
            <a:ext cx="6114024" cy="672541"/>
          </a:xfrm>
          <a:prstGeom prst="rect">
            <a:avLst/>
          </a:prstGeom>
        </p:spPr>
      </p:pic>
      <p:sp>
        <p:nvSpPr>
          <p:cNvPr id="45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94367-1FD6-8051-03E4-CCBBD6A5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03" y="1253367"/>
            <a:ext cx="5250697" cy="454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B5895-293B-4F5D-AE1C-E85EB9DF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36" y="3300583"/>
            <a:ext cx="3937744" cy="31922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57575A-0F4B-4132-BE33-96F269BB1CF9}"/>
              </a:ext>
            </a:extLst>
          </p:cNvPr>
          <p:cNvSpPr/>
          <p:nvPr/>
        </p:nvSpPr>
        <p:spPr>
          <a:xfrm>
            <a:off x="7039992" y="1253367"/>
            <a:ext cx="4910043" cy="46857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87320-F0AE-4E71-90AC-C1127A178578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10/13</a:t>
            </a:r>
          </a:p>
        </p:txBody>
      </p:sp>
    </p:spTree>
    <p:extLst>
      <p:ext uri="{BB962C8B-B14F-4D97-AF65-F5344CB8AC3E}">
        <p14:creationId xmlns:p14="http://schemas.microsoft.com/office/powerpoint/2010/main" val="26304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B3B9-5C26-42FA-ADF3-A157E514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000" dirty="0"/>
              <a:t>Deployment onto a Constrained Device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6693B-0AAE-42ED-8DE6-F6D74745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19" b="3"/>
          <a:stretch/>
        </p:blipFill>
        <p:spPr>
          <a:xfrm>
            <a:off x="9191625" y="630935"/>
            <a:ext cx="2450592" cy="2547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4E1-3455-4FBE-A453-ED31BD30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556" y="1469135"/>
            <a:ext cx="3945626" cy="4560190"/>
          </a:xfrm>
        </p:spPr>
        <p:txBody>
          <a:bodyPr anchor="t">
            <a:normAutofit/>
          </a:bodyPr>
          <a:lstStyle/>
          <a:p>
            <a:r>
              <a:rPr lang="en-GB" sz="1600" dirty="0"/>
              <a:t>Neural network model was converted to a header file using TensorFlow</a:t>
            </a:r>
          </a:p>
          <a:p>
            <a:r>
              <a:rPr lang="en-GB" sz="1600" dirty="0"/>
              <a:t>This header file can be imported into the microcontroller to be used with TensorFlow Lite</a:t>
            </a:r>
          </a:p>
          <a:p>
            <a:r>
              <a:rPr lang="en-GB" sz="1600" dirty="0"/>
              <a:t>Initial tests did not produce an output from the inference</a:t>
            </a:r>
          </a:p>
          <a:p>
            <a:r>
              <a:rPr lang="en-GB" sz="1600" dirty="0"/>
              <a:t>Investigations pointed towards the shape of the data being given to the input tensor was wrong</a:t>
            </a:r>
          </a:p>
          <a:p>
            <a:r>
              <a:rPr lang="en-GB" sz="1600" dirty="0"/>
              <a:t>Code was modified to change the shape of the data being fed into the input tensor</a:t>
            </a:r>
          </a:p>
          <a:p>
            <a:r>
              <a:rPr lang="en-GB" sz="1600" dirty="0"/>
              <a:t>The system started to produce results, but it was always for the same grid number no matter the data passed into the system</a:t>
            </a:r>
          </a:p>
          <a:p>
            <a:endParaRPr lang="en-GB" sz="1200" dirty="0"/>
          </a:p>
          <a:p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93ABD-E751-45C2-B9FA-C56265E0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76" y="3178190"/>
            <a:ext cx="3535575" cy="115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DB9A7-B693-4569-9583-C4FA0811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182" y="4480461"/>
            <a:ext cx="3572170" cy="1861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7FA82-E768-43C7-A878-60CADC03EDFC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11/13</a:t>
            </a:r>
          </a:p>
        </p:txBody>
      </p:sp>
    </p:spTree>
    <p:extLst>
      <p:ext uri="{BB962C8B-B14F-4D97-AF65-F5344CB8AC3E}">
        <p14:creationId xmlns:p14="http://schemas.microsoft.com/office/powerpoint/2010/main" val="8737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CD06-4BB0-4390-BEA4-218E57B2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Conclusions and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0F89-C1A6-43F0-866A-90BC8F70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639" y="275208"/>
            <a:ext cx="6693763" cy="6081204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 large dataset was created by gathering ultrasonic distance data from a number of obstacles using a grid system</a:t>
            </a:r>
          </a:p>
          <a:p>
            <a:r>
              <a:rPr lang="en-GB" sz="2000" dirty="0"/>
              <a:t>Initial analysis indicated that detecting obstacles was possible, but standard machine learning techniques alone were not sufficient</a:t>
            </a:r>
          </a:p>
          <a:p>
            <a:r>
              <a:rPr lang="en-GB" sz="2000" dirty="0"/>
              <a:t>Initial development of neural network proved promising with good accuracy scores</a:t>
            </a:r>
          </a:p>
          <a:p>
            <a:r>
              <a:rPr lang="en-GB" sz="2000" dirty="0"/>
              <a:t>Deploying the model onto the constrained device generated several challenges, which have not been fully overcome</a:t>
            </a:r>
          </a:p>
          <a:p>
            <a:r>
              <a:rPr lang="en-GB" sz="2000" dirty="0"/>
              <a:t>If these challenges could be overcome, this work has shown the potential to develop a system which could be used by people with visual impairments to navigate an unfamiliar indoor environment</a:t>
            </a:r>
          </a:p>
          <a:p>
            <a:r>
              <a:rPr lang="en-GB" sz="2000" dirty="0"/>
              <a:t>To confirm this, further development of the neural network would need to be carried out by repeating the processing of passing unseen data to the network to fully understand the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45B54-033F-4634-8E68-AC3B667B82AC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46168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5D84-65BB-4CAC-B8A3-09DC22EB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F49A8-1E70-4D4D-8D17-B8B3EECDD94D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414338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5D84-65BB-4CAC-B8A3-09DC22EB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Backup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1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F74E-9D94-49E3-BE67-AAF37855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System Algorithm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67E5D-922E-4C52-BC5B-526045CC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90" y="640080"/>
            <a:ext cx="548102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2E398-C34C-E78C-6A06-A235DF6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Agenda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D357-E6E4-27D4-A618-F930BFE7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31479"/>
            <a:ext cx="10509504" cy="3311476"/>
          </a:xfrm>
        </p:spPr>
        <p:txBody>
          <a:bodyPr>
            <a:normAutofit/>
          </a:bodyPr>
          <a:lstStyle/>
          <a:p>
            <a:r>
              <a:rPr lang="en-GB" sz="1900" dirty="0"/>
              <a:t>Project Background and Related Work</a:t>
            </a:r>
          </a:p>
          <a:p>
            <a:r>
              <a:rPr lang="en-GB" sz="1900" dirty="0"/>
              <a:t>Aims and Objectives</a:t>
            </a:r>
          </a:p>
          <a:p>
            <a:r>
              <a:rPr lang="en-GB" sz="1900" dirty="0"/>
              <a:t>Project Activities</a:t>
            </a:r>
          </a:p>
          <a:p>
            <a:pPr lvl="1"/>
            <a:r>
              <a:rPr lang="en-GB" sz="1900" dirty="0"/>
              <a:t>Data collection</a:t>
            </a:r>
          </a:p>
          <a:p>
            <a:pPr lvl="1"/>
            <a:r>
              <a:rPr lang="en-GB" sz="1900" dirty="0"/>
              <a:t>Machine Learning Analysis</a:t>
            </a:r>
          </a:p>
          <a:p>
            <a:pPr lvl="1"/>
            <a:r>
              <a:rPr lang="en-GB" sz="1900" dirty="0"/>
              <a:t>Deep Learning Analysis</a:t>
            </a:r>
          </a:p>
          <a:p>
            <a:pPr lvl="1"/>
            <a:r>
              <a:rPr lang="en-GB" sz="1900" dirty="0"/>
              <a:t>Deployment onto a Constrained Device</a:t>
            </a:r>
          </a:p>
          <a:p>
            <a:r>
              <a:rPr lang="en-GB" sz="1900" dirty="0"/>
              <a:t>Conclusions and Future Work</a:t>
            </a:r>
          </a:p>
          <a:p>
            <a:r>
              <a:rPr lang="en-GB" sz="1900" dirty="0"/>
              <a:t>Questions?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0685C-256C-4467-8812-FD3E43B940F7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8453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A6897-06E3-986A-8280-EB236083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Project Background and Related Work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DACD-65A7-DD50-42D0-8BD7CFCD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172" y="517214"/>
            <a:ext cx="5983549" cy="1924146"/>
          </a:xfrm>
        </p:spPr>
        <p:txBody>
          <a:bodyPr>
            <a:normAutofit/>
          </a:bodyPr>
          <a:lstStyle/>
          <a:p>
            <a:r>
              <a:rPr lang="en-GB" sz="1500" dirty="0"/>
              <a:t>As we live longer, more and more people are expected to develop visual impairments. Experts predict by 2050 the number of people suffering from sight loss will double to over 4 million [L. Pezzullo, 2018]</a:t>
            </a:r>
          </a:p>
          <a:p>
            <a:r>
              <a:rPr lang="en-GB" sz="1500" dirty="0"/>
              <a:t>Having a visual impairment can have a serious impact on a person’s physical and mental health</a:t>
            </a:r>
          </a:p>
          <a:p>
            <a:r>
              <a:rPr lang="en-GB" sz="1500" dirty="0"/>
              <a:t>Development and use of an Edge device for obstacle detection and navigation would allow the user to live a more full, independent life</a:t>
            </a:r>
          </a:p>
          <a:p>
            <a:endParaRPr lang="en-GB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12C82-D4FF-02DA-9B3E-243C7FE26A6F}"/>
              </a:ext>
            </a:extLst>
          </p:cNvPr>
          <p:cNvSpPr txBox="1"/>
          <p:nvPr/>
        </p:nvSpPr>
        <p:spPr>
          <a:xfrm>
            <a:off x="640080" y="5848580"/>
            <a:ext cx="1075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 dirty="0">
                <a:effectLst/>
              </a:rPr>
              <a:t>L. Pezzullo, J. Streatfeild, P. Simkiss and D. Shickle, ”The economic impact of sight loss and blindness in the UK adult population,” BMC Health Services Research, vol. 18, 2018.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u="none" strike="noStrike" baseline="0" dirty="0"/>
              <a:t>R. </a:t>
            </a:r>
            <a:r>
              <a:rPr lang="en-GB" sz="900" b="0" i="0" u="none" strike="noStrike" baseline="0" dirty="0" err="1"/>
              <a:t>Sattiraju</a:t>
            </a:r>
            <a:r>
              <a:rPr lang="en-GB" sz="900" b="0" i="0" u="none" strike="noStrike" baseline="0" dirty="0"/>
              <a:t>, J. </a:t>
            </a:r>
            <a:r>
              <a:rPr lang="en-GB" sz="900" b="0" i="0" u="none" strike="noStrike" baseline="0" dirty="0" err="1"/>
              <a:t>Kochems</a:t>
            </a:r>
            <a:r>
              <a:rPr lang="en-GB" sz="900" b="0" i="0" u="none" strike="noStrike" baseline="0" dirty="0"/>
              <a:t> and H. D. </a:t>
            </a:r>
            <a:r>
              <a:rPr lang="en-GB" sz="900" b="0" i="0" u="none" strike="noStrike" baseline="0" dirty="0" err="1"/>
              <a:t>Schotten</a:t>
            </a:r>
            <a:r>
              <a:rPr lang="en-GB" sz="900" b="0" i="0" u="none" strike="noStrike" baseline="0" dirty="0"/>
              <a:t>, ”Machine learning based obstacle detection for Automatic Train Pairing,” 2017 IEEE 13th International Workshop on Factory Communication Systems (WFCS), Trondheim, Norway, 2017, pp. 1-4, </a:t>
            </a:r>
            <a:r>
              <a:rPr lang="en-GB" sz="900" b="0" i="0" u="none" strike="noStrike" baseline="0" dirty="0" err="1"/>
              <a:t>doi</a:t>
            </a:r>
            <a:r>
              <a:rPr lang="en-GB" sz="900" b="0" i="0" u="none" strike="noStrike" baseline="0" dirty="0"/>
              <a:t>: 10.1109/WFCS.2017.7991962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u="none" strike="noStrike" baseline="0" dirty="0"/>
              <a:t>A. </a:t>
            </a:r>
            <a:r>
              <a:rPr lang="en-GB" sz="900" b="0" i="0" u="none" strike="noStrike" baseline="0" dirty="0" err="1"/>
              <a:t>Elsonbat</a:t>
            </a:r>
            <a:r>
              <a:rPr lang="en-GB" sz="900" dirty="0"/>
              <a:t>,</a:t>
            </a:r>
            <a:r>
              <a:rPr lang="en-GB" sz="900" b="0" i="0" u="none" strike="noStrike" baseline="0" dirty="0"/>
              <a:t> “Smart Blind Stick Design and Implementation”, International Journal of Engineering and Advanced Technology (IJEAT), 2021, 10(5), 17–20. 10.35940/ijeat.D2535.0610521</a:t>
            </a:r>
            <a:endParaRPr lang="en-GB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AE209-22D4-4573-88D1-CEE2C730696B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E953-8486-4E4A-97E6-D0EB7B94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1" y="3356466"/>
            <a:ext cx="8989981" cy="19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3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E9774-FC29-4DF7-ABE2-589FEA6E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Aims and Objectives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4758-0FA0-4DD0-8F30-3EED5422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441" y="3368551"/>
            <a:ext cx="6900512" cy="2855420"/>
          </a:xfrm>
        </p:spPr>
        <p:txBody>
          <a:bodyPr/>
          <a:lstStyle/>
          <a:p>
            <a:pPr marL="148590" indent="-148590" defTabSz="594360">
              <a:spcBef>
                <a:spcPts val="650"/>
              </a:spcBef>
            </a:pPr>
            <a:endParaRPr lang="en-GB" sz="18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8590" indent="-148590" defTabSz="594360">
              <a:spcBef>
                <a:spcPts val="650"/>
              </a:spcBef>
            </a:pPr>
            <a:r>
              <a:rPr lang="en-GB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a data collection system, and subsequent data collection</a:t>
            </a:r>
          </a:p>
          <a:p>
            <a:pPr marL="148590" indent="-148590" defTabSz="594360">
              <a:spcBef>
                <a:spcPts val="650"/>
              </a:spcBef>
            </a:pPr>
            <a:r>
              <a:rPr lang="en-GB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Investigate the performance of various machine learning techniques on the collected dataset </a:t>
            </a:r>
          </a:p>
          <a:p>
            <a:pPr marL="148590" indent="-148590" defTabSz="594360">
              <a:spcBef>
                <a:spcPts val="650"/>
              </a:spcBef>
            </a:pPr>
            <a:r>
              <a:rPr lang="en-GB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 the model to an Edge, or constrained device and evaluate the performance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4A778A-D417-4851-8FF8-7CE4C349F60F}"/>
              </a:ext>
            </a:extLst>
          </p:cNvPr>
          <p:cNvSpPr/>
          <p:nvPr/>
        </p:nvSpPr>
        <p:spPr>
          <a:xfrm>
            <a:off x="4814050" y="766762"/>
            <a:ext cx="6734480" cy="167509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7F323-CC2D-4CE4-B4B9-3CF83C5FE4A8}"/>
              </a:ext>
            </a:extLst>
          </p:cNvPr>
          <p:cNvSpPr txBox="1"/>
          <p:nvPr/>
        </p:nvSpPr>
        <p:spPr>
          <a:xfrm>
            <a:off x="5074045" y="810642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594360">
              <a:spcBef>
                <a:spcPts val="650"/>
              </a:spcBef>
              <a:buNone/>
            </a:pPr>
            <a:r>
              <a:rPr lang="en-GB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machine learning methods within a constrained device</a:t>
            </a:r>
            <a:r>
              <a:rPr lang="en-GB" sz="2000" i="1" dirty="0"/>
              <a:t>, </a:t>
            </a:r>
            <a:r>
              <a:rPr lang="en-GB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 syste</a:t>
            </a:r>
            <a:r>
              <a:rPr lang="en-GB" sz="2000" i="1" dirty="0"/>
              <a:t>m</a:t>
            </a:r>
            <a:r>
              <a:rPr lang="en-GB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obstacle detection and localisation in an indoor setting, to allow navigation of an unfamiliar environment by people with visual impairments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077EE-3884-4B01-915F-DAF2C517B12D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4/13</a:t>
            </a:r>
          </a:p>
        </p:txBody>
      </p:sp>
    </p:spTree>
    <p:extLst>
      <p:ext uri="{BB962C8B-B14F-4D97-AF65-F5344CB8AC3E}">
        <p14:creationId xmlns:p14="http://schemas.microsoft.com/office/powerpoint/2010/main" val="32553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760F2-D58A-F728-3981-2115189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 dirty="0"/>
              <a:t>Data Collection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F48C-60BB-9A91-DE3B-9A69719A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6"/>
            <a:ext cx="6858000" cy="1788171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800" dirty="0"/>
              <a:t>Data was collected using an Arduino Development Kit and two ultrasonic sensors, </a:t>
            </a:r>
          </a:p>
          <a:p>
            <a:r>
              <a:rPr lang="en-GB" sz="1800" dirty="0"/>
              <a:t>Code development for data collection was carried out using the Arduino IDE</a:t>
            </a:r>
          </a:p>
          <a:p>
            <a:r>
              <a:rPr lang="en-GB" sz="1800" dirty="0"/>
              <a:t>Objects were placed in the centre of a hallway </a:t>
            </a:r>
          </a:p>
          <a:p>
            <a:r>
              <a:rPr lang="en-GB" sz="1800" dirty="0"/>
              <a:t>Data was collected from each grid location of a 3-by-3 grid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2526-6127-4F8E-80D4-AF4961DF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099" y="2679021"/>
            <a:ext cx="3584448" cy="3279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0A327-08AA-43C6-87F3-8A0C4A50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r="3634" b="3"/>
          <a:stretch/>
        </p:blipFill>
        <p:spPr>
          <a:xfrm>
            <a:off x="4655651" y="2763913"/>
            <a:ext cx="3584448" cy="345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A1974-979F-409C-A92B-E35FEFE14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6" r="10471"/>
          <a:stretch/>
        </p:blipFill>
        <p:spPr>
          <a:xfrm>
            <a:off x="703750" y="2948528"/>
            <a:ext cx="3584448" cy="3063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2BFEC0-2CA1-4F12-9DBB-51FA1C0F0673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5/13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47CA8-749C-4335-8CE7-108830A44B09}"/>
              </a:ext>
            </a:extLst>
          </p:cNvPr>
          <p:cNvSpPr/>
          <p:nvPr/>
        </p:nvSpPr>
        <p:spPr>
          <a:xfrm>
            <a:off x="470137" y="2522807"/>
            <a:ext cx="11251726" cy="391505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 dirty="0"/>
              <a:t>Machine Learning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64020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This analysis aims to answer the question: Can we use machine learning techniques to classify the data?</a:t>
            </a:r>
          </a:p>
          <a:p>
            <a:r>
              <a:rPr lang="en-GB" sz="2200" dirty="0"/>
              <a:t>Data processed through a number of classification algorithms for a “binary search”, and a “grid search”</a:t>
            </a:r>
          </a:p>
          <a:p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B90B4-05B4-4A49-9CAB-A4878157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5" y="2672078"/>
            <a:ext cx="8068818" cy="169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DE32D-5B5F-49B8-BD51-873DD2FF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48" y="4784386"/>
            <a:ext cx="8558021" cy="17867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10025-A260-486A-B132-82700A8D7E16}"/>
              </a:ext>
            </a:extLst>
          </p:cNvPr>
          <p:cNvSpPr txBox="1">
            <a:spLocks/>
          </p:cNvSpPr>
          <p:nvPr/>
        </p:nvSpPr>
        <p:spPr>
          <a:xfrm>
            <a:off x="8736803" y="3058599"/>
            <a:ext cx="1930521" cy="92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Binary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458ED4-49A6-43F3-85E6-901939744322}"/>
              </a:ext>
            </a:extLst>
          </p:cNvPr>
          <p:cNvSpPr txBox="1">
            <a:spLocks/>
          </p:cNvSpPr>
          <p:nvPr/>
        </p:nvSpPr>
        <p:spPr>
          <a:xfrm>
            <a:off x="938130" y="5182019"/>
            <a:ext cx="1786756" cy="74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Grid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6D2DD-C90D-4FEB-A252-11734742F8FE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333029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 dirty="0"/>
              <a:t>Machine Learning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dirty="0"/>
              <a:t>With the Decision Tree and K-Nearest Neighbour showing 100% accuracy, further investigation of these results was carried out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4149C-985D-45C4-914F-5D5D3DEC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07" y="1510882"/>
            <a:ext cx="7349495" cy="4281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D0EFE6-A8D8-4DA1-BF67-74B3D0FB130C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11756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 dirty="0"/>
              <a:t>Machine Learning Analysis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598868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200" dirty="0"/>
              <a:t>Passing unseen data to the algorithms for the test phase produced lower accuracy scores</a:t>
            </a:r>
          </a:p>
          <a:p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0FF09-E9B4-4598-84BA-7E368EA8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69" y="2290936"/>
            <a:ext cx="6826470" cy="3959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52987-6CCF-4C09-8FBD-F6AE44A26E27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8/13</a:t>
            </a:r>
          </a:p>
        </p:txBody>
      </p:sp>
    </p:spTree>
    <p:extLst>
      <p:ext uri="{BB962C8B-B14F-4D97-AF65-F5344CB8AC3E}">
        <p14:creationId xmlns:p14="http://schemas.microsoft.com/office/powerpoint/2010/main" val="25047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B0B-F96D-4A57-BB42-F422121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GB" sz="5000" dirty="0"/>
              <a:t>Neural Networks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CC9BE-4B4B-4EF2-87FD-ED33881E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2" y="847006"/>
            <a:ext cx="6259378" cy="5163987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73C0-2DFE-4070-AE74-0E6979B2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000" dirty="0"/>
              <a:t>Neural networks built using the </a:t>
            </a:r>
            <a:r>
              <a:rPr lang="en-GB" sz="2000" dirty="0" err="1"/>
              <a:t>Keras</a:t>
            </a:r>
            <a:r>
              <a:rPr lang="en-GB" sz="2000" dirty="0"/>
              <a:t> framework from TensorFlow</a:t>
            </a:r>
          </a:p>
          <a:p>
            <a:r>
              <a:rPr lang="en-GB" sz="2000" dirty="0"/>
              <a:t>Hyperparameters of a Dense network were tuned for the best Accuracy and Loss results</a:t>
            </a:r>
          </a:p>
          <a:p>
            <a:pPr lvl="1"/>
            <a:r>
              <a:rPr lang="en-GB" sz="2000" dirty="0"/>
              <a:t>Number of layers and neurons</a:t>
            </a:r>
          </a:p>
          <a:p>
            <a:pPr lvl="1"/>
            <a:r>
              <a:rPr lang="en-GB" sz="2000" dirty="0"/>
              <a:t>Learning rate</a:t>
            </a:r>
          </a:p>
          <a:p>
            <a:pPr lvl="1"/>
            <a:r>
              <a:rPr lang="en-GB" sz="2000" dirty="0"/>
              <a:t>Batch size</a:t>
            </a:r>
          </a:p>
          <a:p>
            <a:pPr lvl="1"/>
            <a:r>
              <a:rPr lang="en-GB" sz="2000" dirty="0"/>
              <a:t>Epochs</a:t>
            </a:r>
          </a:p>
          <a:p>
            <a:pPr lvl="1"/>
            <a:r>
              <a:rPr lang="en-GB" sz="2000" dirty="0"/>
              <a:t>Optimisers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57A3B-5595-49C2-810E-CE60BDD396DB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9/13</a:t>
            </a:r>
          </a:p>
        </p:txBody>
      </p:sp>
    </p:spTree>
    <p:extLst>
      <p:ext uri="{BB962C8B-B14F-4D97-AF65-F5344CB8AC3E}">
        <p14:creationId xmlns:p14="http://schemas.microsoft.com/office/powerpoint/2010/main" val="29734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755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MSc Research Project Presentation</vt:lpstr>
      <vt:lpstr>Agenda </vt:lpstr>
      <vt:lpstr>Project Background and Related Work</vt:lpstr>
      <vt:lpstr>Aims and Objectives</vt:lpstr>
      <vt:lpstr>Data Collection</vt:lpstr>
      <vt:lpstr>Machine Learning Analysis</vt:lpstr>
      <vt:lpstr>Machine Learning Analysis</vt:lpstr>
      <vt:lpstr>Machine Learning Analysis</vt:lpstr>
      <vt:lpstr>Neural Networks Analysis</vt:lpstr>
      <vt:lpstr>Neural Networks  Analysis</vt:lpstr>
      <vt:lpstr>Deployment onto a Constrained Device</vt:lpstr>
      <vt:lpstr>Conclusions and Future Work</vt:lpstr>
      <vt:lpstr>Questions?</vt:lpstr>
      <vt:lpstr>Backup</vt:lpstr>
      <vt:lpstr>Proposed System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 Presentation</dc:title>
  <dc:creator>Sean O Fithcheallaigh</dc:creator>
  <cp:lastModifiedBy>O Fithcheallaigh, Sean</cp:lastModifiedBy>
  <cp:revision>9</cp:revision>
  <dcterms:created xsi:type="dcterms:W3CDTF">2023-05-16T19:17:17Z</dcterms:created>
  <dcterms:modified xsi:type="dcterms:W3CDTF">2023-05-19T09:25:52Z</dcterms:modified>
</cp:coreProperties>
</file>