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26E0-3428-9F2F-5328-AD0CAEA4D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AAC8D-A561-BD63-1EA1-CDA2B4958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3F69D-4560-0CC8-29C3-670BFB382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4BBC-E187-4F71-AC09-E74AF8941967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04CCC-68EF-3D3A-DF21-A82D667D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DEFD4-0D51-8ADE-9382-8B4ED371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D63-9337-41B5-9A3A-2684198B0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69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65F7-9399-AA50-EFCB-0BB81702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1A6BA-4D3F-0423-55CE-796677EB6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955F5-3090-421C-68E8-4233D473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4BBC-E187-4F71-AC09-E74AF8941967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8A0E4-A661-B6DB-800E-2C1D9FB8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E7D8D-1543-8CCD-47C5-FC001C3B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D63-9337-41B5-9A3A-2684198B0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75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1E485-9825-F2A7-DCA6-3736E32DB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9849A-4036-1B2C-CAFA-84D7A0E01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A1C93-BC44-FAAC-BB74-73D7AF17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4BBC-E187-4F71-AC09-E74AF8941967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F2E7B-4713-6A2D-3180-AE31BE7E6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1BC47-5056-1F4A-D57A-EED103E4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D63-9337-41B5-9A3A-2684198B0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77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275D-ABC8-3181-7493-0F7F97F0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B308D-6CCD-A760-D7D2-138BA1410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13567-B2B7-4EA7-FE5E-F6D44B00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4BBC-E187-4F71-AC09-E74AF8941967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5790B-1AD6-9DF4-07E9-A1070045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99DA6-BEC6-C918-50EE-A6D3318CE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D63-9337-41B5-9A3A-2684198B0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2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2B66-8979-AE93-914D-DC677144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9E1EE-17E9-E51C-F51D-F9055DDA2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15448-045D-6F35-D1EA-315681B0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4BBC-E187-4F71-AC09-E74AF8941967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9A381-BDC1-ACB8-01BE-2D06A88A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CA3C1-1E32-8EF7-CF4D-852D4585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D63-9337-41B5-9A3A-2684198B0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53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C5E7-D6B2-A50B-AFA5-04654EB1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D2AC5-7A76-BFC5-9597-E9771168B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9B21C-D3E9-B0BE-2DED-C272FA9D9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E0669-A206-0958-8565-4DB24D83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4BBC-E187-4F71-AC09-E74AF8941967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C7B53-073C-7404-D2CF-292BA4F7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4D82C-4106-C23F-BE69-BE48AA59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D63-9337-41B5-9A3A-2684198B0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61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963F-972B-698D-4909-2EE879AA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A2881-3D3B-66A2-0B36-FABE4C753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328D4-9160-B183-9399-C0813E2D1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F618F-B278-84B4-FF75-4BB4E63E9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EBB7CF-DEF0-4E4C-1ADF-43505A3D5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F72B68-2549-8A74-44A6-98E71FAF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4BBC-E187-4F71-AC09-E74AF8941967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38DB4D-C8E9-9F23-A09B-E939BB94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95C63-F51B-BE5F-2853-6A4816A1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D63-9337-41B5-9A3A-2684198B0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09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F0A3-E18C-2179-91FB-63C08A95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A2958-2179-45CA-3307-AE68917F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4BBC-E187-4F71-AC09-E74AF8941967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F4BA6-93A0-DC2A-E69C-3E7C91B6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7B843-7C3A-4B29-17B4-B5F4A107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D63-9337-41B5-9A3A-2684198B0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01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A4575-0779-D2DE-96C6-72B0EDE5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4BBC-E187-4F71-AC09-E74AF8941967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FA8EEC-6C31-E960-C628-EBEFF74A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31CEB-FBD3-1C77-81F8-A44AAEDE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D63-9337-41B5-9A3A-2684198B0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70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9719-CB00-E1B8-88E0-FA34AB0DA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96332-C759-B9D8-C6D0-82F05FC0D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672CF-FA47-A6FB-1F0E-40AFBD275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AACA5-B951-6945-7E4B-F944390E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4BBC-E187-4F71-AC09-E74AF8941967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70EA6-1D02-542D-A3F6-F504B7CE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7A39B-E7D8-88C1-E647-1F323E83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D63-9337-41B5-9A3A-2684198B0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08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11CF-564B-8D48-CB42-30DEFC9DE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FF34B-0A3C-A05F-2A9C-40C5A4480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8931B-A461-BFE0-A2D1-64F717AC9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83CE3-E370-79DB-7D46-A7D20DDF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4BBC-E187-4F71-AC09-E74AF8941967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F33A0-9EA7-223F-90E5-276583C54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6803A-CD93-58F0-1C7C-D4E80F86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D63-9337-41B5-9A3A-2684198B0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69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84717F-918A-AEAE-7030-DEE4E1F46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3FD62-6E48-03DC-8336-31B426EB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73CBE-F712-7A08-46B6-1BD6A4C0C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34BBC-E187-4F71-AC09-E74AF8941967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7B58F-1D48-7894-946E-3C678C8E5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8DEA5-F66D-E3E1-6555-2254164A4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2CD63-9337-41B5-9A3A-2684198B0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78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3120F-7C32-A0BD-C019-95D43B760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GB" dirty="0"/>
              <a:t>MSc Project Data Collection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87C00-A60E-FBDB-34D6-4715F9422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en-GB" dirty="0"/>
              <a:t>13/Jan/2023</a:t>
            </a:r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5A2B9-0AA1-517B-CDD7-2E51353B1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503" y="2949727"/>
            <a:ext cx="3217333" cy="157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1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8BC803E-13F3-4DAB-B17C-BEB007616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B8DDE571-E57F-4AB5-83C7-30EB5DDCC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12191996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63052F-A827-536C-3284-705BBEE1A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5" y="603622"/>
            <a:ext cx="4282380" cy="13229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Overview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AA155A-BD93-C4DE-8454-76D67D061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0982" y="2207977"/>
            <a:ext cx="4754417" cy="40464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collected from a 3x3 grid, using an Arduino Uno and HC-SR04 ultrasonic sensors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Two ultrasonic sensors were used, referenced as Channel 1 (Ch1) and Channel 2 (Ch2)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Each channel collects approx. 100,000 samples 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 takes approx. 20 to 25 minutes to collect the data for both channels (depending on time of flight)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8B206B-D511-A63B-3E61-273A4FEAC3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1" r="3" b="13590"/>
          <a:stretch/>
        </p:blipFill>
        <p:spPr>
          <a:xfrm>
            <a:off x="5702185" y="1"/>
            <a:ext cx="6489823" cy="3429002"/>
          </a:xfrm>
          <a:custGeom>
            <a:avLst/>
            <a:gdLst/>
            <a:ahLst/>
            <a:cxnLst/>
            <a:rect l="l" t="t" r="r" b="b"/>
            <a:pathLst>
              <a:path w="6489823" h="3421047">
                <a:moveTo>
                  <a:pt x="383239" y="0"/>
                </a:moveTo>
                <a:lnTo>
                  <a:pt x="6489823" y="0"/>
                </a:lnTo>
                <a:lnTo>
                  <a:pt x="6489823" y="3421047"/>
                </a:lnTo>
                <a:lnTo>
                  <a:pt x="0" y="3421047"/>
                </a:lnTo>
                <a:lnTo>
                  <a:pt x="10162" y="3368785"/>
                </a:lnTo>
                <a:cubicBezTo>
                  <a:pt x="15448" y="3346584"/>
                  <a:pt x="22094" y="3323293"/>
                  <a:pt x="30699" y="3298569"/>
                </a:cubicBezTo>
                <a:cubicBezTo>
                  <a:pt x="41150" y="3275988"/>
                  <a:pt x="42443" y="3246652"/>
                  <a:pt x="33589" y="3233050"/>
                </a:cubicBezTo>
                <a:cubicBezTo>
                  <a:pt x="32065" y="3230708"/>
                  <a:pt x="30291" y="3228932"/>
                  <a:pt x="28325" y="3227777"/>
                </a:cubicBezTo>
                <a:cubicBezTo>
                  <a:pt x="30678" y="3188484"/>
                  <a:pt x="72205" y="3103624"/>
                  <a:pt x="73382" y="3050568"/>
                </a:cubicBezTo>
                <a:cubicBezTo>
                  <a:pt x="69165" y="3022639"/>
                  <a:pt x="68605" y="2960322"/>
                  <a:pt x="84953" y="2920501"/>
                </a:cubicBezTo>
                <a:cubicBezTo>
                  <a:pt x="69327" y="2932298"/>
                  <a:pt x="121103" y="2664904"/>
                  <a:pt x="109217" y="2657859"/>
                </a:cubicBezTo>
                <a:cubicBezTo>
                  <a:pt x="110075" y="2597031"/>
                  <a:pt x="138136" y="2522558"/>
                  <a:pt x="139777" y="2464312"/>
                </a:cubicBezTo>
                <a:cubicBezTo>
                  <a:pt x="141801" y="2450201"/>
                  <a:pt x="199861" y="2246813"/>
                  <a:pt x="198683" y="2236608"/>
                </a:cubicBezTo>
                <a:lnTo>
                  <a:pt x="283684" y="1924542"/>
                </a:lnTo>
                <a:cubicBezTo>
                  <a:pt x="313071" y="1811100"/>
                  <a:pt x="307196" y="1868801"/>
                  <a:pt x="336583" y="1755359"/>
                </a:cubicBezTo>
                <a:cubicBezTo>
                  <a:pt x="383246" y="1573239"/>
                  <a:pt x="363875" y="1577802"/>
                  <a:pt x="409119" y="1401207"/>
                </a:cubicBezTo>
                <a:cubicBezTo>
                  <a:pt x="428998" y="1329345"/>
                  <a:pt x="403240" y="1279669"/>
                  <a:pt x="421957" y="1175450"/>
                </a:cubicBezTo>
                <a:cubicBezTo>
                  <a:pt x="442602" y="1107577"/>
                  <a:pt x="340683" y="794854"/>
                  <a:pt x="369233" y="688836"/>
                </a:cubicBezTo>
                <a:cubicBezTo>
                  <a:pt x="378440" y="610640"/>
                  <a:pt x="331945" y="587322"/>
                  <a:pt x="346155" y="513896"/>
                </a:cubicBezTo>
                <a:cubicBezTo>
                  <a:pt x="351974" y="496939"/>
                  <a:pt x="362179" y="406394"/>
                  <a:pt x="344911" y="393010"/>
                </a:cubicBezTo>
                <a:cubicBezTo>
                  <a:pt x="389436" y="301493"/>
                  <a:pt x="356186" y="264408"/>
                  <a:pt x="369960" y="232042"/>
                </a:cubicBezTo>
                <a:cubicBezTo>
                  <a:pt x="394611" y="153791"/>
                  <a:pt x="372056" y="165633"/>
                  <a:pt x="392742" y="72037"/>
                </a:cubicBezTo>
                <a:cubicBezTo>
                  <a:pt x="398537" y="53819"/>
                  <a:pt x="397997" y="38693"/>
                  <a:pt x="394525" y="25405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09735F-5522-4370-64BE-879B87E10B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" b="18663"/>
          <a:stretch/>
        </p:blipFill>
        <p:spPr>
          <a:xfrm>
            <a:off x="5419420" y="3429000"/>
            <a:ext cx="6772580" cy="3429000"/>
          </a:xfrm>
          <a:custGeom>
            <a:avLst/>
            <a:gdLst/>
            <a:ahLst/>
            <a:cxnLst/>
            <a:rect l="l" t="t" r="r" b="b"/>
            <a:pathLst>
              <a:path w="6772580" h="3429000">
                <a:moveTo>
                  <a:pt x="271594" y="0"/>
                </a:moveTo>
                <a:lnTo>
                  <a:pt x="6772580" y="0"/>
                </a:lnTo>
                <a:lnTo>
                  <a:pt x="6772580" y="3429000"/>
                </a:lnTo>
                <a:lnTo>
                  <a:pt x="8976" y="3429000"/>
                </a:lnTo>
                <a:lnTo>
                  <a:pt x="7894" y="3419403"/>
                </a:lnTo>
                <a:cubicBezTo>
                  <a:pt x="2772" y="3402540"/>
                  <a:pt x="-7409" y="3393117"/>
                  <a:pt x="8790" y="3369074"/>
                </a:cubicBezTo>
                <a:cubicBezTo>
                  <a:pt x="18674" y="3308209"/>
                  <a:pt x="52540" y="3147708"/>
                  <a:pt x="69466" y="3074368"/>
                </a:cubicBezTo>
                <a:cubicBezTo>
                  <a:pt x="86170" y="2985158"/>
                  <a:pt x="141939" y="2988106"/>
                  <a:pt x="138108" y="2937087"/>
                </a:cubicBezTo>
                <a:lnTo>
                  <a:pt x="159153" y="2788751"/>
                </a:lnTo>
                <a:cubicBezTo>
                  <a:pt x="164508" y="2771521"/>
                  <a:pt x="169861" y="2754291"/>
                  <a:pt x="175215" y="2737061"/>
                </a:cubicBezTo>
                <a:lnTo>
                  <a:pt x="178713" y="2662493"/>
                </a:lnTo>
                <a:cubicBezTo>
                  <a:pt x="182744" y="2662176"/>
                  <a:pt x="175495" y="2610710"/>
                  <a:pt x="177952" y="2608178"/>
                </a:cubicBezTo>
                <a:lnTo>
                  <a:pt x="200637" y="2557490"/>
                </a:lnTo>
                <a:lnTo>
                  <a:pt x="210272" y="2500823"/>
                </a:lnTo>
                <a:cubicBezTo>
                  <a:pt x="210821" y="2477149"/>
                  <a:pt x="233533" y="2498323"/>
                  <a:pt x="235189" y="2456370"/>
                </a:cubicBezTo>
                <a:cubicBezTo>
                  <a:pt x="241238" y="2390087"/>
                  <a:pt x="270663" y="2342381"/>
                  <a:pt x="270108" y="2307778"/>
                </a:cubicBezTo>
                <a:cubicBezTo>
                  <a:pt x="279775" y="2252634"/>
                  <a:pt x="274008" y="2281735"/>
                  <a:pt x="270232" y="2227103"/>
                </a:cubicBezTo>
                <a:cubicBezTo>
                  <a:pt x="277898" y="2187203"/>
                  <a:pt x="273018" y="2179895"/>
                  <a:pt x="278972" y="2138456"/>
                </a:cubicBezTo>
                <a:cubicBezTo>
                  <a:pt x="286874" y="2113373"/>
                  <a:pt x="293454" y="2098825"/>
                  <a:pt x="284204" y="2092747"/>
                </a:cubicBezTo>
                <a:cubicBezTo>
                  <a:pt x="285267" y="2080110"/>
                  <a:pt x="308510" y="2021121"/>
                  <a:pt x="306856" y="2003128"/>
                </a:cubicBezTo>
                <a:lnTo>
                  <a:pt x="296216" y="1944367"/>
                </a:lnTo>
                <a:lnTo>
                  <a:pt x="316030" y="1836128"/>
                </a:lnTo>
                <a:cubicBezTo>
                  <a:pt x="300726" y="1810623"/>
                  <a:pt x="342411" y="1768654"/>
                  <a:pt x="329496" y="1735241"/>
                </a:cubicBezTo>
                <a:cubicBezTo>
                  <a:pt x="331336" y="1711720"/>
                  <a:pt x="339485" y="1722162"/>
                  <a:pt x="343347" y="1679383"/>
                </a:cubicBezTo>
                <a:cubicBezTo>
                  <a:pt x="349669" y="1616089"/>
                  <a:pt x="356013" y="1614119"/>
                  <a:pt x="360800" y="1554542"/>
                </a:cubicBezTo>
                <a:cubicBezTo>
                  <a:pt x="361799" y="1491472"/>
                  <a:pt x="380405" y="1496141"/>
                  <a:pt x="377978" y="1470595"/>
                </a:cubicBezTo>
                <a:cubicBezTo>
                  <a:pt x="371480" y="1445071"/>
                  <a:pt x="407310" y="1366942"/>
                  <a:pt x="396801" y="1354553"/>
                </a:cubicBezTo>
                <a:cubicBezTo>
                  <a:pt x="387984" y="1324635"/>
                  <a:pt x="389939" y="1306198"/>
                  <a:pt x="378799" y="1292983"/>
                </a:cubicBezTo>
                <a:cubicBezTo>
                  <a:pt x="368230" y="1254082"/>
                  <a:pt x="380918" y="1242866"/>
                  <a:pt x="362697" y="1241293"/>
                </a:cubicBezTo>
                <a:lnTo>
                  <a:pt x="339388" y="1147085"/>
                </a:lnTo>
                <a:cubicBezTo>
                  <a:pt x="350485" y="1118433"/>
                  <a:pt x="353159" y="1072754"/>
                  <a:pt x="339952" y="1071934"/>
                </a:cubicBezTo>
                <a:cubicBezTo>
                  <a:pt x="327895" y="1004911"/>
                  <a:pt x="358371" y="924985"/>
                  <a:pt x="347188" y="889800"/>
                </a:cubicBezTo>
                <a:cubicBezTo>
                  <a:pt x="334220" y="804597"/>
                  <a:pt x="342717" y="786582"/>
                  <a:pt x="338803" y="749936"/>
                </a:cubicBezTo>
                <a:cubicBezTo>
                  <a:pt x="334890" y="713292"/>
                  <a:pt x="337271" y="707557"/>
                  <a:pt x="323706" y="669931"/>
                </a:cubicBezTo>
                <a:lnTo>
                  <a:pt x="313326" y="559992"/>
                </a:lnTo>
                <a:cubicBezTo>
                  <a:pt x="314747" y="543769"/>
                  <a:pt x="268004" y="450294"/>
                  <a:pt x="272650" y="451529"/>
                </a:cubicBezTo>
                <a:lnTo>
                  <a:pt x="256593" y="392499"/>
                </a:lnTo>
                <a:cubicBezTo>
                  <a:pt x="276778" y="343341"/>
                  <a:pt x="246535" y="361906"/>
                  <a:pt x="249583" y="321981"/>
                </a:cubicBezTo>
                <a:cubicBezTo>
                  <a:pt x="256450" y="297359"/>
                  <a:pt x="256557" y="284789"/>
                  <a:pt x="245172" y="280016"/>
                </a:cubicBezTo>
                <a:cubicBezTo>
                  <a:pt x="279102" y="164139"/>
                  <a:pt x="241674" y="235649"/>
                  <a:pt x="249784" y="152538"/>
                </a:cubicBezTo>
                <a:cubicBezTo>
                  <a:pt x="254846" y="115053"/>
                  <a:pt x="258144" y="77317"/>
                  <a:pt x="264479" y="365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3932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MSc Project Data Collection</vt:lpstr>
      <vt:lpstr>Overview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Project Data Collection</dc:title>
  <dc:creator>Sean O Fithcheallaigh</dc:creator>
  <cp:lastModifiedBy>Sean O Fithcheallaigh</cp:lastModifiedBy>
  <cp:revision>1</cp:revision>
  <dcterms:created xsi:type="dcterms:W3CDTF">2023-01-11T22:39:17Z</dcterms:created>
  <dcterms:modified xsi:type="dcterms:W3CDTF">2023-01-11T23:14:08Z</dcterms:modified>
</cp:coreProperties>
</file>