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15D2-E5E2-485A-9C22-58EA3247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621A0-DC8C-477E-9A8D-51B131933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F729-C242-4CDF-B56A-A8875016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46C5-2572-4C31-B0D5-84E441E52759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8992-59DC-4260-961F-65C6DD3F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A9D03-A9AB-4427-B513-41DCA8C1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69C4-1F0D-42EF-A8AC-61991C1F8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0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28F6-2C3F-4182-8503-47DFB2D0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9BC8C-44AE-4AC7-9BDA-3889BCFE1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17A3-5CBA-43D9-A128-81165967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46C5-2572-4C31-B0D5-84E441E52759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150F-B677-466E-8E43-A461070A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13E62-609D-4C1C-A18E-256B0ED5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69C4-1F0D-42EF-A8AC-61991C1F8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96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B86F-55AC-4B88-A60A-847FC3542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47474-D981-48AB-AF6A-77109A5C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4A22-6E68-4D6D-AF6C-7FFDDA8F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46C5-2572-4C31-B0D5-84E441E52759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2B890-C835-49C7-9113-3A8A347F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CE3D-AA96-45A8-B8C7-53D77801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69C4-1F0D-42EF-A8AC-61991C1F8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4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A12A-64C6-498F-B07A-12DE6FE4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BE621-38BC-483A-B706-34223420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2E14-F6D9-433B-9ED3-B3FD0A3F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46C5-2572-4C31-B0D5-84E441E52759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FC67-70AB-4756-BB70-F3528E40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78B9-9E41-4373-B6F8-C77F180B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69C4-1F0D-42EF-A8AC-61991C1F8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51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57AA-1A7A-4FBB-A68B-0AAF7839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9090F-4279-4C6B-A669-FB801DB8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415F0-33D7-407D-A86E-9638E2D4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46C5-2572-4C31-B0D5-84E441E52759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82191-E67B-4E5A-9690-2D86D14E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7520-3365-4256-B7F6-2CF30477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69C4-1F0D-42EF-A8AC-61991C1F8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8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3A2B-A9D1-45DC-9CC6-5D7C1EEF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F2ED-C7EF-43C1-8794-171BA34B1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48D0F-B800-47AB-9165-43914D98F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043D4-F56D-4521-B0CB-0C52B067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46C5-2572-4C31-B0D5-84E441E52759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43ADC-3F6E-4F99-BE8E-27FBF099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36892-7A3E-4E4F-BE81-E616DA39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69C4-1F0D-42EF-A8AC-61991C1F8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97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785C-150D-418C-984E-9A7539E5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D3293-84A7-44F9-8B70-CB4BAE62A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B08B-DCDF-4BA7-A91B-2F4B621F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33B03-6E4D-441A-B532-4A47A6B0B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31B5E-9ABF-468A-8DDF-F980A0138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EDD47-EF80-4259-823A-11757EB6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46C5-2572-4C31-B0D5-84E441E52759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9D4A6-DBB4-4090-BE5F-8DBD6539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123CF-4F7F-4993-B19F-32B40020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69C4-1F0D-42EF-A8AC-61991C1F8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84E2-1FE8-49D6-8FE1-521FF9B0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88AD0-79DE-44BB-8371-5D59F247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46C5-2572-4C31-B0D5-84E441E52759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F400E-D37F-44AC-9BE3-9B66360F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F69FD-95DD-4E0D-B1FD-5CE0E3D1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69C4-1F0D-42EF-A8AC-61991C1F8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1FCCF-E87B-4B2D-97ED-D1D63C01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46C5-2572-4C31-B0D5-84E441E52759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B9E8B-9694-4D76-B548-79700AE4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E87A6-BA7C-4F53-89CC-2CBA1039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69C4-1F0D-42EF-A8AC-61991C1F8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1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F076-8A85-45B0-8434-2CED82F6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7E70-3F5E-4826-B34C-0BFA6B34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20E1D-6316-43AC-B09D-E7B43F7F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8DBD-17CE-4DB4-8917-14CD510C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46C5-2572-4C31-B0D5-84E441E52759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3332E-E6E7-436F-B93F-D9F6BE87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8E6A-6244-4854-8835-72D0D646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69C4-1F0D-42EF-A8AC-61991C1F8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166F-851D-4A00-BAB7-D08F7225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06CBB-C044-4393-B4F2-A91F914D6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E800F-A49D-40DB-8914-1C6C4181B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AAEBA-6350-405B-9533-E6FDBC82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46C5-2572-4C31-B0D5-84E441E52759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5F923-27BB-4A08-9841-C5BF692D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204F-7041-4218-A780-912E1454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69C4-1F0D-42EF-A8AC-61991C1F8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6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8EC47-EF8C-430F-BF83-D1DBECB4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E0B43-1473-49E9-909B-88A96EF5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8542-C148-4E20-BE81-A66327AA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46C5-2572-4C31-B0D5-84E441E52759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AD5AD-2E4F-445A-BCA7-D41FA82DD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D735D-6DE0-448A-881B-5DD8B5453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69C4-1F0D-42EF-A8AC-61991C1F8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8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FEE1B4-F2F6-408C-991A-0B85EFA1E15C}"/>
              </a:ext>
            </a:extLst>
          </p:cNvPr>
          <p:cNvCxnSpPr/>
          <p:nvPr/>
        </p:nvCxnSpPr>
        <p:spPr>
          <a:xfrm flipV="1">
            <a:off x="1483174" y="2097458"/>
            <a:ext cx="0" cy="184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90A33A-3C32-4CAD-BBEF-3B68871643D6}"/>
              </a:ext>
            </a:extLst>
          </p:cNvPr>
          <p:cNvCxnSpPr>
            <a:cxnSpLocks/>
          </p:cNvCxnSpPr>
          <p:nvPr/>
        </p:nvCxnSpPr>
        <p:spPr>
          <a:xfrm>
            <a:off x="1483174" y="3943036"/>
            <a:ext cx="1936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C3222C-6FFA-43C5-A57A-A0571A5F9ACB}"/>
              </a:ext>
            </a:extLst>
          </p:cNvPr>
          <p:cNvSpPr txBox="1"/>
          <p:nvPr/>
        </p:nvSpPr>
        <p:spPr>
          <a:xfrm>
            <a:off x="2885912" y="3943036"/>
            <a:ext cx="54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X-axis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3706B-EB52-49E0-94D1-AFDC6432257C}"/>
              </a:ext>
            </a:extLst>
          </p:cNvPr>
          <p:cNvSpPr txBox="1"/>
          <p:nvPr/>
        </p:nvSpPr>
        <p:spPr>
          <a:xfrm rot="16200000">
            <a:off x="1070338" y="2321941"/>
            <a:ext cx="54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Y-axis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777FB5-1C48-495B-AAA6-409A942169A8}"/>
              </a:ext>
            </a:extLst>
          </p:cNvPr>
          <p:cNvSpPr/>
          <p:nvPr/>
        </p:nvSpPr>
        <p:spPr>
          <a:xfrm flipH="1">
            <a:off x="1912620" y="2286000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A48DF7-4A47-4420-992F-22041217B73D}"/>
              </a:ext>
            </a:extLst>
          </p:cNvPr>
          <p:cNvSpPr/>
          <p:nvPr/>
        </p:nvSpPr>
        <p:spPr>
          <a:xfrm flipH="1">
            <a:off x="2065020" y="2438400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3D7DD1-887D-4F83-93A8-07AE38960D94}"/>
              </a:ext>
            </a:extLst>
          </p:cNvPr>
          <p:cNvSpPr/>
          <p:nvPr/>
        </p:nvSpPr>
        <p:spPr>
          <a:xfrm flipH="1">
            <a:off x="1868343" y="2529840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0921CB-0680-4F5D-A635-4CE892D31EA4}"/>
              </a:ext>
            </a:extLst>
          </p:cNvPr>
          <p:cNvSpPr/>
          <p:nvPr/>
        </p:nvSpPr>
        <p:spPr>
          <a:xfrm flipH="1">
            <a:off x="2261697" y="2414720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146646-8EEF-44C2-AA25-1C682E4E22F2}"/>
              </a:ext>
            </a:extLst>
          </p:cNvPr>
          <p:cNvSpPr/>
          <p:nvPr/>
        </p:nvSpPr>
        <p:spPr>
          <a:xfrm flipH="1">
            <a:off x="2133904" y="2911318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B08A84-8904-4F0E-901A-C88E8F798D5C}"/>
              </a:ext>
            </a:extLst>
          </p:cNvPr>
          <p:cNvSpPr/>
          <p:nvPr/>
        </p:nvSpPr>
        <p:spPr>
          <a:xfrm flipH="1">
            <a:off x="1973905" y="2706224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24B20D-C3A9-4A8A-BE5F-1BC937422FA4}"/>
              </a:ext>
            </a:extLst>
          </p:cNvPr>
          <p:cNvSpPr/>
          <p:nvPr/>
        </p:nvSpPr>
        <p:spPr>
          <a:xfrm flipH="1">
            <a:off x="1799763" y="2883087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63421B-B1C4-4662-8075-FE0BE80C3DB6}"/>
              </a:ext>
            </a:extLst>
          </p:cNvPr>
          <p:cNvSpPr/>
          <p:nvPr/>
        </p:nvSpPr>
        <p:spPr>
          <a:xfrm flipH="1">
            <a:off x="2248626" y="3068798"/>
            <a:ext cx="8382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5EF8D7-D2F4-4A53-ABEC-D735067D4085}"/>
              </a:ext>
            </a:extLst>
          </p:cNvPr>
          <p:cNvSpPr/>
          <p:nvPr/>
        </p:nvSpPr>
        <p:spPr>
          <a:xfrm flipH="1">
            <a:off x="2643499" y="3286043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C5D461-2EBB-446C-ABF2-D489848FBBA0}"/>
              </a:ext>
            </a:extLst>
          </p:cNvPr>
          <p:cNvSpPr/>
          <p:nvPr/>
        </p:nvSpPr>
        <p:spPr>
          <a:xfrm flipH="1">
            <a:off x="2855496" y="3085861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84BDF4A-C62B-448A-96DF-E7D9A8B51D8C}"/>
              </a:ext>
            </a:extLst>
          </p:cNvPr>
          <p:cNvSpPr/>
          <p:nvPr/>
        </p:nvSpPr>
        <p:spPr>
          <a:xfrm flipH="1">
            <a:off x="2601589" y="3531537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7C298C-3862-422D-9010-3FC1535F5CAE}"/>
              </a:ext>
            </a:extLst>
          </p:cNvPr>
          <p:cNvSpPr/>
          <p:nvPr/>
        </p:nvSpPr>
        <p:spPr>
          <a:xfrm flipH="1">
            <a:off x="2863078" y="2800514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2334AD-1F1E-46F0-B2FD-09DD0B2F1F17}"/>
              </a:ext>
            </a:extLst>
          </p:cNvPr>
          <p:cNvSpPr/>
          <p:nvPr/>
        </p:nvSpPr>
        <p:spPr>
          <a:xfrm flipH="1">
            <a:off x="2795899" y="3438443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87EC44-C1D8-4375-B15D-9BCB7E766418}"/>
              </a:ext>
            </a:extLst>
          </p:cNvPr>
          <p:cNvSpPr/>
          <p:nvPr/>
        </p:nvSpPr>
        <p:spPr>
          <a:xfrm flipH="1">
            <a:off x="2303607" y="3317615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21EBB9-68E5-426F-ADF2-80D00BE2F2CA}"/>
              </a:ext>
            </a:extLst>
          </p:cNvPr>
          <p:cNvSpPr/>
          <p:nvPr/>
        </p:nvSpPr>
        <p:spPr>
          <a:xfrm flipH="1">
            <a:off x="2991378" y="3254707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38DA2E-0ABA-40B8-84A0-0B7B1793B4B2}"/>
              </a:ext>
            </a:extLst>
          </p:cNvPr>
          <p:cNvSpPr/>
          <p:nvPr/>
        </p:nvSpPr>
        <p:spPr>
          <a:xfrm flipH="1">
            <a:off x="4319536" y="4366409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27E9BC-D73D-47F7-904C-56E1350DC5C0}"/>
              </a:ext>
            </a:extLst>
          </p:cNvPr>
          <p:cNvSpPr/>
          <p:nvPr/>
        </p:nvSpPr>
        <p:spPr>
          <a:xfrm flipH="1">
            <a:off x="4316148" y="4663524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5ABFE1-0663-4174-8D93-C7AAE7287260}"/>
              </a:ext>
            </a:extLst>
          </p:cNvPr>
          <p:cNvSpPr/>
          <p:nvPr/>
        </p:nvSpPr>
        <p:spPr>
          <a:xfrm flipH="1">
            <a:off x="4316148" y="4957960"/>
            <a:ext cx="8382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B06DA9-C0C5-4CEF-9DA8-A52564D8FD5B}"/>
              </a:ext>
            </a:extLst>
          </p:cNvPr>
          <p:cNvSpPr txBox="1"/>
          <p:nvPr/>
        </p:nvSpPr>
        <p:spPr>
          <a:xfrm>
            <a:off x="4399968" y="4273630"/>
            <a:ext cx="890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Class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106113-916D-49D5-A7DA-B9310174FE06}"/>
              </a:ext>
            </a:extLst>
          </p:cNvPr>
          <p:cNvSpPr txBox="1"/>
          <p:nvPr/>
        </p:nvSpPr>
        <p:spPr>
          <a:xfrm>
            <a:off x="4422193" y="4570744"/>
            <a:ext cx="890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Class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15CB3C-445A-413F-A095-F24F35F9BA13}"/>
              </a:ext>
            </a:extLst>
          </p:cNvPr>
          <p:cNvSpPr txBox="1"/>
          <p:nvPr/>
        </p:nvSpPr>
        <p:spPr>
          <a:xfrm>
            <a:off x="4453942" y="4847743"/>
            <a:ext cx="1867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New Example to Classify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CB8DA01-7343-4275-BD8A-201EFFE97828}"/>
              </a:ext>
            </a:extLst>
          </p:cNvPr>
          <p:cNvCxnSpPr>
            <a:cxnSpLocks/>
          </p:cNvCxnSpPr>
          <p:nvPr/>
        </p:nvCxnSpPr>
        <p:spPr>
          <a:xfrm flipV="1">
            <a:off x="4938544" y="3125129"/>
            <a:ext cx="105886" cy="544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2DC17ACC-3407-40DD-9608-300CA6DB7B28}"/>
              </a:ext>
            </a:extLst>
          </p:cNvPr>
          <p:cNvSpPr/>
          <p:nvPr/>
        </p:nvSpPr>
        <p:spPr>
          <a:xfrm flipH="1">
            <a:off x="2464702" y="3066904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245C28D-6867-457D-874A-B10C05A8F69C}"/>
              </a:ext>
            </a:extLst>
          </p:cNvPr>
          <p:cNvSpPr/>
          <p:nvPr/>
        </p:nvSpPr>
        <p:spPr>
          <a:xfrm flipH="1">
            <a:off x="2190676" y="2620469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7E71CEA-E446-4235-80AF-179BBEF9920B}"/>
              </a:ext>
            </a:extLst>
          </p:cNvPr>
          <p:cNvCxnSpPr/>
          <p:nvPr/>
        </p:nvCxnSpPr>
        <p:spPr>
          <a:xfrm flipV="1">
            <a:off x="4076201" y="2115403"/>
            <a:ext cx="0" cy="184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B745FC0-7227-428E-B492-F75DE2CA9BDE}"/>
              </a:ext>
            </a:extLst>
          </p:cNvPr>
          <p:cNvCxnSpPr>
            <a:cxnSpLocks/>
          </p:cNvCxnSpPr>
          <p:nvPr/>
        </p:nvCxnSpPr>
        <p:spPr>
          <a:xfrm>
            <a:off x="4076201" y="3960981"/>
            <a:ext cx="1936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75C1196-B764-4CEC-8322-F17BDD3D1A21}"/>
              </a:ext>
            </a:extLst>
          </p:cNvPr>
          <p:cNvSpPr txBox="1"/>
          <p:nvPr/>
        </p:nvSpPr>
        <p:spPr>
          <a:xfrm>
            <a:off x="5478939" y="3960981"/>
            <a:ext cx="54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X-axis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70999B3-9DEE-4D92-8704-F579DAF039F3}"/>
              </a:ext>
            </a:extLst>
          </p:cNvPr>
          <p:cNvSpPr txBox="1"/>
          <p:nvPr/>
        </p:nvSpPr>
        <p:spPr>
          <a:xfrm rot="16200000">
            <a:off x="3663365" y="2339886"/>
            <a:ext cx="54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Y-axis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15935AD-98FA-4721-87E5-CD1EBE5ECC6E}"/>
              </a:ext>
            </a:extLst>
          </p:cNvPr>
          <p:cNvSpPr/>
          <p:nvPr/>
        </p:nvSpPr>
        <p:spPr>
          <a:xfrm flipH="1">
            <a:off x="4505647" y="2303945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00668B5-CDC7-4B9A-AA57-4A2E9C274364}"/>
              </a:ext>
            </a:extLst>
          </p:cNvPr>
          <p:cNvSpPr/>
          <p:nvPr/>
        </p:nvSpPr>
        <p:spPr>
          <a:xfrm flipH="1">
            <a:off x="4658047" y="2456345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226570D-34F7-41DD-A273-D71F530B75A0}"/>
              </a:ext>
            </a:extLst>
          </p:cNvPr>
          <p:cNvSpPr/>
          <p:nvPr/>
        </p:nvSpPr>
        <p:spPr>
          <a:xfrm flipH="1">
            <a:off x="4461370" y="2547785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CE213EC-B9EF-4164-BA83-86E2CC39C9A5}"/>
              </a:ext>
            </a:extLst>
          </p:cNvPr>
          <p:cNvSpPr/>
          <p:nvPr/>
        </p:nvSpPr>
        <p:spPr>
          <a:xfrm flipH="1">
            <a:off x="4854724" y="2432665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952E5BB-F6B1-43CF-B73F-764680131E13}"/>
              </a:ext>
            </a:extLst>
          </p:cNvPr>
          <p:cNvSpPr/>
          <p:nvPr/>
        </p:nvSpPr>
        <p:spPr>
          <a:xfrm flipH="1">
            <a:off x="4726931" y="2929263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9445C7B-3453-4B8E-A3FD-47513DB60ABE}"/>
              </a:ext>
            </a:extLst>
          </p:cNvPr>
          <p:cNvSpPr/>
          <p:nvPr/>
        </p:nvSpPr>
        <p:spPr>
          <a:xfrm flipH="1">
            <a:off x="4566932" y="2724169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8960054-0B7F-4209-97E0-BBEAA6FCA160}"/>
              </a:ext>
            </a:extLst>
          </p:cNvPr>
          <p:cNvSpPr/>
          <p:nvPr/>
        </p:nvSpPr>
        <p:spPr>
          <a:xfrm flipH="1">
            <a:off x="4392790" y="2901032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043A6B2-AF69-4861-ACC4-B644FE8B08E8}"/>
              </a:ext>
            </a:extLst>
          </p:cNvPr>
          <p:cNvSpPr/>
          <p:nvPr/>
        </p:nvSpPr>
        <p:spPr>
          <a:xfrm flipH="1">
            <a:off x="4841653" y="3086743"/>
            <a:ext cx="8382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9160982-B46A-433F-B30F-F72BB8397C75}"/>
              </a:ext>
            </a:extLst>
          </p:cNvPr>
          <p:cNvSpPr/>
          <p:nvPr/>
        </p:nvSpPr>
        <p:spPr>
          <a:xfrm flipH="1">
            <a:off x="5236526" y="3303988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FD94459-6C77-49C6-8E6D-7227B370AD19}"/>
              </a:ext>
            </a:extLst>
          </p:cNvPr>
          <p:cNvSpPr/>
          <p:nvPr/>
        </p:nvSpPr>
        <p:spPr>
          <a:xfrm flipH="1">
            <a:off x="5448523" y="3103806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4A16FF9-CA56-4A4D-B1E7-2A7724798FEB}"/>
              </a:ext>
            </a:extLst>
          </p:cNvPr>
          <p:cNvSpPr/>
          <p:nvPr/>
        </p:nvSpPr>
        <p:spPr>
          <a:xfrm flipH="1">
            <a:off x="5194616" y="3549482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9CA873C-C205-4459-8F1E-6AB131FF5DF6}"/>
              </a:ext>
            </a:extLst>
          </p:cNvPr>
          <p:cNvSpPr/>
          <p:nvPr/>
        </p:nvSpPr>
        <p:spPr>
          <a:xfrm flipH="1">
            <a:off x="5456105" y="2818459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D68BA0A-4616-468B-90E7-EF384769F7F6}"/>
              </a:ext>
            </a:extLst>
          </p:cNvPr>
          <p:cNvSpPr/>
          <p:nvPr/>
        </p:nvSpPr>
        <p:spPr>
          <a:xfrm flipH="1">
            <a:off x="5388926" y="3456388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6EAB743-670D-4895-B3C7-608BBED46755}"/>
              </a:ext>
            </a:extLst>
          </p:cNvPr>
          <p:cNvSpPr/>
          <p:nvPr/>
        </p:nvSpPr>
        <p:spPr>
          <a:xfrm flipH="1">
            <a:off x="4896634" y="3335560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416DCBF-D94E-4FE5-B144-2C45F4D308EF}"/>
              </a:ext>
            </a:extLst>
          </p:cNvPr>
          <p:cNvSpPr/>
          <p:nvPr/>
        </p:nvSpPr>
        <p:spPr>
          <a:xfrm flipH="1">
            <a:off x="5584405" y="3272652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D4A56E1-6821-4B8F-97BA-77031910CB87}"/>
              </a:ext>
            </a:extLst>
          </p:cNvPr>
          <p:cNvSpPr/>
          <p:nvPr/>
        </p:nvSpPr>
        <p:spPr>
          <a:xfrm flipH="1">
            <a:off x="5057729" y="3084849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D4075C6-C650-4587-A3E8-AFEC7CED2E92}"/>
              </a:ext>
            </a:extLst>
          </p:cNvPr>
          <p:cNvSpPr/>
          <p:nvPr/>
        </p:nvSpPr>
        <p:spPr>
          <a:xfrm flipH="1">
            <a:off x="4783703" y="2638414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72C5681-0ADF-4A75-B9E0-585D43A0A6D0}"/>
              </a:ext>
            </a:extLst>
          </p:cNvPr>
          <p:cNvCxnSpPr>
            <a:cxnSpLocks/>
          </p:cNvCxnSpPr>
          <p:nvPr/>
        </p:nvCxnSpPr>
        <p:spPr>
          <a:xfrm>
            <a:off x="4805164" y="3018306"/>
            <a:ext cx="41910" cy="66543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9C74DE3-5608-4DCA-823A-9B7B0F0521B7}"/>
              </a:ext>
            </a:extLst>
          </p:cNvPr>
          <p:cNvCxnSpPr>
            <a:cxnSpLocks/>
          </p:cNvCxnSpPr>
          <p:nvPr/>
        </p:nvCxnSpPr>
        <p:spPr>
          <a:xfrm flipH="1" flipV="1">
            <a:off x="4894596" y="3195246"/>
            <a:ext cx="30877" cy="11871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FE92409-E568-47D8-8D21-912F2C9D3F81}"/>
              </a:ext>
            </a:extLst>
          </p:cNvPr>
          <p:cNvCxnSpPr>
            <a:cxnSpLocks/>
          </p:cNvCxnSpPr>
          <p:nvPr/>
        </p:nvCxnSpPr>
        <p:spPr>
          <a:xfrm>
            <a:off x="4841653" y="2748590"/>
            <a:ext cx="38125" cy="328508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27ABCD8-C292-41E1-A72C-01AAF5FFC40B}"/>
              </a:ext>
            </a:extLst>
          </p:cNvPr>
          <p:cNvCxnSpPr>
            <a:cxnSpLocks/>
          </p:cNvCxnSpPr>
          <p:nvPr/>
        </p:nvCxnSpPr>
        <p:spPr>
          <a:xfrm flipH="1" flipV="1">
            <a:off x="4923046" y="3176957"/>
            <a:ext cx="290041" cy="140658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7ACEE28-4029-486D-A41C-EBA6E632BFF3}"/>
              </a:ext>
            </a:extLst>
          </p:cNvPr>
          <p:cNvCxnSpPr>
            <a:cxnSpLocks/>
            <a:endCxn id="130" idx="6"/>
          </p:cNvCxnSpPr>
          <p:nvPr/>
        </p:nvCxnSpPr>
        <p:spPr>
          <a:xfrm>
            <a:off x="4498190" y="2988379"/>
            <a:ext cx="343463" cy="144084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3835AC9-F2D2-44F0-AFD6-26F8FFFE585D}"/>
              </a:ext>
            </a:extLst>
          </p:cNvPr>
          <p:cNvCxnSpPr>
            <a:cxnSpLocks/>
          </p:cNvCxnSpPr>
          <p:nvPr/>
        </p:nvCxnSpPr>
        <p:spPr>
          <a:xfrm flipV="1">
            <a:off x="4939977" y="2877447"/>
            <a:ext cx="490859" cy="212211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853CCCA-33EA-43F1-B554-610B8590BBA5}"/>
              </a:ext>
            </a:extLst>
          </p:cNvPr>
          <p:cNvCxnSpPr>
            <a:cxnSpLocks/>
          </p:cNvCxnSpPr>
          <p:nvPr/>
        </p:nvCxnSpPr>
        <p:spPr>
          <a:xfrm>
            <a:off x="4901073" y="2546738"/>
            <a:ext cx="0" cy="52016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17B086C-426C-478D-840E-4D84CB9ED391}"/>
              </a:ext>
            </a:extLst>
          </p:cNvPr>
          <p:cNvCxnSpPr>
            <a:cxnSpLocks/>
          </p:cNvCxnSpPr>
          <p:nvPr/>
        </p:nvCxnSpPr>
        <p:spPr>
          <a:xfrm flipV="1">
            <a:off x="7219995" y="3160780"/>
            <a:ext cx="105886" cy="544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D5DA4DE-EE0B-47AA-A779-D1CC7E68E4C3}"/>
              </a:ext>
            </a:extLst>
          </p:cNvPr>
          <p:cNvCxnSpPr/>
          <p:nvPr/>
        </p:nvCxnSpPr>
        <p:spPr>
          <a:xfrm flipV="1">
            <a:off x="6357652" y="2151054"/>
            <a:ext cx="0" cy="184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54F8A98-3BBB-48E6-B605-958F566CEF40}"/>
              </a:ext>
            </a:extLst>
          </p:cNvPr>
          <p:cNvCxnSpPr>
            <a:cxnSpLocks/>
          </p:cNvCxnSpPr>
          <p:nvPr/>
        </p:nvCxnSpPr>
        <p:spPr>
          <a:xfrm>
            <a:off x="6357652" y="3996632"/>
            <a:ext cx="1936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F2E1092A-14FB-4AD3-BD97-AC87EE5007B0}"/>
              </a:ext>
            </a:extLst>
          </p:cNvPr>
          <p:cNvSpPr txBox="1"/>
          <p:nvPr/>
        </p:nvSpPr>
        <p:spPr>
          <a:xfrm>
            <a:off x="7760390" y="3996632"/>
            <a:ext cx="54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X-axis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3A92BBC-58E5-467E-9B86-71DD6CA872A7}"/>
              </a:ext>
            </a:extLst>
          </p:cNvPr>
          <p:cNvSpPr txBox="1"/>
          <p:nvPr/>
        </p:nvSpPr>
        <p:spPr>
          <a:xfrm rot="16200000">
            <a:off x="5944816" y="2375537"/>
            <a:ext cx="54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Y-axis</a:t>
            </a: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7E6F5BA2-B413-45B9-8152-A2C2C646DE54}"/>
              </a:ext>
            </a:extLst>
          </p:cNvPr>
          <p:cNvSpPr/>
          <p:nvPr/>
        </p:nvSpPr>
        <p:spPr>
          <a:xfrm flipH="1">
            <a:off x="6787098" y="2339596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C7285F45-1464-4A89-94D0-86611BA8E757}"/>
              </a:ext>
            </a:extLst>
          </p:cNvPr>
          <p:cNvSpPr/>
          <p:nvPr/>
        </p:nvSpPr>
        <p:spPr>
          <a:xfrm flipH="1">
            <a:off x="6939498" y="2491996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C0ADD1A-8F43-4E09-B310-9CB9D9CBC16C}"/>
              </a:ext>
            </a:extLst>
          </p:cNvPr>
          <p:cNvSpPr/>
          <p:nvPr/>
        </p:nvSpPr>
        <p:spPr>
          <a:xfrm flipH="1">
            <a:off x="6742821" y="2583436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61979F46-E80A-455E-98ED-032DA25B3B66}"/>
              </a:ext>
            </a:extLst>
          </p:cNvPr>
          <p:cNvSpPr/>
          <p:nvPr/>
        </p:nvSpPr>
        <p:spPr>
          <a:xfrm flipH="1">
            <a:off x="7136175" y="2468316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2600F513-8A07-4D07-A9EA-0DF0DE69F10A}"/>
              </a:ext>
            </a:extLst>
          </p:cNvPr>
          <p:cNvSpPr/>
          <p:nvPr/>
        </p:nvSpPr>
        <p:spPr>
          <a:xfrm flipH="1">
            <a:off x="7008382" y="2964914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E3B0AB6-521B-4A76-A6CC-0D59A96FFCE1}"/>
              </a:ext>
            </a:extLst>
          </p:cNvPr>
          <p:cNvSpPr/>
          <p:nvPr/>
        </p:nvSpPr>
        <p:spPr>
          <a:xfrm flipH="1">
            <a:off x="6848383" y="2759820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B527273E-9052-4758-BE6E-F36E0A0FE0B1}"/>
              </a:ext>
            </a:extLst>
          </p:cNvPr>
          <p:cNvSpPr/>
          <p:nvPr/>
        </p:nvSpPr>
        <p:spPr>
          <a:xfrm flipH="1">
            <a:off x="6674241" y="2936683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A01641FB-AAE3-433F-BFBC-EF3F6936CB9A}"/>
              </a:ext>
            </a:extLst>
          </p:cNvPr>
          <p:cNvSpPr/>
          <p:nvPr/>
        </p:nvSpPr>
        <p:spPr>
          <a:xfrm flipH="1">
            <a:off x="7123104" y="3122394"/>
            <a:ext cx="8382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D7FF3C6-62A4-4C36-9694-0AE41807B5FD}"/>
              </a:ext>
            </a:extLst>
          </p:cNvPr>
          <p:cNvSpPr/>
          <p:nvPr/>
        </p:nvSpPr>
        <p:spPr>
          <a:xfrm flipH="1">
            <a:off x="7517977" y="3339639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9B460CF-76C9-4667-81AB-1EEF4B0BC3F1}"/>
              </a:ext>
            </a:extLst>
          </p:cNvPr>
          <p:cNvSpPr/>
          <p:nvPr/>
        </p:nvSpPr>
        <p:spPr>
          <a:xfrm flipH="1">
            <a:off x="7729974" y="3139457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CD1DC6B3-E9B8-4D2C-969B-BE4AB3F33861}"/>
              </a:ext>
            </a:extLst>
          </p:cNvPr>
          <p:cNvSpPr/>
          <p:nvPr/>
        </p:nvSpPr>
        <p:spPr>
          <a:xfrm flipH="1">
            <a:off x="7476067" y="3585133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7BC85DAF-72D0-4472-A398-0A03AD401030}"/>
              </a:ext>
            </a:extLst>
          </p:cNvPr>
          <p:cNvSpPr/>
          <p:nvPr/>
        </p:nvSpPr>
        <p:spPr>
          <a:xfrm flipH="1">
            <a:off x="7737556" y="2854110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0F4C6347-D206-478A-A72E-5B36F414B5BD}"/>
              </a:ext>
            </a:extLst>
          </p:cNvPr>
          <p:cNvSpPr/>
          <p:nvPr/>
        </p:nvSpPr>
        <p:spPr>
          <a:xfrm flipH="1">
            <a:off x="7670377" y="3492039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53E7125A-EECD-4323-91DF-83CEB32F72D9}"/>
              </a:ext>
            </a:extLst>
          </p:cNvPr>
          <p:cNvSpPr/>
          <p:nvPr/>
        </p:nvSpPr>
        <p:spPr>
          <a:xfrm flipH="1">
            <a:off x="7178085" y="3371211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6AEB7099-8296-45D5-B453-AAFB464AE371}"/>
              </a:ext>
            </a:extLst>
          </p:cNvPr>
          <p:cNvSpPr/>
          <p:nvPr/>
        </p:nvSpPr>
        <p:spPr>
          <a:xfrm flipH="1">
            <a:off x="7865856" y="3308303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176384A7-602D-4262-83D6-7CFB2D9B400B}"/>
              </a:ext>
            </a:extLst>
          </p:cNvPr>
          <p:cNvSpPr/>
          <p:nvPr/>
        </p:nvSpPr>
        <p:spPr>
          <a:xfrm flipH="1">
            <a:off x="7339180" y="3120500"/>
            <a:ext cx="8382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A0844E3A-25F9-4499-970C-EC26A8924E9A}"/>
              </a:ext>
            </a:extLst>
          </p:cNvPr>
          <p:cNvSpPr/>
          <p:nvPr/>
        </p:nvSpPr>
        <p:spPr>
          <a:xfrm flipH="1">
            <a:off x="7065154" y="2674065"/>
            <a:ext cx="8382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E5B0235-14AE-4F54-8169-99C33E882E79}"/>
              </a:ext>
            </a:extLst>
          </p:cNvPr>
          <p:cNvCxnSpPr>
            <a:cxnSpLocks/>
          </p:cNvCxnSpPr>
          <p:nvPr/>
        </p:nvCxnSpPr>
        <p:spPr>
          <a:xfrm>
            <a:off x="7086615" y="3053957"/>
            <a:ext cx="41910" cy="66543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2A61C19-F568-4BAF-A3A2-8C68E78742A6}"/>
              </a:ext>
            </a:extLst>
          </p:cNvPr>
          <p:cNvCxnSpPr>
            <a:cxnSpLocks/>
          </p:cNvCxnSpPr>
          <p:nvPr/>
        </p:nvCxnSpPr>
        <p:spPr>
          <a:xfrm flipH="1" flipV="1">
            <a:off x="7176047" y="3230897"/>
            <a:ext cx="30877" cy="11871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D1B4E0A-4571-4543-B2B8-249FBEF7C356}"/>
              </a:ext>
            </a:extLst>
          </p:cNvPr>
          <p:cNvCxnSpPr>
            <a:cxnSpLocks/>
          </p:cNvCxnSpPr>
          <p:nvPr/>
        </p:nvCxnSpPr>
        <p:spPr>
          <a:xfrm>
            <a:off x="7123104" y="2784241"/>
            <a:ext cx="38125" cy="328508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9EF0DDD-1E36-48E9-BFF1-CFE5D6832E0C}"/>
              </a:ext>
            </a:extLst>
          </p:cNvPr>
          <p:cNvCxnSpPr>
            <a:cxnSpLocks/>
          </p:cNvCxnSpPr>
          <p:nvPr/>
        </p:nvCxnSpPr>
        <p:spPr>
          <a:xfrm flipH="1" flipV="1">
            <a:off x="7204497" y="3212608"/>
            <a:ext cx="290041" cy="140658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B96DE54-9C1B-4167-BC35-BE66E745F137}"/>
              </a:ext>
            </a:extLst>
          </p:cNvPr>
          <p:cNvCxnSpPr>
            <a:cxnSpLocks/>
            <a:endCxn id="216" idx="6"/>
          </p:cNvCxnSpPr>
          <p:nvPr/>
        </p:nvCxnSpPr>
        <p:spPr>
          <a:xfrm>
            <a:off x="6779641" y="3024030"/>
            <a:ext cx="343463" cy="144084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2B1DB13-7477-4396-B443-08B99CE61C4B}"/>
              </a:ext>
            </a:extLst>
          </p:cNvPr>
          <p:cNvCxnSpPr>
            <a:cxnSpLocks/>
          </p:cNvCxnSpPr>
          <p:nvPr/>
        </p:nvCxnSpPr>
        <p:spPr>
          <a:xfrm flipV="1">
            <a:off x="7221428" y="2913098"/>
            <a:ext cx="490859" cy="212211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070F350-CAE8-4342-B342-7E0D1BFBD106}"/>
              </a:ext>
            </a:extLst>
          </p:cNvPr>
          <p:cNvCxnSpPr>
            <a:cxnSpLocks/>
          </p:cNvCxnSpPr>
          <p:nvPr/>
        </p:nvCxnSpPr>
        <p:spPr>
          <a:xfrm>
            <a:off x="7182524" y="2582389"/>
            <a:ext cx="0" cy="52016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53A37FBA-3C1B-427A-AC31-8F78C6220CC0}"/>
              </a:ext>
            </a:extLst>
          </p:cNvPr>
          <p:cNvSpPr/>
          <p:nvPr/>
        </p:nvSpPr>
        <p:spPr>
          <a:xfrm>
            <a:off x="6850826" y="2842472"/>
            <a:ext cx="647699" cy="650683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80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Fithcheallaigh, Sean</dc:creator>
  <cp:lastModifiedBy>O Fithcheallaigh, Sean</cp:lastModifiedBy>
  <cp:revision>1</cp:revision>
  <dcterms:created xsi:type="dcterms:W3CDTF">2023-04-20T06:18:12Z</dcterms:created>
  <dcterms:modified xsi:type="dcterms:W3CDTF">2023-04-20T06:53:50Z</dcterms:modified>
</cp:coreProperties>
</file>