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3" r:id="rId4"/>
    <p:sldId id="268" r:id="rId5"/>
    <p:sldId id="260" r:id="rId6"/>
    <p:sldId id="261" r:id="rId7"/>
    <p:sldId id="263" r:id="rId8"/>
    <p:sldId id="264" r:id="rId9"/>
    <p:sldId id="262" r:id="rId10"/>
    <p:sldId id="265"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6DFD34-3F62-4D1A-9689-5E7C47BAF12A}" v="12" dt="2023-05-19T06:22:30.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615"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 Fithcheallaigh, Sean" userId="15b285be-235c-4873-8932-b32528f10bd2" providerId="ADAL" clId="{DE6DFD34-3F62-4D1A-9689-5E7C47BAF12A}"/>
    <pc:docChg chg="undo custSel addSld delSld modSld">
      <pc:chgData name="O Fithcheallaigh, Sean" userId="15b285be-235c-4873-8932-b32528f10bd2" providerId="ADAL" clId="{DE6DFD34-3F62-4D1A-9689-5E7C47BAF12A}" dt="2023-05-19T09:25:49.386" v="4192" actId="20577"/>
      <pc:docMkLst>
        <pc:docMk/>
      </pc:docMkLst>
      <pc:sldChg chg="delSp modSp mod">
        <pc:chgData name="O Fithcheallaigh, Sean" userId="15b285be-235c-4873-8932-b32528f10bd2" providerId="ADAL" clId="{DE6DFD34-3F62-4D1A-9689-5E7C47BAF12A}" dt="2023-05-19T09:25:49.386" v="4192" actId="20577"/>
        <pc:sldMkLst>
          <pc:docMk/>
          <pc:sldMk cId="3705016978" sldId="256"/>
        </pc:sldMkLst>
        <pc:spChg chg="mod">
          <ac:chgData name="O Fithcheallaigh, Sean" userId="15b285be-235c-4873-8932-b32528f10bd2" providerId="ADAL" clId="{DE6DFD34-3F62-4D1A-9689-5E7C47BAF12A}" dt="2023-05-19T09:25:49.386" v="4192" actId="20577"/>
          <ac:spMkLst>
            <pc:docMk/>
            <pc:sldMk cId="3705016978" sldId="256"/>
            <ac:spMk id="3" creationId="{BB9C5596-D2F9-4AAE-7AF3-AF46EAD0D89C}"/>
          </ac:spMkLst>
        </pc:spChg>
        <pc:spChg chg="del">
          <ac:chgData name="O Fithcheallaigh, Sean" userId="15b285be-235c-4873-8932-b32528f10bd2" providerId="ADAL" clId="{DE6DFD34-3F62-4D1A-9689-5E7C47BAF12A}" dt="2023-05-19T06:19:46.018" v="2486" actId="478"/>
          <ac:spMkLst>
            <pc:docMk/>
            <pc:sldMk cId="3705016978" sldId="256"/>
            <ac:spMk id="4" creationId="{8323FE91-FEB7-4F6C-B09E-35B4D46C136A}"/>
          </ac:spMkLst>
        </pc:spChg>
      </pc:sldChg>
      <pc:sldChg chg="modSp mod">
        <pc:chgData name="O Fithcheallaigh, Sean" userId="15b285be-235c-4873-8932-b32528f10bd2" providerId="ADAL" clId="{DE6DFD34-3F62-4D1A-9689-5E7C47BAF12A}" dt="2023-05-19T06:54:37.481" v="3215" actId="20577"/>
        <pc:sldMkLst>
          <pc:docMk/>
          <pc:sldMk cId="845331298" sldId="257"/>
        </pc:sldMkLst>
        <pc:spChg chg="mod">
          <ac:chgData name="O Fithcheallaigh, Sean" userId="15b285be-235c-4873-8932-b32528f10bd2" providerId="ADAL" clId="{DE6DFD34-3F62-4D1A-9689-5E7C47BAF12A}" dt="2023-05-19T06:54:37.481" v="3215" actId="20577"/>
          <ac:spMkLst>
            <pc:docMk/>
            <pc:sldMk cId="845331298" sldId="257"/>
            <ac:spMk id="3" creationId="{906BD357-E6E4-27D4-A618-F930BFE78C3B}"/>
          </ac:spMkLst>
        </pc:spChg>
        <pc:spChg chg="mod">
          <ac:chgData name="O Fithcheallaigh, Sean" userId="15b285be-235c-4873-8932-b32528f10bd2" providerId="ADAL" clId="{DE6DFD34-3F62-4D1A-9689-5E7C47BAF12A}" dt="2023-05-19T06:20:48.455" v="2537" actId="255"/>
          <ac:spMkLst>
            <pc:docMk/>
            <pc:sldMk cId="845331298" sldId="257"/>
            <ac:spMk id="22" creationId="{5730685C-256C-4467-8812-FD3E43B940F7}"/>
          </ac:spMkLst>
        </pc:spChg>
      </pc:sldChg>
      <pc:sldChg chg="addSp delSp modSp del mod modShow">
        <pc:chgData name="O Fithcheallaigh, Sean" userId="15b285be-235c-4873-8932-b32528f10bd2" providerId="ADAL" clId="{DE6DFD34-3F62-4D1A-9689-5E7C47BAF12A}" dt="2023-05-19T08:57:58.190" v="3846" actId="2696"/>
        <pc:sldMkLst>
          <pc:docMk/>
          <pc:sldMk cId="799055164" sldId="259"/>
        </pc:sldMkLst>
        <pc:spChg chg="mod">
          <ac:chgData name="O Fithcheallaigh, Sean" userId="15b285be-235c-4873-8932-b32528f10bd2" providerId="ADAL" clId="{DE6DFD34-3F62-4D1A-9689-5E7C47BAF12A}" dt="2023-05-19T05:42:39.006" v="18" actId="20577"/>
          <ac:spMkLst>
            <pc:docMk/>
            <pc:sldMk cId="799055164" sldId="259"/>
            <ac:spMk id="2" creationId="{B5EA6897-06E3-986A-8280-EB236083805B}"/>
          </ac:spMkLst>
        </pc:spChg>
        <pc:spChg chg="mod">
          <ac:chgData name="O Fithcheallaigh, Sean" userId="15b285be-235c-4873-8932-b32528f10bd2" providerId="ADAL" clId="{DE6DFD34-3F62-4D1A-9689-5E7C47BAF12A}" dt="2023-05-19T08:10:04.759" v="3756" actId="1076"/>
          <ac:spMkLst>
            <pc:docMk/>
            <pc:sldMk cId="799055164" sldId="259"/>
            <ac:spMk id="4" creationId="{BCC12C82-D4FF-02DA-9B3E-243C7FE26A6F}"/>
          </ac:spMkLst>
        </pc:spChg>
        <pc:spChg chg="add del mod">
          <ac:chgData name="O Fithcheallaigh, Sean" userId="15b285be-235c-4873-8932-b32528f10bd2" providerId="ADAL" clId="{DE6DFD34-3F62-4D1A-9689-5E7C47BAF12A}" dt="2023-05-19T08:13:54.286" v="3759" actId="478"/>
          <ac:spMkLst>
            <pc:docMk/>
            <pc:sldMk cId="799055164" sldId="259"/>
            <ac:spMk id="5" creationId="{CAD461D6-3B06-47E1-A122-A584B5BE2FA1}"/>
          </ac:spMkLst>
        </pc:spChg>
        <pc:spChg chg="add mod">
          <ac:chgData name="O Fithcheallaigh, Sean" userId="15b285be-235c-4873-8932-b32528f10bd2" providerId="ADAL" clId="{DE6DFD34-3F62-4D1A-9689-5E7C47BAF12A}" dt="2023-05-19T08:23:18.272" v="3827" actId="27636"/>
          <ac:spMkLst>
            <pc:docMk/>
            <pc:sldMk cId="799055164" sldId="259"/>
            <ac:spMk id="7" creationId="{57BBDFD6-6D2F-485B-A0C7-A1568C4A1E00}"/>
          </ac:spMkLst>
        </pc:spChg>
        <pc:spChg chg="add mod">
          <ac:chgData name="O Fithcheallaigh, Sean" userId="15b285be-235c-4873-8932-b32528f10bd2" providerId="ADAL" clId="{DE6DFD34-3F62-4D1A-9689-5E7C47BAF12A}" dt="2023-05-19T06:20:56.778" v="2540" actId="20577"/>
          <ac:spMkLst>
            <pc:docMk/>
            <pc:sldMk cId="799055164" sldId="259"/>
            <ac:spMk id="8" creationId="{D67AE209-22D4-4573-88D1-CEE2C730696B}"/>
          </ac:spMkLst>
        </pc:spChg>
      </pc:sldChg>
      <pc:sldChg chg="addSp delSp modSp mod">
        <pc:chgData name="O Fithcheallaigh, Sean" userId="15b285be-235c-4873-8932-b32528f10bd2" providerId="ADAL" clId="{DE6DFD34-3F62-4D1A-9689-5E7C47BAF12A}" dt="2023-05-19T09:10:13.589" v="3937" actId="20577"/>
        <pc:sldMkLst>
          <pc:docMk/>
          <pc:sldMk cId="292776379" sldId="260"/>
        </pc:sldMkLst>
        <pc:spChg chg="mod">
          <ac:chgData name="O Fithcheallaigh, Sean" userId="15b285be-235c-4873-8932-b32528f10bd2" providerId="ADAL" clId="{DE6DFD34-3F62-4D1A-9689-5E7C47BAF12A}" dt="2023-05-19T06:37:45.371" v="2626" actId="20577"/>
          <ac:spMkLst>
            <pc:docMk/>
            <pc:sldMk cId="292776379" sldId="260"/>
            <ac:spMk id="2" creationId="{542760F2-D58A-F728-3981-211518905BBF}"/>
          </ac:spMkLst>
        </pc:spChg>
        <pc:spChg chg="mod">
          <ac:chgData name="O Fithcheallaigh, Sean" userId="15b285be-235c-4873-8932-b32528f10bd2" providerId="ADAL" clId="{DE6DFD34-3F62-4D1A-9689-5E7C47BAF12A}" dt="2023-05-19T09:10:13.589" v="3937" actId="20577"/>
          <ac:spMkLst>
            <pc:docMk/>
            <pc:sldMk cId="292776379" sldId="260"/>
            <ac:spMk id="3" creationId="{D88CF48C-60BB-9A91-DE3B-9A69719A32E0}"/>
          </ac:spMkLst>
        </pc:spChg>
        <pc:spChg chg="add mod">
          <ac:chgData name="O Fithcheallaigh, Sean" userId="15b285be-235c-4873-8932-b32528f10bd2" providerId="ADAL" clId="{DE6DFD34-3F62-4D1A-9689-5E7C47BAF12A}" dt="2023-05-19T07:50:28.963" v="3748" actId="1076"/>
          <ac:spMkLst>
            <pc:docMk/>
            <pc:sldMk cId="292776379" sldId="260"/>
            <ac:spMk id="4" creationId="{07F47CA8-749C-4335-8CE7-108830A44B09}"/>
          </ac:spMkLst>
        </pc:spChg>
        <pc:spChg chg="add mod">
          <ac:chgData name="O Fithcheallaigh, Sean" userId="15b285be-235c-4873-8932-b32528f10bd2" providerId="ADAL" clId="{DE6DFD34-3F62-4D1A-9689-5E7C47BAF12A}" dt="2023-05-19T06:21:11.792" v="2547" actId="20577"/>
          <ac:spMkLst>
            <pc:docMk/>
            <pc:sldMk cId="292776379" sldId="260"/>
            <ac:spMk id="12" creationId="{532BFEC0-2CA1-4F12-9DBB-51FA1C0F0673}"/>
          </ac:spMkLst>
        </pc:spChg>
        <pc:spChg chg="del">
          <ac:chgData name="O Fithcheallaigh, Sean" userId="15b285be-235c-4873-8932-b32528f10bd2" providerId="ADAL" clId="{DE6DFD34-3F62-4D1A-9689-5E7C47BAF12A}" dt="2023-05-19T06:21:08.791" v="2544" actId="478"/>
          <ac:spMkLst>
            <pc:docMk/>
            <pc:sldMk cId="292776379" sldId="260"/>
            <ac:spMk id="29" creationId="{26003D4B-1CE7-4F30-AAFC-2D65D67B748F}"/>
          </ac:spMkLst>
        </pc:spChg>
        <pc:picChg chg="mod">
          <ac:chgData name="O Fithcheallaigh, Sean" userId="15b285be-235c-4873-8932-b32528f10bd2" providerId="ADAL" clId="{DE6DFD34-3F62-4D1A-9689-5E7C47BAF12A}" dt="2023-05-19T07:50:28.963" v="3748" actId="1076"/>
          <ac:picMkLst>
            <pc:docMk/>
            <pc:sldMk cId="292776379" sldId="260"/>
            <ac:picMk id="5" creationId="{C35A1974-979F-409C-A92B-E35FEFE1463A}"/>
          </ac:picMkLst>
        </pc:picChg>
        <pc:picChg chg="mod">
          <ac:chgData name="O Fithcheallaigh, Sean" userId="15b285be-235c-4873-8932-b32528f10bd2" providerId="ADAL" clId="{DE6DFD34-3F62-4D1A-9689-5E7C47BAF12A}" dt="2023-05-19T07:50:28.963" v="3748" actId="1076"/>
          <ac:picMkLst>
            <pc:docMk/>
            <pc:sldMk cId="292776379" sldId="260"/>
            <ac:picMk id="7" creationId="{6560A327-08AA-43C6-87F3-8A0C4A50CC18}"/>
          </ac:picMkLst>
        </pc:picChg>
        <pc:picChg chg="mod">
          <ac:chgData name="O Fithcheallaigh, Sean" userId="15b285be-235c-4873-8932-b32528f10bd2" providerId="ADAL" clId="{DE6DFD34-3F62-4D1A-9689-5E7C47BAF12A}" dt="2023-05-19T07:50:28.963" v="3748" actId="1076"/>
          <ac:picMkLst>
            <pc:docMk/>
            <pc:sldMk cId="292776379" sldId="260"/>
            <ac:picMk id="9" creationId="{FEC82526-6127-4F8E-80D4-AF4961DFA75D}"/>
          </ac:picMkLst>
        </pc:picChg>
      </pc:sldChg>
      <pc:sldChg chg="addSp delSp modSp mod">
        <pc:chgData name="O Fithcheallaigh, Sean" userId="15b285be-235c-4873-8932-b32528f10bd2" providerId="ADAL" clId="{DE6DFD34-3F62-4D1A-9689-5E7C47BAF12A}" dt="2023-05-19T06:54:50.897" v="3235" actId="20577"/>
        <pc:sldMkLst>
          <pc:docMk/>
          <pc:sldMk cId="3330298323" sldId="261"/>
        </pc:sldMkLst>
        <pc:spChg chg="mod">
          <ac:chgData name="O Fithcheallaigh, Sean" userId="15b285be-235c-4873-8932-b32528f10bd2" providerId="ADAL" clId="{DE6DFD34-3F62-4D1A-9689-5E7C47BAF12A}" dt="2023-05-19T06:54:50.897" v="3235" actId="20577"/>
          <ac:spMkLst>
            <pc:docMk/>
            <pc:sldMk cId="3330298323" sldId="261"/>
            <ac:spMk id="2" creationId="{AFEA1C2F-CC27-4217-98E9-5BCDDAC201B8}"/>
          </ac:spMkLst>
        </pc:spChg>
        <pc:spChg chg="add mod">
          <ac:chgData name="O Fithcheallaigh, Sean" userId="15b285be-235c-4873-8932-b32528f10bd2" providerId="ADAL" clId="{DE6DFD34-3F62-4D1A-9689-5E7C47BAF12A}" dt="2023-05-19T06:21:21.594" v="2551" actId="20577"/>
          <ac:spMkLst>
            <pc:docMk/>
            <pc:sldMk cId="3330298323" sldId="261"/>
            <ac:spMk id="11" creationId="{7056D2DD-C90D-4FEB-A252-11734742F8FE}"/>
          </ac:spMkLst>
        </pc:spChg>
        <pc:spChg chg="del">
          <ac:chgData name="O Fithcheallaigh, Sean" userId="15b285be-235c-4873-8932-b32528f10bd2" providerId="ADAL" clId="{DE6DFD34-3F62-4D1A-9689-5E7C47BAF12A}" dt="2023-05-19T06:21:17.805" v="2548" actId="478"/>
          <ac:spMkLst>
            <pc:docMk/>
            <pc:sldMk cId="3330298323" sldId="261"/>
            <ac:spMk id="17" creationId="{5B0885D0-AA2A-4316-A0B1-3B24EA6B656D}"/>
          </ac:spMkLst>
        </pc:spChg>
      </pc:sldChg>
      <pc:sldChg chg="addSp delSp modSp mod">
        <pc:chgData name="O Fithcheallaigh, Sean" userId="15b285be-235c-4873-8932-b32528f10bd2" providerId="ADAL" clId="{DE6DFD34-3F62-4D1A-9689-5E7C47BAF12A}" dt="2023-05-19T06:55:26.827" v="3311" actId="20577"/>
        <pc:sldMkLst>
          <pc:docMk/>
          <pc:sldMk cId="297348242" sldId="262"/>
        </pc:sldMkLst>
        <pc:spChg chg="mod">
          <ac:chgData name="O Fithcheallaigh, Sean" userId="15b285be-235c-4873-8932-b32528f10bd2" providerId="ADAL" clId="{DE6DFD34-3F62-4D1A-9689-5E7C47BAF12A}" dt="2023-05-19T06:55:26.827" v="3311" actId="20577"/>
          <ac:spMkLst>
            <pc:docMk/>
            <pc:sldMk cId="297348242" sldId="262"/>
            <ac:spMk id="2" creationId="{10812B0B-F96D-4A57-BB42-F422121765D1}"/>
          </ac:spMkLst>
        </pc:spChg>
        <pc:spChg chg="mod">
          <ac:chgData name="O Fithcheallaigh, Sean" userId="15b285be-235c-4873-8932-b32528f10bd2" providerId="ADAL" clId="{DE6DFD34-3F62-4D1A-9689-5E7C47BAF12A}" dt="2023-05-19T06:18:26.299" v="2428" actId="27636"/>
          <ac:spMkLst>
            <pc:docMk/>
            <pc:sldMk cId="297348242" sldId="262"/>
            <ac:spMk id="3" creationId="{BDB373C0-2DFE-4070-AE74-0E6979B27FF2}"/>
          </ac:spMkLst>
        </pc:spChg>
        <pc:spChg chg="add mod">
          <ac:chgData name="O Fithcheallaigh, Sean" userId="15b285be-235c-4873-8932-b32528f10bd2" providerId="ADAL" clId="{DE6DFD34-3F62-4D1A-9689-5E7C47BAF12A}" dt="2023-05-19T06:21:57.168" v="2563" actId="20577"/>
          <ac:spMkLst>
            <pc:docMk/>
            <pc:sldMk cId="297348242" sldId="262"/>
            <ac:spMk id="8" creationId="{DEA57A3B-5595-49C2-810E-CE60BDD396DB}"/>
          </ac:spMkLst>
        </pc:spChg>
        <pc:spChg chg="del">
          <ac:chgData name="O Fithcheallaigh, Sean" userId="15b285be-235c-4873-8932-b32528f10bd2" providerId="ADAL" clId="{DE6DFD34-3F62-4D1A-9689-5E7C47BAF12A}" dt="2023-05-19T06:21:54.235" v="2560" actId="478"/>
          <ac:spMkLst>
            <pc:docMk/>
            <pc:sldMk cId="297348242" sldId="262"/>
            <ac:spMk id="11" creationId="{61B39D14-8FE7-422F-9D67-FE8E1D76E697}"/>
          </ac:spMkLst>
        </pc:spChg>
      </pc:sldChg>
      <pc:sldChg chg="addSp delSp modSp mod">
        <pc:chgData name="O Fithcheallaigh, Sean" userId="15b285be-235c-4873-8932-b32528f10bd2" providerId="ADAL" clId="{DE6DFD34-3F62-4D1A-9689-5E7C47BAF12A}" dt="2023-05-19T07:53:55.796" v="3750" actId="120"/>
        <pc:sldMkLst>
          <pc:docMk/>
          <pc:sldMk cId="117562250" sldId="263"/>
        </pc:sldMkLst>
        <pc:spChg chg="mod">
          <ac:chgData name="O Fithcheallaigh, Sean" userId="15b285be-235c-4873-8932-b32528f10bd2" providerId="ADAL" clId="{DE6DFD34-3F62-4D1A-9689-5E7C47BAF12A}" dt="2023-05-19T07:53:55.796" v="3750" actId="120"/>
          <ac:spMkLst>
            <pc:docMk/>
            <pc:sldMk cId="117562250" sldId="263"/>
            <ac:spMk id="2" creationId="{AFEA1C2F-CC27-4217-98E9-5BCDDAC201B8}"/>
          </ac:spMkLst>
        </pc:spChg>
        <pc:spChg chg="mod">
          <ac:chgData name="O Fithcheallaigh, Sean" userId="15b285be-235c-4873-8932-b32528f10bd2" providerId="ADAL" clId="{DE6DFD34-3F62-4D1A-9689-5E7C47BAF12A}" dt="2023-05-19T06:58:06.301" v="3621" actId="20577"/>
          <ac:spMkLst>
            <pc:docMk/>
            <pc:sldMk cId="117562250" sldId="263"/>
            <ac:spMk id="3" creationId="{E1AD3A56-E26D-4B21-BB52-6EC513C9BCE5}"/>
          </ac:spMkLst>
        </pc:spChg>
        <pc:spChg chg="add mod">
          <ac:chgData name="O Fithcheallaigh, Sean" userId="15b285be-235c-4873-8932-b32528f10bd2" providerId="ADAL" clId="{DE6DFD34-3F62-4D1A-9689-5E7C47BAF12A}" dt="2023-05-19T06:21:30.348" v="2555" actId="20577"/>
          <ac:spMkLst>
            <pc:docMk/>
            <pc:sldMk cId="117562250" sldId="263"/>
            <ac:spMk id="11" creationId="{98D0EFE6-A8D8-4DA1-BF67-74B3D0FB130C}"/>
          </ac:spMkLst>
        </pc:spChg>
        <pc:spChg chg="del">
          <ac:chgData name="O Fithcheallaigh, Sean" userId="15b285be-235c-4873-8932-b32528f10bd2" providerId="ADAL" clId="{DE6DFD34-3F62-4D1A-9689-5E7C47BAF12A}" dt="2023-05-19T06:21:27.293" v="2552" actId="478"/>
          <ac:spMkLst>
            <pc:docMk/>
            <pc:sldMk cId="117562250" sldId="263"/>
            <ac:spMk id="17" creationId="{AE22CB6D-3B4F-4A29-8799-9EF2658746C9}"/>
          </ac:spMkLst>
        </pc:spChg>
      </pc:sldChg>
      <pc:sldChg chg="addSp delSp modSp mod">
        <pc:chgData name="O Fithcheallaigh, Sean" userId="15b285be-235c-4873-8932-b32528f10bd2" providerId="ADAL" clId="{DE6DFD34-3F62-4D1A-9689-5E7C47BAF12A}" dt="2023-05-19T06:57:19.923" v="3513" actId="1076"/>
        <pc:sldMkLst>
          <pc:docMk/>
          <pc:sldMk cId="2504711567" sldId="264"/>
        </pc:sldMkLst>
        <pc:spChg chg="mod">
          <ac:chgData name="O Fithcheallaigh, Sean" userId="15b285be-235c-4873-8932-b32528f10bd2" providerId="ADAL" clId="{DE6DFD34-3F62-4D1A-9689-5E7C47BAF12A}" dt="2023-05-19T06:55:17.239" v="3292" actId="20577"/>
          <ac:spMkLst>
            <pc:docMk/>
            <pc:sldMk cId="2504711567" sldId="264"/>
            <ac:spMk id="2" creationId="{AFEA1C2F-CC27-4217-98E9-5BCDDAC201B8}"/>
          </ac:spMkLst>
        </pc:spChg>
        <pc:spChg chg="mod">
          <ac:chgData name="O Fithcheallaigh, Sean" userId="15b285be-235c-4873-8932-b32528f10bd2" providerId="ADAL" clId="{DE6DFD34-3F62-4D1A-9689-5E7C47BAF12A}" dt="2023-05-19T06:57:19.923" v="3513" actId="1076"/>
          <ac:spMkLst>
            <pc:docMk/>
            <pc:sldMk cId="2504711567" sldId="264"/>
            <ac:spMk id="3" creationId="{E1AD3A56-E26D-4B21-BB52-6EC513C9BCE5}"/>
          </ac:spMkLst>
        </pc:spChg>
        <pc:spChg chg="add mod">
          <ac:chgData name="O Fithcheallaigh, Sean" userId="15b285be-235c-4873-8932-b32528f10bd2" providerId="ADAL" clId="{DE6DFD34-3F62-4D1A-9689-5E7C47BAF12A}" dt="2023-05-19T06:21:47.774" v="2559" actId="20577"/>
          <ac:spMkLst>
            <pc:docMk/>
            <pc:sldMk cId="2504711567" sldId="264"/>
            <ac:spMk id="8" creationId="{C6652987-6CCF-4C09-8FBD-F6AE44A26E27}"/>
          </ac:spMkLst>
        </pc:spChg>
        <pc:spChg chg="del">
          <ac:chgData name="O Fithcheallaigh, Sean" userId="15b285be-235c-4873-8932-b32528f10bd2" providerId="ADAL" clId="{DE6DFD34-3F62-4D1A-9689-5E7C47BAF12A}" dt="2023-05-19T06:21:43.104" v="2556" actId="478"/>
          <ac:spMkLst>
            <pc:docMk/>
            <pc:sldMk cId="2504711567" sldId="264"/>
            <ac:spMk id="17" creationId="{6AB2D6C0-3266-41C2-857D-A277DA0E053C}"/>
          </ac:spMkLst>
        </pc:spChg>
      </pc:sldChg>
      <pc:sldChg chg="addSp modSp mod">
        <pc:chgData name="O Fithcheallaigh, Sean" userId="15b285be-235c-4873-8932-b32528f10bd2" providerId="ADAL" clId="{DE6DFD34-3F62-4D1A-9689-5E7C47BAF12A}" dt="2023-05-19T09:17:16.928" v="4150" actId="20577"/>
        <pc:sldMkLst>
          <pc:docMk/>
          <pc:sldMk cId="263046241" sldId="265"/>
        </pc:sldMkLst>
        <pc:spChg chg="mod">
          <ac:chgData name="O Fithcheallaigh, Sean" userId="15b285be-235c-4873-8932-b32528f10bd2" providerId="ADAL" clId="{DE6DFD34-3F62-4D1A-9689-5E7C47BAF12A}" dt="2023-05-19T09:17:16.928" v="4150" actId="20577"/>
          <ac:spMkLst>
            <pc:docMk/>
            <pc:sldMk cId="263046241" sldId="265"/>
            <ac:spMk id="2" creationId="{D0E47A7F-6E3A-4EBD-B2ED-E082FD32725D}"/>
          </ac:spMkLst>
        </pc:spChg>
        <pc:spChg chg="add mod">
          <ac:chgData name="O Fithcheallaigh, Sean" userId="15b285be-235c-4873-8932-b32528f10bd2" providerId="ADAL" clId="{DE6DFD34-3F62-4D1A-9689-5E7C47BAF12A}" dt="2023-05-19T06:17:45.114" v="2412" actId="17032"/>
          <ac:spMkLst>
            <pc:docMk/>
            <pc:sldMk cId="263046241" sldId="265"/>
            <ac:spMk id="3" creationId="{2257575A-0F4B-4132-BE33-96F269BB1CF9}"/>
          </ac:spMkLst>
        </pc:spChg>
        <pc:spChg chg="add mod">
          <ac:chgData name="O Fithcheallaigh, Sean" userId="15b285be-235c-4873-8932-b32528f10bd2" providerId="ADAL" clId="{DE6DFD34-3F62-4D1A-9689-5E7C47BAF12A}" dt="2023-05-19T06:22:06.807" v="2567" actId="20577"/>
          <ac:spMkLst>
            <pc:docMk/>
            <pc:sldMk cId="263046241" sldId="265"/>
            <ac:spMk id="9" creationId="{58087320-F0AE-4E71-90AC-C1127A178578}"/>
          </ac:spMkLst>
        </pc:spChg>
        <pc:picChg chg="mod">
          <ac:chgData name="O Fithcheallaigh, Sean" userId="15b285be-235c-4873-8932-b32528f10bd2" providerId="ADAL" clId="{DE6DFD34-3F62-4D1A-9689-5E7C47BAF12A}" dt="2023-05-19T06:17:28.651" v="2410" actId="1076"/>
          <ac:picMkLst>
            <pc:docMk/>
            <pc:sldMk cId="263046241" sldId="265"/>
            <ac:picMk id="6" creationId="{D3D94367-1FD6-8051-03E4-CCBBD6A514D4}"/>
          </ac:picMkLst>
        </pc:picChg>
        <pc:picChg chg="mod">
          <ac:chgData name="O Fithcheallaigh, Sean" userId="15b285be-235c-4873-8932-b32528f10bd2" providerId="ADAL" clId="{DE6DFD34-3F62-4D1A-9689-5E7C47BAF12A}" dt="2023-05-19T06:17:25.476" v="2409" actId="1076"/>
          <ac:picMkLst>
            <pc:docMk/>
            <pc:sldMk cId="263046241" sldId="265"/>
            <ac:picMk id="7" creationId="{1E1B5895-293B-4F5D-AE1C-E85EB9DFBD48}"/>
          </ac:picMkLst>
        </pc:picChg>
      </pc:sldChg>
      <pc:sldChg chg="addSp delSp modSp mod">
        <pc:chgData name="O Fithcheallaigh, Sean" userId="15b285be-235c-4873-8932-b32528f10bd2" providerId="ADAL" clId="{DE6DFD34-3F62-4D1A-9689-5E7C47BAF12A}" dt="2023-05-19T09:13:03.556" v="4046" actId="20577"/>
        <pc:sldMkLst>
          <pc:docMk/>
          <pc:sldMk cId="873727375" sldId="266"/>
        </pc:sldMkLst>
        <pc:spChg chg="mod">
          <ac:chgData name="O Fithcheallaigh, Sean" userId="15b285be-235c-4873-8932-b32528f10bd2" providerId="ADAL" clId="{DE6DFD34-3F62-4D1A-9689-5E7C47BAF12A}" dt="2023-05-19T06:41:38.984" v="2829" actId="20577"/>
          <ac:spMkLst>
            <pc:docMk/>
            <pc:sldMk cId="873727375" sldId="266"/>
            <ac:spMk id="2" creationId="{FB7FB3B9-5C26-42FA-ADF3-A157E514C67E}"/>
          </ac:spMkLst>
        </pc:spChg>
        <pc:spChg chg="mod">
          <ac:chgData name="O Fithcheallaigh, Sean" userId="15b285be-235c-4873-8932-b32528f10bd2" providerId="ADAL" clId="{DE6DFD34-3F62-4D1A-9689-5E7C47BAF12A}" dt="2023-05-19T09:13:03.556" v="4046" actId="20577"/>
          <ac:spMkLst>
            <pc:docMk/>
            <pc:sldMk cId="873727375" sldId="266"/>
            <ac:spMk id="3" creationId="{B99B24E1-3455-4FBE-A453-ED31BD30EEE3}"/>
          </ac:spMkLst>
        </pc:spChg>
        <pc:spChg chg="add mod">
          <ac:chgData name="O Fithcheallaigh, Sean" userId="15b285be-235c-4873-8932-b32528f10bd2" providerId="ADAL" clId="{DE6DFD34-3F62-4D1A-9689-5E7C47BAF12A}" dt="2023-05-19T06:22:16.674" v="2572" actId="20577"/>
          <ac:spMkLst>
            <pc:docMk/>
            <pc:sldMk cId="873727375" sldId="266"/>
            <ac:spMk id="10" creationId="{D117FA82-E768-43C7-A878-60CADC03EDFC}"/>
          </ac:spMkLst>
        </pc:spChg>
        <pc:spChg chg="del">
          <ac:chgData name="O Fithcheallaigh, Sean" userId="15b285be-235c-4873-8932-b32528f10bd2" providerId="ADAL" clId="{DE6DFD34-3F62-4D1A-9689-5E7C47BAF12A}" dt="2023-05-19T06:22:13.386" v="2568" actId="478"/>
          <ac:spMkLst>
            <pc:docMk/>
            <pc:sldMk cId="873727375" sldId="266"/>
            <ac:spMk id="14" creationId="{CEEC2944-C13C-473C-B8B2-7806D2655FF3}"/>
          </ac:spMkLst>
        </pc:spChg>
        <pc:picChg chg="add del mod">
          <ac:chgData name="O Fithcheallaigh, Sean" userId="15b285be-235c-4873-8932-b32528f10bd2" providerId="ADAL" clId="{DE6DFD34-3F62-4D1A-9689-5E7C47BAF12A}" dt="2023-05-19T06:48:53.693" v="3126" actId="478"/>
          <ac:picMkLst>
            <pc:docMk/>
            <pc:sldMk cId="873727375" sldId="266"/>
            <ac:picMk id="7" creationId="{4BA93ABD-E751-45C2-B9FA-C56265E0E3E6}"/>
          </ac:picMkLst>
        </pc:picChg>
        <pc:picChg chg="mod">
          <ac:chgData name="O Fithcheallaigh, Sean" userId="15b285be-235c-4873-8932-b32528f10bd2" providerId="ADAL" clId="{DE6DFD34-3F62-4D1A-9689-5E7C47BAF12A}" dt="2023-05-19T06:46:50.701" v="3124" actId="1076"/>
          <ac:picMkLst>
            <pc:docMk/>
            <pc:sldMk cId="873727375" sldId="266"/>
            <ac:picMk id="9" creationId="{FC3DB9A7-B693-4569-9583-C4FA081193BA}"/>
          </ac:picMkLst>
        </pc:picChg>
      </pc:sldChg>
      <pc:sldChg chg="addSp delSp modSp mod">
        <pc:chgData name="O Fithcheallaigh, Sean" userId="15b285be-235c-4873-8932-b32528f10bd2" providerId="ADAL" clId="{DE6DFD34-3F62-4D1A-9689-5E7C47BAF12A}" dt="2023-05-19T09:15:19.472" v="4125" actId="20577"/>
        <pc:sldMkLst>
          <pc:docMk/>
          <pc:sldMk cId="461684805" sldId="267"/>
        </pc:sldMkLst>
        <pc:spChg chg="mod">
          <ac:chgData name="O Fithcheallaigh, Sean" userId="15b285be-235c-4873-8932-b32528f10bd2" providerId="ADAL" clId="{DE6DFD34-3F62-4D1A-9689-5E7C47BAF12A}" dt="2023-05-19T09:15:19.472" v="4125" actId="20577"/>
          <ac:spMkLst>
            <pc:docMk/>
            <pc:sldMk cId="461684805" sldId="267"/>
            <ac:spMk id="3" creationId="{7F5C0F89-C1A6-43F0-866A-90BC8F70DC80}"/>
          </ac:spMkLst>
        </pc:spChg>
        <pc:spChg chg="add mod">
          <ac:chgData name="O Fithcheallaigh, Sean" userId="15b285be-235c-4873-8932-b32528f10bd2" providerId="ADAL" clId="{DE6DFD34-3F62-4D1A-9689-5E7C47BAF12A}" dt="2023-05-19T06:22:25.904" v="2575" actId="20577"/>
          <ac:spMkLst>
            <pc:docMk/>
            <pc:sldMk cId="461684805" sldId="267"/>
            <ac:spMk id="9" creationId="{98945B54-033F-4634-8E68-AC3B667B82AC}"/>
          </ac:spMkLst>
        </pc:spChg>
        <pc:spChg chg="del">
          <ac:chgData name="O Fithcheallaigh, Sean" userId="15b285be-235c-4873-8932-b32528f10bd2" providerId="ADAL" clId="{DE6DFD34-3F62-4D1A-9689-5E7C47BAF12A}" dt="2023-05-19T06:22:21.675" v="2573" actId="478"/>
          <ac:spMkLst>
            <pc:docMk/>
            <pc:sldMk cId="461684805" sldId="267"/>
            <ac:spMk id="11" creationId="{D6A75DE6-0AFF-4901-9200-35DDDFCD2C4A}"/>
          </ac:spMkLst>
        </pc:spChg>
      </pc:sldChg>
      <pc:sldChg chg="addSp delSp modSp mod setBg">
        <pc:chgData name="O Fithcheallaigh, Sean" userId="15b285be-235c-4873-8932-b32528f10bd2" providerId="ADAL" clId="{DE6DFD34-3F62-4D1A-9689-5E7C47BAF12A}" dt="2023-05-19T09:20:08.269" v="4181" actId="14100"/>
        <pc:sldMkLst>
          <pc:docMk/>
          <pc:sldMk cId="3255327731" sldId="268"/>
        </pc:sldMkLst>
        <pc:spChg chg="mod">
          <ac:chgData name="O Fithcheallaigh, Sean" userId="15b285be-235c-4873-8932-b32528f10bd2" providerId="ADAL" clId="{DE6DFD34-3F62-4D1A-9689-5E7C47BAF12A}" dt="2023-05-19T06:15:19.136" v="2350" actId="26606"/>
          <ac:spMkLst>
            <pc:docMk/>
            <pc:sldMk cId="3255327731" sldId="268"/>
            <ac:spMk id="2" creationId="{03DE9774-FC29-4DF7-ABE2-589FEA6E26CC}"/>
          </ac:spMkLst>
        </pc:spChg>
        <pc:spChg chg="mod">
          <ac:chgData name="O Fithcheallaigh, Sean" userId="15b285be-235c-4873-8932-b32528f10bd2" providerId="ADAL" clId="{DE6DFD34-3F62-4D1A-9689-5E7C47BAF12A}" dt="2023-05-19T07:53:13.078" v="3749" actId="1076"/>
          <ac:spMkLst>
            <pc:docMk/>
            <pc:sldMk cId="3255327731" sldId="268"/>
            <ac:spMk id="3" creationId="{35264758-0FA0-4DD0-8F30-3EED54220B55}"/>
          </ac:spMkLst>
        </pc:spChg>
        <pc:spChg chg="add mod">
          <ac:chgData name="O Fithcheallaigh, Sean" userId="15b285be-235c-4873-8932-b32528f10bd2" providerId="ADAL" clId="{DE6DFD34-3F62-4D1A-9689-5E7C47BAF12A}" dt="2023-05-19T09:20:08.269" v="4181" actId="14100"/>
          <ac:spMkLst>
            <pc:docMk/>
            <pc:sldMk cId="3255327731" sldId="268"/>
            <ac:spMk id="4" creationId="{8E4A778A-D417-4851-8FF8-7CE4C349F60F}"/>
          </ac:spMkLst>
        </pc:spChg>
        <pc:spChg chg="add del">
          <ac:chgData name="O Fithcheallaigh, Sean" userId="15b285be-235c-4873-8932-b32528f10bd2" providerId="ADAL" clId="{DE6DFD34-3F62-4D1A-9689-5E7C47BAF12A}" dt="2023-05-19T06:15:19.129" v="2349" actId="26606"/>
          <ac:spMkLst>
            <pc:docMk/>
            <pc:sldMk cId="3255327731" sldId="268"/>
            <ac:spMk id="10" creationId="{89A320C9-9735-4D13-8279-C1C674841392}"/>
          </ac:spMkLst>
        </pc:spChg>
        <pc:spChg chg="add del">
          <ac:chgData name="O Fithcheallaigh, Sean" userId="15b285be-235c-4873-8932-b32528f10bd2" providerId="ADAL" clId="{DE6DFD34-3F62-4D1A-9689-5E7C47BAF12A}" dt="2023-05-19T06:15:19.129" v="2349" actId="26606"/>
          <ac:spMkLst>
            <pc:docMk/>
            <pc:sldMk cId="3255327731" sldId="268"/>
            <ac:spMk id="12" creationId="{92544CF4-9B52-4A7B-A4B3-88C72729B77D}"/>
          </ac:spMkLst>
        </pc:spChg>
        <pc:spChg chg="add mod">
          <ac:chgData name="O Fithcheallaigh, Sean" userId="15b285be-235c-4873-8932-b32528f10bd2" providerId="ADAL" clId="{DE6DFD34-3F62-4D1A-9689-5E7C47BAF12A}" dt="2023-05-19T09:20:02.841" v="4180" actId="20577"/>
          <ac:spMkLst>
            <pc:docMk/>
            <pc:sldMk cId="3255327731" sldId="268"/>
            <ac:spMk id="13" creationId="{2A87F323-CC2D-4CE4-B4B9-3CF83C5FE4A8}"/>
          </ac:spMkLst>
        </pc:spChg>
        <pc:spChg chg="add del">
          <ac:chgData name="O Fithcheallaigh, Sean" userId="15b285be-235c-4873-8932-b32528f10bd2" providerId="ADAL" clId="{DE6DFD34-3F62-4D1A-9689-5E7C47BAF12A}" dt="2023-05-19T06:15:19.129" v="2349" actId="26606"/>
          <ac:spMkLst>
            <pc:docMk/>
            <pc:sldMk cId="3255327731" sldId="268"/>
            <ac:spMk id="14" creationId="{E75862C5-5C00-4421-BC7B-9B7B86DBC80D}"/>
          </ac:spMkLst>
        </pc:spChg>
        <pc:spChg chg="add mod">
          <ac:chgData name="O Fithcheallaigh, Sean" userId="15b285be-235c-4873-8932-b32528f10bd2" providerId="ADAL" clId="{DE6DFD34-3F62-4D1A-9689-5E7C47BAF12A}" dt="2023-05-19T06:21:03.816" v="2543" actId="20577"/>
          <ac:spMkLst>
            <pc:docMk/>
            <pc:sldMk cId="3255327731" sldId="268"/>
            <ac:spMk id="15" creationId="{7BE077EE-3884-4B01-915F-DAF2C517B12D}"/>
          </ac:spMkLst>
        </pc:spChg>
        <pc:spChg chg="add del">
          <ac:chgData name="O Fithcheallaigh, Sean" userId="15b285be-235c-4873-8932-b32528f10bd2" providerId="ADAL" clId="{DE6DFD34-3F62-4D1A-9689-5E7C47BAF12A}" dt="2023-05-19T06:15:19.129" v="2349" actId="26606"/>
          <ac:spMkLst>
            <pc:docMk/>
            <pc:sldMk cId="3255327731" sldId="268"/>
            <ac:spMk id="16" creationId="{089440EF-9BE9-4AE9-8C28-00B02296CDB6}"/>
          </ac:spMkLst>
        </pc:spChg>
        <pc:spChg chg="add">
          <ac:chgData name="O Fithcheallaigh, Sean" userId="15b285be-235c-4873-8932-b32528f10bd2" providerId="ADAL" clId="{DE6DFD34-3F62-4D1A-9689-5E7C47BAF12A}" dt="2023-05-19T06:15:19.136" v="2350" actId="26606"/>
          <ac:spMkLst>
            <pc:docMk/>
            <pc:sldMk cId="3255327731" sldId="268"/>
            <ac:spMk id="18" creationId="{2E442304-DDBD-4F7B-8017-36BCC863FB40}"/>
          </ac:spMkLst>
        </pc:spChg>
        <pc:spChg chg="add">
          <ac:chgData name="O Fithcheallaigh, Sean" userId="15b285be-235c-4873-8932-b32528f10bd2" providerId="ADAL" clId="{DE6DFD34-3F62-4D1A-9689-5E7C47BAF12A}" dt="2023-05-19T06:15:19.136" v="2350" actId="26606"/>
          <ac:spMkLst>
            <pc:docMk/>
            <pc:sldMk cId="3255327731" sldId="268"/>
            <ac:spMk id="19" creationId="{5E107275-3853-46FD-A241-DE4355A42675}"/>
          </ac:spMkLst>
        </pc:spChg>
      </pc:sldChg>
      <pc:sldChg chg="del">
        <pc:chgData name="O Fithcheallaigh, Sean" userId="15b285be-235c-4873-8932-b32528f10bd2" providerId="ADAL" clId="{DE6DFD34-3F62-4D1A-9689-5E7C47BAF12A}" dt="2023-05-19T06:09:37.580" v="1975" actId="47"/>
        <pc:sldMkLst>
          <pc:docMk/>
          <pc:sldMk cId="1229666948" sldId="269"/>
        </pc:sldMkLst>
      </pc:sldChg>
      <pc:sldChg chg="addSp delSp modSp new mod setBg">
        <pc:chgData name="O Fithcheallaigh, Sean" userId="15b285be-235c-4873-8932-b32528f10bd2" providerId="ADAL" clId="{DE6DFD34-3F62-4D1A-9689-5E7C47BAF12A}" dt="2023-05-19T06:22:32.507" v="2579" actId="20577"/>
        <pc:sldMkLst>
          <pc:docMk/>
          <pc:sldMk cId="4143385357" sldId="270"/>
        </pc:sldMkLst>
        <pc:spChg chg="mod">
          <ac:chgData name="O Fithcheallaigh, Sean" userId="15b285be-235c-4873-8932-b32528f10bd2" providerId="ADAL" clId="{DE6DFD34-3F62-4D1A-9689-5E7C47BAF12A}" dt="2023-05-19T06:18:48.953" v="2440" actId="26606"/>
          <ac:spMkLst>
            <pc:docMk/>
            <pc:sldMk cId="4143385357" sldId="270"/>
            <ac:spMk id="2" creationId="{5F1E5D84-65BB-4CAC-B8A3-09DC22EB8C4C}"/>
          </ac:spMkLst>
        </pc:spChg>
        <pc:spChg chg="del">
          <ac:chgData name="O Fithcheallaigh, Sean" userId="15b285be-235c-4873-8932-b32528f10bd2" providerId="ADAL" clId="{DE6DFD34-3F62-4D1A-9689-5E7C47BAF12A}" dt="2023-05-19T06:18:44.997" v="2439" actId="478"/>
          <ac:spMkLst>
            <pc:docMk/>
            <pc:sldMk cId="4143385357" sldId="270"/>
            <ac:spMk id="3" creationId="{F68CEC95-AD6D-42D2-849E-88E4D236B4D1}"/>
          </ac:spMkLst>
        </pc:spChg>
        <pc:spChg chg="add">
          <ac:chgData name="O Fithcheallaigh, Sean" userId="15b285be-235c-4873-8932-b32528f10bd2" providerId="ADAL" clId="{DE6DFD34-3F62-4D1A-9689-5E7C47BAF12A}" dt="2023-05-19T06:18:48.953" v="2440" actId="26606"/>
          <ac:spMkLst>
            <pc:docMk/>
            <pc:sldMk cId="4143385357" sldId="270"/>
            <ac:spMk id="7" creationId="{FFD48BC7-DC40-47DE-87EE-9F4B6ECB9ABB}"/>
          </ac:spMkLst>
        </pc:spChg>
        <pc:spChg chg="add mod">
          <ac:chgData name="O Fithcheallaigh, Sean" userId="15b285be-235c-4873-8932-b32528f10bd2" providerId="ADAL" clId="{DE6DFD34-3F62-4D1A-9689-5E7C47BAF12A}" dt="2023-05-19T06:22:32.507" v="2579" actId="20577"/>
          <ac:spMkLst>
            <pc:docMk/>
            <pc:sldMk cId="4143385357" sldId="270"/>
            <ac:spMk id="8" creationId="{2EFF49A8-1E70-4D4D-8D17-B8B3EECDD94D}"/>
          </ac:spMkLst>
        </pc:spChg>
        <pc:spChg chg="add">
          <ac:chgData name="O Fithcheallaigh, Sean" userId="15b285be-235c-4873-8932-b32528f10bd2" providerId="ADAL" clId="{DE6DFD34-3F62-4D1A-9689-5E7C47BAF12A}" dt="2023-05-19T06:18:48.953" v="2440" actId="26606"/>
          <ac:spMkLst>
            <pc:docMk/>
            <pc:sldMk cId="4143385357" sldId="270"/>
            <ac:spMk id="9" creationId="{E502BBC7-2C76-46F3-BC24-5985BC13DB88}"/>
          </ac:spMkLst>
        </pc:spChg>
        <pc:spChg chg="add">
          <ac:chgData name="O Fithcheallaigh, Sean" userId="15b285be-235c-4873-8932-b32528f10bd2" providerId="ADAL" clId="{DE6DFD34-3F62-4D1A-9689-5E7C47BAF12A}" dt="2023-05-19T06:18:48.953" v="2440" actId="26606"/>
          <ac:spMkLst>
            <pc:docMk/>
            <pc:sldMk cId="4143385357" sldId="270"/>
            <ac:spMk id="11" creationId="{C7F28D52-2A5F-4D23-81AE-7CB8B591C7AF}"/>
          </ac:spMkLst>
        </pc:spChg>
        <pc:spChg chg="add">
          <ac:chgData name="O Fithcheallaigh, Sean" userId="15b285be-235c-4873-8932-b32528f10bd2" providerId="ADAL" clId="{DE6DFD34-3F62-4D1A-9689-5E7C47BAF12A}" dt="2023-05-19T06:18:48.953" v="2440" actId="26606"/>
          <ac:spMkLst>
            <pc:docMk/>
            <pc:sldMk cId="4143385357" sldId="270"/>
            <ac:spMk id="13" creationId="{3629484E-3792-4B3D-89AD-7C8A1ED0E0D4}"/>
          </ac:spMkLst>
        </pc:spChg>
      </pc:sldChg>
      <pc:sldChg chg="modSp add mod">
        <pc:chgData name="O Fithcheallaigh, Sean" userId="15b285be-235c-4873-8932-b32528f10bd2" providerId="ADAL" clId="{DE6DFD34-3F62-4D1A-9689-5E7C47BAF12A}" dt="2023-05-19T06:19:02.660" v="2457" actId="20577"/>
        <pc:sldMkLst>
          <pc:docMk/>
          <pc:sldMk cId="1928513086" sldId="271"/>
        </pc:sldMkLst>
        <pc:spChg chg="mod">
          <ac:chgData name="O Fithcheallaigh, Sean" userId="15b285be-235c-4873-8932-b32528f10bd2" providerId="ADAL" clId="{DE6DFD34-3F62-4D1A-9689-5E7C47BAF12A}" dt="2023-05-19T06:19:02.660" v="2457" actId="20577"/>
          <ac:spMkLst>
            <pc:docMk/>
            <pc:sldMk cId="1928513086" sldId="271"/>
            <ac:spMk id="2" creationId="{5F1E5D84-65BB-4CAC-B8A3-09DC22EB8C4C}"/>
          </ac:spMkLst>
        </pc:spChg>
      </pc:sldChg>
      <pc:sldChg chg="addSp delSp modSp new mod setBg">
        <pc:chgData name="O Fithcheallaigh, Sean" userId="15b285be-235c-4873-8932-b32528f10bd2" providerId="ADAL" clId="{DE6DFD34-3F62-4D1A-9689-5E7C47BAF12A}" dt="2023-05-19T06:19:33.527" v="2485" actId="26606"/>
        <pc:sldMkLst>
          <pc:docMk/>
          <pc:sldMk cId="2571928226" sldId="272"/>
        </pc:sldMkLst>
        <pc:spChg chg="mod">
          <ac:chgData name="O Fithcheallaigh, Sean" userId="15b285be-235c-4873-8932-b32528f10bd2" providerId="ADAL" clId="{DE6DFD34-3F62-4D1A-9689-5E7C47BAF12A}" dt="2023-05-19T06:19:33.527" v="2485" actId="26606"/>
          <ac:spMkLst>
            <pc:docMk/>
            <pc:sldMk cId="2571928226" sldId="272"/>
            <ac:spMk id="2" creationId="{6837F74E-9D94-49E3-BE67-AAF378555B21}"/>
          </ac:spMkLst>
        </pc:spChg>
        <pc:spChg chg="del">
          <ac:chgData name="O Fithcheallaigh, Sean" userId="15b285be-235c-4873-8932-b32528f10bd2" providerId="ADAL" clId="{DE6DFD34-3F62-4D1A-9689-5E7C47BAF12A}" dt="2023-05-19T06:19:20.219" v="2484" actId="22"/>
          <ac:spMkLst>
            <pc:docMk/>
            <pc:sldMk cId="2571928226" sldId="272"/>
            <ac:spMk id="3" creationId="{B866C2B8-D019-4C84-8A33-BB89ACFCEA60}"/>
          </ac:spMkLst>
        </pc:spChg>
        <pc:spChg chg="add">
          <ac:chgData name="O Fithcheallaigh, Sean" userId="15b285be-235c-4873-8932-b32528f10bd2" providerId="ADAL" clId="{DE6DFD34-3F62-4D1A-9689-5E7C47BAF12A}" dt="2023-05-19T06:19:33.527" v="2485" actId="26606"/>
          <ac:spMkLst>
            <pc:docMk/>
            <pc:sldMk cId="2571928226" sldId="272"/>
            <ac:spMk id="10" creationId="{665DBBEF-238B-476B-96AB-8AAC3224ECEA}"/>
          </ac:spMkLst>
        </pc:spChg>
        <pc:spChg chg="add">
          <ac:chgData name="O Fithcheallaigh, Sean" userId="15b285be-235c-4873-8932-b32528f10bd2" providerId="ADAL" clId="{DE6DFD34-3F62-4D1A-9689-5E7C47BAF12A}" dt="2023-05-19T06:19:33.527" v="2485" actId="26606"/>
          <ac:spMkLst>
            <pc:docMk/>
            <pc:sldMk cId="2571928226" sldId="272"/>
            <ac:spMk id="12" creationId="{3FCFB1DE-0B7E-48CC-BA90-B2AB0889F9D6}"/>
          </ac:spMkLst>
        </pc:spChg>
        <pc:picChg chg="add mod ord">
          <ac:chgData name="O Fithcheallaigh, Sean" userId="15b285be-235c-4873-8932-b32528f10bd2" providerId="ADAL" clId="{DE6DFD34-3F62-4D1A-9689-5E7C47BAF12A}" dt="2023-05-19T06:19:33.527" v="2485" actId="26606"/>
          <ac:picMkLst>
            <pc:docMk/>
            <pc:sldMk cId="2571928226" sldId="272"/>
            <ac:picMk id="5" creationId="{FFA67E5D-922E-4C52-BC5B-526045CC215F}"/>
          </ac:picMkLst>
        </pc:picChg>
      </pc:sldChg>
      <pc:sldChg chg="addSp delSp modSp add mod">
        <pc:chgData name="O Fithcheallaigh, Sean" userId="15b285be-235c-4873-8932-b32528f10bd2" providerId="ADAL" clId="{DE6DFD34-3F62-4D1A-9689-5E7C47BAF12A}" dt="2023-05-19T09:23:28.429" v="4190" actId="20577"/>
        <pc:sldMkLst>
          <pc:docMk/>
          <pc:sldMk cId="1122631125" sldId="273"/>
        </pc:sldMkLst>
        <pc:spChg chg="mod">
          <ac:chgData name="O Fithcheallaigh, Sean" userId="15b285be-235c-4873-8932-b32528f10bd2" providerId="ADAL" clId="{DE6DFD34-3F62-4D1A-9689-5E7C47BAF12A}" dt="2023-05-19T09:06:32.760" v="3848" actId="1076"/>
          <ac:spMkLst>
            <pc:docMk/>
            <pc:sldMk cId="1122631125" sldId="273"/>
            <ac:spMk id="3" creationId="{8910DACD-65A7-DD50-42D0-8BD7CFCD313E}"/>
          </ac:spMkLst>
        </pc:spChg>
        <pc:spChg chg="mod">
          <ac:chgData name="O Fithcheallaigh, Sean" userId="15b285be-235c-4873-8932-b32528f10bd2" providerId="ADAL" clId="{DE6DFD34-3F62-4D1A-9689-5E7C47BAF12A}" dt="2023-05-19T09:23:28.429" v="4190" actId="20577"/>
          <ac:spMkLst>
            <pc:docMk/>
            <pc:sldMk cId="1122631125" sldId="273"/>
            <ac:spMk id="4" creationId="{BCC12C82-D4FF-02DA-9B3E-243C7FE26A6F}"/>
          </ac:spMkLst>
        </pc:spChg>
        <pc:spChg chg="del mod">
          <ac:chgData name="O Fithcheallaigh, Sean" userId="15b285be-235c-4873-8932-b32528f10bd2" providerId="ADAL" clId="{DE6DFD34-3F62-4D1A-9689-5E7C47BAF12A}" dt="2023-05-19T08:56:11.720" v="3832" actId="478"/>
          <ac:spMkLst>
            <pc:docMk/>
            <pc:sldMk cId="1122631125" sldId="273"/>
            <ac:spMk id="7" creationId="{57BBDFD6-6D2F-485B-A0C7-A1568C4A1E00}"/>
          </ac:spMkLst>
        </pc:spChg>
        <pc:picChg chg="add mod">
          <ac:chgData name="O Fithcheallaigh, Sean" userId="15b285be-235c-4873-8932-b32528f10bd2" providerId="ADAL" clId="{DE6DFD34-3F62-4D1A-9689-5E7C47BAF12A}" dt="2023-05-19T08:56:26.362" v="3837" actId="1076"/>
          <ac:picMkLst>
            <pc:docMk/>
            <pc:sldMk cId="1122631125" sldId="273"/>
            <ac:picMk id="6" creationId="{5DE4E953-8486-4E4A-97E6-D0EB7B947C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17EDE-5002-433A-8CAD-066E842F3F10}" type="datetimeFigureOut">
              <a:rPr lang="en-GB" smtClean="0"/>
              <a:t>21/05/2023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1FEE6-3CE6-48D3-A539-66492A8C3EBF}" type="slidenum">
              <a:rPr lang="en-GB" smtClean="0"/>
              <a:t>‹#›</a:t>
            </a:fld>
            <a:endParaRPr lang="en-GB"/>
          </a:p>
        </p:txBody>
      </p:sp>
    </p:spTree>
    <p:extLst>
      <p:ext uri="{BB962C8B-B14F-4D97-AF65-F5344CB8AC3E}">
        <p14:creationId xmlns:p14="http://schemas.microsoft.com/office/powerpoint/2010/main" val="196519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Seán Ó Fithcheallaigh and I am a part-time student on the MSc in Artificial Intelligence</a:t>
            </a:r>
          </a:p>
          <a:p>
            <a:endParaRPr lang="en-GB" dirty="0"/>
          </a:p>
          <a:p>
            <a:r>
              <a:rPr lang="en-GB" dirty="0"/>
              <a:t>I’d like to thank everyone for coming along to listen to my presentation for my research project which was based on the development of a constrained device, for people with visual impairments</a:t>
            </a:r>
          </a:p>
          <a:p>
            <a:endParaRPr lang="en-GB" dirty="0"/>
          </a:p>
          <a:p>
            <a:r>
              <a:rPr lang="en-GB" dirty="0"/>
              <a:t>But more on that in a bit.</a:t>
            </a:r>
          </a:p>
        </p:txBody>
      </p:sp>
      <p:sp>
        <p:nvSpPr>
          <p:cNvPr id="4" name="Slide Number Placeholder 3"/>
          <p:cNvSpPr>
            <a:spLocks noGrp="1"/>
          </p:cNvSpPr>
          <p:nvPr>
            <p:ph type="sldNum" sz="quarter" idx="5"/>
          </p:nvPr>
        </p:nvSpPr>
        <p:spPr/>
        <p:txBody>
          <a:bodyPr/>
          <a:lstStyle/>
          <a:p>
            <a:fld id="{A291FEE6-3CE6-48D3-A539-66492A8C3EBF}" type="slidenum">
              <a:rPr lang="en-GB" smtClean="0"/>
              <a:t>1</a:t>
            </a:fld>
            <a:endParaRPr lang="en-GB"/>
          </a:p>
        </p:txBody>
      </p:sp>
    </p:spTree>
    <p:extLst>
      <p:ext uri="{BB962C8B-B14F-4D97-AF65-F5344CB8AC3E}">
        <p14:creationId xmlns:p14="http://schemas.microsoft.com/office/powerpoint/2010/main" val="48560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these experiments I found that a dense network consisting of 4 layers, with 2 neurons on the input layer to represent the two channels of data, 20 neurons each on the hidden layers and 10 neurons on the output layer, to </a:t>
            </a:r>
            <a:r>
              <a:rPr lang="en-GB" dirty="0" err="1"/>
              <a:t>replresent</a:t>
            </a:r>
            <a:r>
              <a:rPr lang="en-GB" dirty="0"/>
              <a:t> the 10 potential outcomes – the 9 grid positions plus no obstacles</a:t>
            </a:r>
          </a:p>
          <a:p>
            <a:endParaRPr lang="en-GB" dirty="0"/>
          </a:p>
          <a:p>
            <a:r>
              <a:rPr lang="en-GB" dirty="0"/>
              <a:t>We can see from the scores here, particularly the f1 score, that the model preforms very well with an accuracy of 95%</a:t>
            </a:r>
          </a:p>
        </p:txBody>
      </p:sp>
      <p:sp>
        <p:nvSpPr>
          <p:cNvPr id="4" name="Slide Number Placeholder 3"/>
          <p:cNvSpPr>
            <a:spLocks noGrp="1"/>
          </p:cNvSpPr>
          <p:nvPr>
            <p:ph type="sldNum" sz="quarter" idx="5"/>
          </p:nvPr>
        </p:nvSpPr>
        <p:spPr/>
        <p:txBody>
          <a:bodyPr/>
          <a:lstStyle/>
          <a:p>
            <a:fld id="{A291FEE6-3CE6-48D3-A539-66492A8C3EBF}" type="slidenum">
              <a:rPr lang="en-GB" smtClean="0"/>
              <a:t>10</a:t>
            </a:fld>
            <a:endParaRPr lang="en-GB"/>
          </a:p>
        </p:txBody>
      </p:sp>
    </p:spTree>
    <p:extLst>
      <p:ext uri="{BB962C8B-B14F-4D97-AF65-F5344CB8AC3E}">
        <p14:creationId xmlns:p14="http://schemas.microsoft.com/office/powerpoint/2010/main" val="415077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move into the final phase – deploying the model onto a constrained device</a:t>
            </a:r>
          </a:p>
          <a:p>
            <a:endParaRPr lang="en-GB" dirty="0"/>
          </a:p>
          <a:p>
            <a:r>
              <a:rPr lang="en-GB" dirty="0"/>
              <a:t>The first step to deploying the model was to convert it to a header file, or a .h file which can be done within TensorFlow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t>
            </a:r>
            <a:r>
              <a:rPr lang="en-GB" sz="1200" dirty="0"/>
              <a:t>the header file can be imported into the microcontroller to be used with TensorFlow Lite.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With this all completed, I carried out some tests, going back to the same objects and grid system, but I didn’t get any output from the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Investigations and research pointed towards the possibility that the shape of the data being passed for inference was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This was investigated further to understand what the shape should be, and the code was modified to take this shape into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 also modified the code to strip it back to as simple a system as possible, so I put data used for training the models into two separate header files which could be imported and passed into the input tensor for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system started to produce results, but it also retuned the same grid number, or series of grid numbers no matter what data was passed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11</a:t>
            </a:fld>
            <a:endParaRPr lang="en-GB"/>
          </a:p>
        </p:txBody>
      </p:sp>
    </p:spTree>
    <p:extLst>
      <p:ext uri="{BB962C8B-B14F-4D97-AF65-F5344CB8AC3E}">
        <p14:creationId xmlns:p14="http://schemas.microsoft.com/office/powerpoint/2010/main" val="147407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review:</a:t>
            </a:r>
          </a:p>
          <a:p>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A large dataset was created by gathering ultrasonic distance data from a number of obstacles using a grid system</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Initial analysis indicated that detecting obstacles was possible, but standard machine learning techniques alone were not sufficient</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Initial development of neural network proved promising with good accuracy scores</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Deploying the model onto the constrained device generated several challenges, which have not been fully overcome</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If these challenges could be overcome, this work has shown the potential to develop a system which could be used by people with visual impairments to navigate an unfamiliar indoor environment</a:t>
            </a:r>
          </a:p>
          <a:p>
            <a:pPr marL="171450" indent="-171450">
              <a:buFont typeface="Arial" panose="020B0604020202020204" pitchFamily="34" charset="0"/>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To confirm this, further development of the neural network would need to be carried out by repeating the processing of passing unseen or hold out data to the network to fully understand the performance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12</a:t>
            </a:fld>
            <a:endParaRPr lang="en-GB"/>
          </a:p>
        </p:txBody>
      </p:sp>
    </p:spTree>
    <p:extLst>
      <p:ext uri="{BB962C8B-B14F-4D97-AF65-F5344CB8AC3E}">
        <p14:creationId xmlns:p14="http://schemas.microsoft.com/office/powerpoint/2010/main" val="383264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just quickly to cover the agenda.</a:t>
            </a:r>
          </a:p>
          <a:p>
            <a:endParaRPr lang="en-GB" dirty="0"/>
          </a:p>
          <a:p>
            <a:r>
              <a:rPr lang="en-GB" dirty="0"/>
              <a:t>We’ll start off with a quick discussion on the background of my project and talk about some of the related work</a:t>
            </a:r>
          </a:p>
          <a:p>
            <a:endParaRPr lang="en-GB" dirty="0"/>
          </a:p>
          <a:p>
            <a:r>
              <a:rPr lang="en-GB" dirty="0"/>
              <a:t>I will discuss the aims and objectives</a:t>
            </a:r>
          </a:p>
          <a:p>
            <a:endParaRPr lang="en-GB" dirty="0"/>
          </a:p>
          <a:p>
            <a:r>
              <a:rPr lang="en-GB" dirty="0"/>
              <a:t>Then we will get into the work done during the research, so we will look at the data collection element, then look at the main elements of analysis that I did, and then we will talk about deploying onto the constrained device.</a:t>
            </a:r>
          </a:p>
          <a:p>
            <a:endParaRPr lang="en-GB" dirty="0"/>
          </a:p>
          <a:p>
            <a:r>
              <a:rPr lang="en-GB" dirty="0"/>
              <a:t>From there I will move onto the conclusions and talk about some future work before taking some questions</a:t>
            </a:r>
          </a:p>
        </p:txBody>
      </p:sp>
      <p:sp>
        <p:nvSpPr>
          <p:cNvPr id="4" name="Slide Number Placeholder 3"/>
          <p:cNvSpPr>
            <a:spLocks noGrp="1"/>
          </p:cNvSpPr>
          <p:nvPr>
            <p:ph type="sldNum" sz="quarter" idx="5"/>
          </p:nvPr>
        </p:nvSpPr>
        <p:spPr/>
        <p:txBody>
          <a:bodyPr/>
          <a:lstStyle/>
          <a:p>
            <a:fld id="{A291FEE6-3CE6-48D3-A539-66492A8C3EBF}" type="slidenum">
              <a:rPr lang="en-GB" smtClean="0"/>
              <a:t>2</a:t>
            </a:fld>
            <a:endParaRPr lang="en-GB"/>
          </a:p>
        </p:txBody>
      </p:sp>
    </p:spTree>
    <p:extLst>
      <p:ext uri="{BB962C8B-B14F-4D97-AF65-F5344CB8AC3E}">
        <p14:creationId xmlns:p14="http://schemas.microsoft.com/office/powerpoint/2010/main" val="372213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so, as a society we have people who are living longer lives. And naturally, as we get older, we are more susceptible to developing medical issues. One of these could be sight loss.</a:t>
            </a:r>
          </a:p>
          <a:p>
            <a:endParaRPr lang="en-GB" dirty="0"/>
          </a:p>
          <a:p>
            <a:r>
              <a:rPr lang="en-GB" dirty="0"/>
              <a:t>It is expected that by 2050 the number of people who suffer from sight loss will double to over 4 million people.</a:t>
            </a:r>
          </a:p>
          <a:p>
            <a:endParaRPr lang="en-GB" dirty="0"/>
          </a:p>
          <a:p>
            <a:r>
              <a:rPr lang="en-GB" dirty="0"/>
              <a:t>As you can imagine, losing your sight can have a serious impact on a person’s mental and physical well-being – things that a person might have done without thinking, such as walking to the local shop, now become a bigger task.</a:t>
            </a:r>
          </a:p>
          <a:p>
            <a:endParaRPr lang="en-GB" dirty="0"/>
          </a:p>
          <a:p>
            <a:r>
              <a:rPr lang="en-GB" dirty="0"/>
              <a:t>The development and use of an edge device, or constrained device, for obstacle detection and navigation, would allow a person to live a more full, independent life.</a:t>
            </a:r>
          </a:p>
          <a:p>
            <a:endParaRPr lang="en-GB" dirty="0"/>
          </a:p>
          <a:p>
            <a:r>
              <a:rPr lang="en-GB" dirty="0"/>
              <a:t>So work has been done in this area already, For example, the paper listed here from 2017 looked at using machine learning to carry out real-time ranging and localisation of objects. The work discussed a number od labelling options,  including the use of a gris system, and looked at how well classification algorithms performed for automatic train pairing</a:t>
            </a:r>
          </a:p>
          <a:p>
            <a:endParaRPr lang="en-GB" dirty="0"/>
          </a:p>
          <a:p>
            <a:r>
              <a:rPr lang="en-GB" dirty="0"/>
              <a:t>The work carried out in 2021 looks at the development of a “smart blind stick”, which had ultrasonic sensors added to measure distance, as well as a water sensor to detect rainfall and water level. This system would connect to an app on the users phone and send them alerts</a:t>
            </a:r>
          </a:p>
          <a:p>
            <a:endParaRPr lang="en-GB" dirty="0"/>
          </a:p>
          <a:p>
            <a:r>
              <a:rPr lang="en-GB" dirty="0"/>
              <a:t>There are of course other research, but I highlight these as they come at the problem of object detection from a few different angels. </a:t>
            </a:r>
          </a:p>
          <a:p>
            <a:endParaRPr lang="en-GB"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3</a:t>
            </a:fld>
            <a:endParaRPr lang="en-GB"/>
          </a:p>
        </p:txBody>
      </p:sp>
    </p:spTree>
    <p:extLst>
      <p:ext uri="{BB962C8B-B14F-4D97-AF65-F5344CB8AC3E}">
        <p14:creationId xmlns:p14="http://schemas.microsoft.com/office/powerpoint/2010/main" val="326213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brings me to the aims an objectives of my research.</a:t>
            </a:r>
          </a:p>
          <a:p>
            <a:endParaRPr lang="en-GB" dirty="0"/>
          </a:p>
          <a:p>
            <a:r>
              <a:rPr lang="en-GB" dirty="0"/>
              <a:t>The aim is to use </a:t>
            </a:r>
            <a:r>
              <a:rPr lang="en-GB" sz="1200" i="0" kern="1200" dirty="0">
                <a:solidFill>
                  <a:schemeClr val="tx1"/>
                </a:solidFill>
                <a:latin typeface="+mn-lt"/>
                <a:ea typeface="+mn-ea"/>
                <a:cs typeface="+mn-cs"/>
              </a:rPr>
              <a:t>machine learning methods within a constrained device and</a:t>
            </a:r>
            <a:r>
              <a:rPr lang="en-GB" sz="1200" i="0" dirty="0"/>
              <a:t> </a:t>
            </a:r>
            <a:r>
              <a:rPr lang="en-GB" sz="1200" i="0" kern="1200" dirty="0">
                <a:solidFill>
                  <a:schemeClr val="tx1"/>
                </a:solidFill>
                <a:latin typeface="+mn-lt"/>
                <a:ea typeface="+mn-ea"/>
                <a:cs typeface="+mn-cs"/>
              </a:rPr>
              <a:t>develop a syste</a:t>
            </a:r>
            <a:r>
              <a:rPr lang="en-GB" sz="1200" i="0" dirty="0"/>
              <a:t>m</a:t>
            </a:r>
            <a:r>
              <a:rPr lang="en-GB" sz="1200" i="0" kern="1200" dirty="0">
                <a:solidFill>
                  <a:schemeClr val="tx1"/>
                </a:solidFill>
                <a:latin typeface="+mn-lt"/>
                <a:ea typeface="+mn-ea"/>
                <a:cs typeface="+mn-cs"/>
              </a:rPr>
              <a:t> for obstacle detection and localisation in an indoor setting, to allow navigation of an unfamiliar environment by people with visual impairments.</a:t>
            </a:r>
          </a:p>
          <a:p>
            <a:endParaRPr lang="en-GB" sz="1200" i="0" kern="1200" dirty="0">
              <a:solidFill>
                <a:schemeClr val="tx1"/>
              </a:solidFill>
              <a:latin typeface="+mn-lt"/>
              <a:ea typeface="+mn-ea"/>
              <a:cs typeface="+mn-cs"/>
            </a:endParaRPr>
          </a:p>
          <a:p>
            <a:r>
              <a:rPr lang="en-GB" sz="1200" i="0" kern="1200" dirty="0">
                <a:solidFill>
                  <a:schemeClr val="tx1"/>
                </a:solidFill>
                <a:latin typeface="+mn-lt"/>
                <a:ea typeface="+mn-ea"/>
                <a:cs typeface="+mn-cs"/>
              </a:rPr>
              <a:t>To meet this aim, there will be several milestones to meet.</a:t>
            </a:r>
          </a:p>
          <a:p>
            <a:endParaRPr lang="en-GB" sz="1200" i="0" kern="1200" dirty="0">
              <a:solidFill>
                <a:schemeClr val="tx1"/>
              </a:solidFill>
              <a:latin typeface="+mn-lt"/>
              <a:ea typeface="+mn-ea"/>
              <a:cs typeface="+mn-cs"/>
            </a:endParaRPr>
          </a:p>
          <a:p>
            <a:pPr marL="171450" indent="-171450" defTabSz="594360">
              <a:spcBef>
                <a:spcPts val="650"/>
              </a:spcBef>
              <a:buFont typeface="Arial" panose="020B0604020202020204" pitchFamily="34" charset="0"/>
              <a:buChar char="•"/>
            </a:pPr>
            <a:r>
              <a:rPr lang="en-GB" sz="1200" kern="1200" dirty="0">
                <a:solidFill>
                  <a:schemeClr val="tx1"/>
                </a:solidFill>
                <a:latin typeface="+mn-lt"/>
                <a:ea typeface="+mn-ea"/>
                <a:cs typeface="+mn-cs"/>
              </a:rPr>
              <a:t>Development of a data collection system, and subsequent data collection</a:t>
            </a:r>
          </a:p>
          <a:p>
            <a:pPr marL="171450" marR="0" lvl="0" indent="-171450" algn="l" defTabSz="594360" rtl="0" eaLnBrk="1" fontAlgn="auto" latinLnBrk="0" hangingPunct="1">
              <a:lnSpc>
                <a:spcPct val="100000"/>
              </a:lnSpc>
              <a:spcBef>
                <a:spcPts val="65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Investigate the performance of various machine learning techniques on the collected dataset </a:t>
            </a:r>
          </a:p>
          <a:p>
            <a:pPr marL="171450" marR="0" lvl="0" indent="-171450" algn="l" defTabSz="594360" rtl="0" eaLnBrk="1" fontAlgn="auto" latinLnBrk="0" hangingPunct="1">
              <a:lnSpc>
                <a:spcPct val="100000"/>
              </a:lnSpc>
              <a:spcBef>
                <a:spcPts val="65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Deploy the model to an Edge, or constrained device and evaluate the performance</a:t>
            </a:r>
            <a:endParaRPr lang="en-GB" dirty="0"/>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a:p>
            <a:pPr marL="0" indent="0" defTabSz="594360">
              <a:spcBef>
                <a:spcPts val="650"/>
              </a:spcBef>
              <a:buFont typeface="Arial" panose="020B0604020202020204" pitchFamily="34" charset="0"/>
              <a:buNone/>
            </a:pPr>
            <a:r>
              <a:rPr lang="en-GB" sz="1200" kern="1200" dirty="0">
                <a:solidFill>
                  <a:schemeClr val="tx1"/>
                </a:solidFill>
                <a:latin typeface="+mn-lt"/>
                <a:ea typeface="+mn-ea"/>
                <a:cs typeface="+mn-cs"/>
              </a:rPr>
              <a:t>So, let’s move onto to discuss the data collection phase</a:t>
            </a:r>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291FEE6-3CE6-48D3-A539-66492A8C3EBF}" type="slidenum">
              <a:rPr lang="en-GB" smtClean="0"/>
              <a:t>4</a:t>
            </a:fld>
            <a:endParaRPr lang="en-GB"/>
          </a:p>
        </p:txBody>
      </p:sp>
    </p:spTree>
    <p:extLst>
      <p:ext uri="{BB962C8B-B14F-4D97-AF65-F5344CB8AC3E}">
        <p14:creationId xmlns:p14="http://schemas.microsoft.com/office/powerpoint/2010/main" val="343077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was collected using an Arduino dev kit, and two ultrasonic sensors.</a:t>
            </a:r>
          </a:p>
          <a:p>
            <a:endParaRPr lang="en-GB" dirty="0"/>
          </a:p>
          <a:p>
            <a:r>
              <a:rPr lang="en-GB" dirty="0"/>
              <a:t>I looked at several potential sensors, including sensors such as LiDAR, but given the parameters, I was working with, the ultrasonic sensors were the ideal option.</a:t>
            </a:r>
          </a:p>
          <a:p>
            <a:endParaRPr lang="en-GB" dirty="0"/>
          </a:p>
          <a:p>
            <a:r>
              <a:rPr lang="en-GB" dirty="0"/>
              <a:t>The code used in the Arduino was developed within the Arduino IDE. The Arduino language is a variant of C++, with some functions, methods and libraries that can be used and imported</a:t>
            </a:r>
          </a:p>
          <a:p>
            <a:endParaRPr lang="en-GB" dirty="0"/>
          </a:p>
          <a:p>
            <a:r>
              <a:rPr lang="en-GB" dirty="0"/>
              <a:t>Several large object were selected for the data collection, specifically a large bin, a storage box, a display stand and a closed door – obstacles that you might find in a hallway in an office say.</a:t>
            </a:r>
          </a:p>
          <a:p>
            <a:endParaRPr lang="en-GB" dirty="0"/>
          </a:p>
          <a:p>
            <a:r>
              <a:rPr lang="en-GB" dirty="0"/>
              <a:t>Data was collected from a 3 by 3 grid for the purposes of localisation. The object was placed in the centre, seen here in the red, and the data collection system was moved from grid to grid, with data called from two ultrasonic sensors, or two channels</a:t>
            </a:r>
          </a:p>
          <a:p>
            <a:endParaRPr lang="en-GB"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5</a:t>
            </a:fld>
            <a:endParaRPr lang="en-GB"/>
          </a:p>
        </p:txBody>
      </p:sp>
    </p:spTree>
    <p:extLst>
      <p:ext uri="{BB962C8B-B14F-4D97-AF65-F5344CB8AC3E}">
        <p14:creationId xmlns:p14="http://schemas.microsoft.com/office/powerpoint/2010/main" val="304187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I had my dataset, the next phase was the analysis.</a:t>
            </a:r>
          </a:p>
          <a:p>
            <a:endParaRPr lang="en-GB" dirty="0"/>
          </a:p>
          <a:p>
            <a:r>
              <a:rPr lang="en-GB" dirty="0"/>
              <a:t>The question I wanted to answer was can standard machine learning techniques be used to classify the data. </a:t>
            </a:r>
          </a:p>
          <a:p>
            <a:endParaRPr lang="en-GB" dirty="0"/>
          </a:p>
          <a:p>
            <a:r>
              <a:rPr lang="en-GB" dirty="0"/>
              <a:t>I started off by investigating if machine learning could be used to detect an object at all. This is the “Binary Search”</a:t>
            </a:r>
          </a:p>
          <a:p>
            <a:r>
              <a:rPr lang="en-GB" dirty="0"/>
              <a:t>The results here are the percentage accuracy values, and we can see that generally the accuracy is quite good. In particular he DT and KNN accuracy results are very good, at 100%</a:t>
            </a:r>
          </a:p>
          <a:p>
            <a:endParaRPr lang="en-GB" dirty="0"/>
          </a:p>
          <a:p>
            <a:r>
              <a:rPr lang="en-GB" dirty="0"/>
              <a:t>After that, I wanted to understand the accuracy of classifying the data for each grid. This is shown in the grid search results, and again we can see that the DT and KNN were showing accuracy of 100%</a:t>
            </a:r>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6</a:t>
            </a:fld>
            <a:endParaRPr lang="en-GB"/>
          </a:p>
        </p:txBody>
      </p:sp>
    </p:spTree>
    <p:extLst>
      <p:ext uri="{BB962C8B-B14F-4D97-AF65-F5344CB8AC3E}">
        <p14:creationId xmlns:p14="http://schemas.microsoft.com/office/powerpoint/2010/main" val="212881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am always a bit weary when things are too good. So, I wanted to investigate the 100 % accuracy score a bit further</a:t>
            </a:r>
          </a:p>
          <a:p>
            <a:endParaRPr lang="en-GB" dirty="0"/>
          </a:p>
          <a:p>
            <a:r>
              <a:rPr lang="en-GB" dirty="0"/>
              <a:t>To do this I trained the algorithms in three of the data sets, leaving 1 dataset out. This 1 dataset would then be used to test the model. This meant that models would never have “seen” this data.</a:t>
            </a:r>
          </a:p>
          <a:p>
            <a:r>
              <a:rPr lang="en-GB" dirty="0"/>
              <a:t>This dataset left out was rotated, so one dataset was left out once.</a:t>
            </a:r>
          </a:p>
          <a:p>
            <a:endParaRPr lang="en-GB" dirty="0"/>
          </a:p>
          <a:p>
            <a:r>
              <a:rPr lang="en-GB" dirty="0"/>
              <a:t>As before, I ran the data to see if an object could be detected at all, that’s the binary search, and we can see that the accuracy results during training are 100% for the DT and KNN algorithms. </a:t>
            </a:r>
          </a:p>
          <a:p>
            <a:r>
              <a:rPr lang="en-GB" dirty="0"/>
              <a:t>During the test phase, we can see that there is generally, a slight reduction in the accuracy scores.</a:t>
            </a:r>
          </a:p>
        </p:txBody>
      </p:sp>
      <p:sp>
        <p:nvSpPr>
          <p:cNvPr id="4" name="Slide Number Placeholder 3"/>
          <p:cNvSpPr>
            <a:spLocks noGrp="1"/>
          </p:cNvSpPr>
          <p:nvPr>
            <p:ph type="sldNum" sz="quarter" idx="5"/>
          </p:nvPr>
        </p:nvSpPr>
        <p:spPr/>
        <p:txBody>
          <a:bodyPr/>
          <a:lstStyle/>
          <a:p>
            <a:fld id="{A291FEE6-3CE6-48D3-A539-66492A8C3EBF}" type="slidenum">
              <a:rPr lang="en-GB" smtClean="0"/>
              <a:t>7</a:t>
            </a:fld>
            <a:endParaRPr lang="en-GB"/>
          </a:p>
        </p:txBody>
      </p:sp>
    </p:spTree>
    <p:extLst>
      <p:ext uri="{BB962C8B-B14F-4D97-AF65-F5344CB8AC3E}">
        <p14:creationId xmlns:p14="http://schemas.microsoft.com/office/powerpoint/2010/main" val="18786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same was done for the grid analysis, and we can see an even bigger reduction in the accuracy scores during the testing phase.</a:t>
            </a:r>
          </a:p>
          <a:p>
            <a:endParaRPr lang="en-GB" dirty="0"/>
          </a:p>
          <a:p>
            <a:r>
              <a:rPr lang="en-GB" dirty="0"/>
              <a:t>So, this analysis shows that what you might call standard classification algorithms have good accuracy scores when trying to determine if there is an object present or not, but they struggle when trying to detect an object from the grid data</a:t>
            </a:r>
          </a:p>
          <a:p>
            <a:endParaRPr lang="en-GB" dirty="0"/>
          </a:p>
          <a:p>
            <a:r>
              <a:rPr lang="en-GB" dirty="0"/>
              <a:t>So, a new approach, neural networks were investigated</a:t>
            </a:r>
          </a:p>
        </p:txBody>
      </p:sp>
      <p:sp>
        <p:nvSpPr>
          <p:cNvPr id="4" name="Slide Number Placeholder 3"/>
          <p:cNvSpPr>
            <a:spLocks noGrp="1"/>
          </p:cNvSpPr>
          <p:nvPr>
            <p:ph type="sldNum" sz="quarter" idx="5"/>
          </p:nvPr>
        </p:nvSpPr>
        <p:spPr/>
        <p:txBody>
          <a:bodyPr/>
          <a:lstStyle/>
          <a:p>
            <a:fld id="{A291FEE6-3CE6-48D3-A539-66492A8C3EBF}" type="slidenum">
              <a:rPr lang="en-GB" smtClean="0"/>
              <a:t>8</a:t>
            </a:fld>
            <a:endParaRPr lang="en-GB"/>
          </a:p>
        </p:txBody>
      </p:sp>
    </p:spTree>
    <p:extLst>
      <p:ext uri="{BB962C8B-B14F-4D97-AF65-F5344CB8AC3E}">
        <p14:creationId xmlns:p14="http://schemas.microsoft.com/office/powerpoint/2010/main" val="85150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used the </a:t>
            </a:r>
            <a:r>
              <a:rPr lang="en-GB" dirty="0" err="1"/>
              <a:t>Keras</a:t>
            </a:r>
            <a:r>
              <a:rPr lang="en-GB" dirty="0"/>
              <a:t> framework from TensorFlow to build a dense neural network.</a:t>
            </a:r>
          </a:p>
          <a:p>
            <a:endParaRPr lang="en-GB" dirty="0"/>
          </a:p>
          <a:p>
            <a:r>
              <a:rPr lang="en-GB" dirty="0"/>
              <a:t>I varied the hyperparameters of the network to try and find the best accuracy and loss scores, and the image on the left here is just to give an idea of that process.</a:t>
            </a:r>
          </a:p>
          <a:p>
            <a:endParaRPr lang="en-GB" dirty="0"/>
          </a:p>
          <a:p>
            <a:r>
              <a:rPr lang="en-GB" dirty="0"/>
              <a:t>The parameters I varied were the number of layers and the number of neurons, the learning late, the batch size, epochs and the optimisers</a:t>
            </a:r>
          </a:p>
          <a:p>
            <a:endParaRPr lang="en-GB" dirty="0"/>
          </a:p>
          <a:p>
            <a:r>
              <a:rPr lang="en-GB" dirty="0"/>
              <a:t>A series of experiments were done, and all the results were logged in tables like this</a:t>
            </a:r>
          </a:p>
          <a:p>
            <a:endParaRPr lang="en-GB"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9</a:t>
            </a:fld>
            <a:endParaRPr lang="en-GB"/>
          </a:p>
        </p:txBody>
      </p:sp>
    </p:spTree>
    <p:extLst>
      <p:ext uri="{BB962C8B-B14F-4D97-AF65-F5344CB8AC3E}">
        <p14:creationId xmlns:p14="http://schemas.microsoft.com/office/powerpoint/2010/main" val="141881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5105-8606-AE49-8AF5-3C5775E97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BB51FF-172C-E21E-544B-3DA94DD77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CCD0AA-DC77-17FA-1425-0DC528407A5E}"/>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E0429ED2-1E4D-C434-8A94-327D3C644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8FCB4-4A38-566A-259C-73459EDA0EE7}"/>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0527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3110-9CBE-80F2-E596-A3E70A31B3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85994A-41A9-1478-193F-665C83AB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B1335-7B25-53FF-2BE3-8ABB4C91C047}"/>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BC84A2F1-99C3-17BD-E5BB-7530697E8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2E4DD-5ED1-C8D1-DA8F-7DB3CC08C0E4}"/>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424389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52128-2590-B994-1E81-799233EEF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2AB760-0281-E055-D5A1-86534E99F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33197-AA2C-EBF1-0C3D-9AD230D7341D}"/>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0A1C36C4-2A70-4EC3-9032-CFCBCF3A5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5BE938-4070-5283-9082-D627FB755F7B}"/>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53936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1863-B963-9965-6E2B-3F67997531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B8F923-0BF7-DF01-FBC3-FAC59E89EE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E20660-303A-1A1E-0F6A-4B9F12D27FCA}"/>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8C6B5E1E-2D2E-EBFA-1B68-D3CD5AC042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1A2DA0-F59F-C93B-F6BC-46EA8C8B23B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01534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237D-8537-5072-502A-13D485ED2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9ECE7A-AC6C-8B8F-860A-D33B162EE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EEB0A-9DC3-46BF-BEF7-3A375EA003B1}"/>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0485973B-CC78-72C5-EAB9-532156BDE5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6CA02D-34BF-EC76-CEDA-EA4422410851}"/>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133247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0043-4B2D-AE06-7360-3F54AA9B9D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B57C50-C9F7-2B31-35A5-6DA456D61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7E732B-D894-A976-0B33-BD5B34D176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039B8E-36BE-14AF-B423-B48B1A26EFED}"/>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6" name="Footer Placeholder 5">
            <a:extLst>
              <a:ext uri="{FF2B5EF4-FFF2-40B4-BE49-F238E27FC236}">
                <a16:creationId xmlns:a16="http://schemas.microsoft.com/office/drawing/2014/main" id="{16D5C1C2-7D27-5364-9CE3-9E77E0A89B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20FE6-2EB1-BE1D-DE1B-EB112134784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73872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6ACB-62DB-DC92-7AEA-D584A9F103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98E040-6F5B-AE6B-67FE-607156AB4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DF834-576C-AEEE-14EB-A295847AD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736911-3C95-21BC-B10F-E3CBE615E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0F3BB-7A10-DF00-ACC0-4652C3F91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727A53-B4EE-6DEC-4797-5A8D4CDDDEE6}"/>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8" name="Footer Placeholder 7">
            <a:extLst>
              <a:ext uri="{FF2B5EF4-FFF2-40B4-BE49-F238E27FC236}">
                <a16:creationId xmlns:a16="http://schemas.microsoft.com/office/drawing/2014/main" id="{086024B2-835E-F251-3761-1BB1006AFE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C4F55A-AB0F-64E6-51D7-CA779FEFBE70}"/>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17725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CE35-1E25-F1E4-9D0A-16F0FD78CF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32DDA0-59D9-A72D-1D5F-3C141FD1BE04}"/>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4" name="Footer Placeholder 3">
            <a:extLst>
              <a:ext uri="{FF2B5EF4-FFF2-40B4-BE49-F238E27FC236}">
                <a16:creationId xmlns:a16="http://schemas.microsoft.com/office/drawing/2014/main" id="{4651AC55-09FC-9D92-1188-09063DCF62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0C0437-88CA-9E90-B681-ACFEBAF303D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54537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D5ACE-C31D-7947-32B1-1280FAD57C73}"/>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3" name="Footer Placeholder 2">
            <a:extLst>
              <a:ext uri="{FF2B5EF4-FFF2-40B4-BE49-F238E27FC236}">
                <a16:creationId xmlns:a16="http://schemas.microsoft.com/office/drawing/2014/main" id="{E32A75FA-C6CB-62FC-6073-CC51CCB583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D096B1-22F8-4374-737B-5FC802D09280}"/>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6021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F35D-E6E9-8B95-2DBE-3DFBA1138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F1CF46-512D-92F4-B00E-ABFE3876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57CFF6-78BC-7A21-67E4-3A4B19E3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88F66-A647-4BA2-DDE9-AF934C9CBE0C}"/>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6" name="Footer Placeholder 5">
            <a:extLst>
              <a:ext uri="{FF2B5EF4-FFF2-40B4-BE49-F238E27FC236}">
                <a16:creationId xmlns:a16="http://schemas.microsoft.com/office/drawing/2014/main" id="{B6CBA172-AD06-E273-4166-EBE3AAD8E2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46398-70E1-1217-65E1-70A1A4DBD4C5}"/>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02104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A7F9-40B9-6E91-AC79-CA6C89BC4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58DF0C-6906-262A-2D5F-EC13B1492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99B847-5704-0927-DD77-220FE39C6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13D9E-EBB2-93D0-D4B1-FBA9AAE08A5A}"/>
              </a:ext>
            </a:extLst>
          </p:cNvPr>
          <p:cNvSpPr>
            <a:spLocks noGrp="1"/>
          </p:cNvSpPr>
          <p:nvPr>
            <p:ph type="dt" sz="half" idx="10"/>
          </p:nvPr>
        </p:nvSpPr>
        <p:spPr/>
        <p:txBody>
          <a:bodyPr/>
          <a:lstStyle/>
          <a:p>
            <a:fld id="{6A40F7CE-1056-4AA7-918B-FDD9DDC9022B}" type="datetimeFigureOut">
              <a:rPr lang="en-GB" smtClean="0"/>
              <a:t>21/05/2023</a:t>
            </a:fld>
            <a:endParaRPr lang="en-GB"/>
          </a:p>
        </p:txBody>
      </p:sp>
      <p:sp>
        <p:nvSpPr>
          <p:cNvPr id="6" name="Footer Placeholder 5">
            <a:extLst>
              <a:ext uri="{FF2B5EF4-FFF2-40B4-BE49-F238E27FC236}">
                <a16:creationId xmlns:a16="http://schemas.microsoft.com/office/drawing/2014/main" id="{B28A8306-4FDA-1A9A-DDFA-0DEEEE508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580FB-B19E-A02C-D782-D180D716A0FC}"/>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75492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A3DD7-8D47-E2C7-E6CE-A0E6A9D16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9B51DA-B655-4A7B-D916-CD1678931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80285-12B2-8A5B-31F2-BDF1CCA89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0F7CE-1056-4AA7-918B-FDD9DDC9022B}" type="datetimeFigureOut">
              <a:rPr lang="en-GB" smtClean="0"/>
              <a:t>21/05/2023</a:t>
            </a:fld>
            <a:endParaRPr lang="en-GB"/>
          </a:p>
        </p:txBody>
      </p:sp>
      <p:sp>
        <p:nvSpPr>
          <p:cNvPr id="5" name="Footer Placeholder 4">
            <a:extLst>
              <a:ext uri="{FF2B5EF4-FFF2-40B4-BE49-F238E27FC236}">
                <a16:creationId xmlns:a16="http://schemas.microsoft.com/office/drawing/2014/main" id="{C1B9E9DC-A9B1-E444-3FAC-2EA10A339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4942B6E-2C68-93CF-E95C-E8102283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780B3-3A82-4E2D-B350-09FCA57D5211}" type="slidenum">
              <a:rPr lang="en-GB" smtClean="0"/>
              <a:t>‹#›</a:t>
            </a:fld>
            <a:endParaRPr lang="en-GB"/>
          </a:p>
        </p:txBody>
      </p:sp>
    </p:spTree>
    <p:extLst>
      <p:ext uri="{BB962C8B-B14F-4D97-AF65-F5344CB8AC3E}">
        <p14:creationId xmlns:p14="http://schemas.microsoft.com/office/powerpoint/2010/main" val="25525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1E78A5-6B31-49B5-29C1-772E0D588C62}"/>
              </a:ext>
            </a:extLst>
          </p:cNvPr>
          <p:cNvSpPr>
            <a:spLocks noGrp="1"/>
          </p:cNvSpPr>
          <p:nvPr>
            <p:ph type="ctrTitle"/>
          </p:nvPr>
        </p:nvSpPr>
        <p:spPr>
          <a:xfrm>
            <a:off x="1524003" y="1999615"/>
            <a:ext cx="9144000" cy="2764028"/>
          </a:xfrm>
        </p:spPr>
        <p:txBody>
          <a:bodyPr anchor="ctr">
            <a:normAutofit/>
          </a:bodyPr>
          <a:lstStyle/>
          <a:p>
            <a:r>
              <a:rPr lang="en-GB" sz="7200" dirty="0"/>
              <a:t>MSc Research Project Presentation</a:t>
            </a:r>
          </a:p>
        </p:txBody>
      </p:sp>
      <p:sp>
        <p:nvSpPr>
          <p:cNvPr id="3" name="Subtitle 2">
            <a:extLst>
              <a:ext uri="{FF2B5EF4-FFF2-40B4-BE49-F238E27FC236}">
                <a16:creationId xmlns:a16="http://schemas.microsoft.com/office/drawing/2014/main" id="{BB9C5596-D2F9-4AAE-7AF3-AF46EAD0D89C}"/>
              </a:ext>
            </a:extLst>
          </p:cNvPr>
          <p:cNvSpPr>
            <a:spLocks noGrp="1"/>
          </p:cNvSpPr>
          <p:nvPr>
            <p:ph type="subTitle" idx="1"/>
          </p:nvPr>
        </p:nvSpPr>
        <p:spPr>
          <a:xfrm>
            <a:off x="1966912" y="5645150"/>
            <a:ext cx="8258176" cy="631825"/>
          </a:xfrm>
        </p:spPr>
        <p:txBody>
          <a:bodyPr anchor="ctr">
            <a:normAutofit/>
          </a:bodyPr>
          <a:lstStyle/>
          <a:p>
            <a:r>
              <a:rPr lang="en-GB" sz="1500" dirty="0"/>
              <a:t>Seán Ó Fithcheallaigh</a:t>
            </a:r>
          </a:p>
          <a:p>
            <a:r>
              <a:rPr lang="en-GB" sz="1500" dirty="0"/>
              <a:t>May 24, 2023</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01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7A7F-6E3A-4EBD-B2ED-E082FD32725D}"/>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Neural Networks </a:t>
            </a:r>
            <a:br>
              <a:rPr lang="en-US" sz="5400" dirty="0"/>
            </a:br>
            <a:r>
              <a:rPr lang="en-US" sz="5400" dirty="0"/>
              <a:t>Analysis</a:t>
            </a:r>
          </a:p>
        </p:txBody>
      </p:sp>
      <p:pic>
        <p:nvPicPr>
          <p:cNvPr id="17" name="Content Placeholder 4">
            <a:extLst>
              <a:ext uri="{FF2B5EF4-FFF2-40B4-BE49-F238E27FC236}">
                <a16:creationId xmlns:a16="http://schemas.microsoft.com/office/drawing/2014/main" id="{A748A249-3026-4B63-90EB-0E96942FCC1D}"/>
              </a:ext>
            </a:extLst>
          </p:cNvPr>
          <p:cNvPicPr>
            <a:picLocks noChangeAspect="1"/>
          </p:cNvPicPr>
          <p:nvPr/>
        </p:nvPicPr>
        <p:blipFill>
          <a:blip r:embed="rId3"/>
          <a:stretch>
            <a:fillRect/>
          </a:stretch>
        </p:blipFill>
        <p:spPr>
          <a:xfrm>
            <a:off x="612648" y="2628042"/>
            <a:ext cx="6114024" cy="672541"/>
          </a:xfrm>
          <a:prstGeom prst="rect">
            <a:avLst/>
          </a:prstGeom>
        </p:spPr>
      </p:pic>
      <p:sp>
        <p:nvSpPr>
          <p:cNvPr id="45"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3D94367-1FD6-8051-03E4-CCBBD6A514D4}"/>
              </a:ext>
            </a:extLst>
          </p:cNvPr>
          <p:cNvPicPr>
            <a:picLocks noChangeAspect="1"/>
          </p:cNvPicPr>
          <p:nvPr/>
        </p:nvPicPr>
        <p:blipFill>
          <a:blip r:embed="rId4"/>
          <a:stretch>
            <a:fillRect/>
          </a:stretch>
        </p:blipFill>
        <p:spPr>
          <a:xfrm>
            <a:off x="6941303" y="1253367"/>
            <a:ext cx="5250697" cy="4541854"/>
          </a:xfrm>
          <a:prstGeom prst="rect">
            <a:avLst/>
          </a:prstGeom>
        </p:spPr>
      </p:pic>
      <p:pic>
        <p:nvPicPr>
          <p:cNvPr id="7" name="Picture 6">
            <a:extLst>
              <a:ext uri="{FF2B5EF4-FFF2-40B4-BE49-F238E27FC236}">
                <a16:creationId xmlns:a16="http://schemas.microsoft.com/office/drawing/2014/main" id="{1E1B5895-293B-4F5D-AE1C-E85EB9DFBD48}"/>
              </a:ext>
            </a:extLst>
          </p:cNvPr>
          <p:cNvPicPr>
            <a:picLocks noChangeAspect="1"/>
          </p:cNvPicPr>
          <p:nvPr/>
        </p:nvPicPr>
        <p:blipFill>
          <a:blip r:embed="rId5"/>
          <a:stretch>
            <a:fillRect/>
          </a:stretch>
        </p:blipFill>
        <p:spPr>
          <a:xfrm>
            <a:off x="1683636" y="3300583"/>
            <a:ext cx="3937744" cy="3192292"/>
          </a:xfrm>
          <a:prstGeom prst="rect">
            <a:avLst/>
          </a:prstGeom>
        </p:spPr>
      </p:pic>
      <p:sp>
        <p:nvSpPr>
          <p:cNvPr id="3" name="Rectangle: Rounded Corners 2">
            <a:extLst>
              <a:ext uri="{FF2B5EF4-FFF2-40B4-BE49-F238E27FC236}">
                <a16:creationId xmlns:a16="http://schemas.microsoft.com/office/drawing/2014/main" id="{2257575A-0F4B-4132-BE33-96F269BB1CF9}"/>
              </a:ext>
            </a:extLst>
          </p:cNvPr>
          <p:cNvSpPr/>
          <p:nvPr/>
        </p:nvSpPr>
        <p:spPr>
          <a:xfrm>
            <a:off x="7039992" y="1253367"/>
            <a:ext cx="4910043" cy="46857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9" name="TextBox 8">
            <a:extLst>
              <a:ext uri="{FF2B5EF4-FFF2-40B4-BE49-F238E27FC236}">
                <a16:creationId xmlns:a16="http://schemas.microsoft.com/office/drawing/2014/main" id="{58087320-F0AE-4E71-90AC-C1127A178578}"/>
              </a:ext>
            </a:extLst>
          </p:cNvPr>
          <p:cNvSpPr txBox="1"/>
          <p:nvPr/>
        </p:nvSpPr>
        <p:spPr>
          <a:xfrm>
            <a:off x="11381173" y="6356412"/>
            <a:ext cx="558166" cy="276999"/>
          </a:xfrm>
          <a:prstGeom prst="rect">
            <a:avLst/>
          </a:prstGeom>
          <a:noFill/>
        </p:spPr>
        <p:txBody>
          <a:bodyPr wrap="none" rtlCol="0">
            <a:spAutoFit/>
          </a:bodyPr>
          <a:lstStyle/>
          <a:p>
            <a:r>
              <a:rPr lang="en-GB" sz="1200" dirty="0"/>
              <a:t>10/13</a:t>
            </a:r>
          </a:p>
        </p:txBody>
      </p:sp>
    </p:spTree>
    <p:extLst>
      <p:ext uri="{BB962C8B-B14F-4D97-AF65-F5344CB8AC3E}">
        <p14:creationId xmlns:p14="http://schemas.microsoft.com/office/powerpoint/2010/main" val="26304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FB3B9-5C26-42FA-ADF3-A157E514C67E}"/>
              </a:ext>
            </a:extLst>
          </p:cNvPr>
          <p:cNvSpPr>
            <a:spLocks noGrp="1"/>
          </p:cNvSpPr>
          <p:nvPr>
            <p:ph type="title"/>
          </p:nvPr>
        </p:nvSpPr>
        <p:spPr>
          <a:xfrm>
            <a:off x="630936" y="640823"/>
            <a:ext cx="3419856" cy="5583148"/>
          </a:xfrm>
        </p:spPr>
        <p:txBody>
          <a:bodyPr anchor="ctr">
            <a:normAutofit/>
          </a:bodyPr>
          <a:lstStyle/>
          <a:p>
            <a:r>
              <a:rPr lang="en-GB" sz="5000" dirty="0"/>
              <a:t>Deployment onto a Constrained Device</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06693B-0AAE-42ED-8DE6-F6D74745089C}"/>
              </a:ext>
            </a:extLst>
          </p:cNvPr>
          <p:cNvPicPr>
            <a:picLocks noChangeAspect="1"/>
          </p:cNvPicPr>
          <p:nvPr/>
        </p:nvPicPr>
        <p:blipFill rotWithShape="1">
          <a:blip r:embed="rId3"/>
          <a:srcRect r="20419" b="3"/>
          <a:stretch/>
        </p:blipFill>
        <p:spPr>
          <a:xfrm>
            <a:off x="9191625" y="630935"/>
            <a:ext cx="2450592" cy="2547255"/>
          </a:xfrm>
          <a:prstGeom prst="rect">
            <a:avLst/>
          </a:prstGeom>
        </p:spPr>
      </p:pic>
      <p:sp>
        <p:nvSpPr>
          <p:cNvPr id="3" name="Content Placeholder 2">
            <a:extLst>
              <a:ext uri="{FF2B5EF4-FFF2-40B4-BE49-F238E27FC236}">
                <a16:creationId xmlns:a16="http://schemas.microsoft.com/office/drawing/2014/main" id="{B99B24E1-3455-4FBE-A453-ED31BD30EEE3}"/>
              </a:ext>
            </a:extLst>
          </p:cNvPr>
          <p:cNvSpPr>
            <a:spLocks noGrp="1"/>
          </p:cNvSpPr>
          <p:nvPr>
            <p:ph idx="1"/>
          </p:nvPr>
        </p:nvSpPr>
        <p:spPr>
          <a:xfrm>
            <a:off x="4485556" y="1469135"/>
            <a:ext cx="3945626" cy="4560190"/>
          </a:xfrm>
        </p:spPr>
        <p:txBody>
          <a:bodyPr anchor="t">
            <a:normAutofit/>
          </a:bodyPr>
          <a:lstStyle/>
          <a:p>
            <a:r>
              <a:rPr lang="en-GB" sz="1600" dirty="0"/>
              <a:t>Neural network model was converted to a header file using TensorFlow</a:t>
            </a:r>
          </a:p>
          <a:p>
            <a:r>
              <a:rPr lang="en-GB" sz="1600" dirty="0"/>
              <a:t>This header file can be imported into the microcontroller to be used with TensorFlow Lite</a:t>
            </a:r>
          </a:p>
          <a:p>
            <a:r>
              <a:rPr lang="en-GB" sz="1600" dirty="0"/>
              <a:t>Initial tests did not produce an output from the inference</a:t>
            </a:r>
          </a:p>
          <a:p>
            <a:r>
              <a:rPr lang="en-GB" sz="1600" dirty="0"/>
              <a:t>Investigations pointed towards the shape of the data being given to the input tensor was wrong</a:t>
            </a:r>
          </a:p>
          <a:p>
            <a:r>
              <a:rPr lang="en-GB" sz="1600" dirty="0"/>
              <a:t>Code was modified to change the shape of the data being fed into the input tensor</a:t>
            </a:r>
          </a:p>
          <a:p>
            <a:r>
              <a:rPr lang="en-GB" sz="1600" dirty="0"/>
              <a:t>The system started to produce results, but it was always for the same grid number no matter the data passed into the system</a:t>
            </a:r>
          </a:p>
          <a:p>
            <a:endParaRPr lang="en-GB" sz="1200" dirty="0"/>
          </a:p>
          <a:p>
            <a:endParaRPr lang="en-GB" sz="1200" dirty="0"/>
          </a:p>
        </p:txBody>
      </p:sp>
      <p:pic>
        <p:nvPicPr>
          <p:cNvPr id="7" name="Picture 6">
            <a:extLst>
              <a:ext uri="{FF2B5EF4-FFF2-40B4-BE49-F238E27FC236}">
                <a16:creationId xmlns:a16="http://schemas.microsoft.com/office/drawing/2014/main" id="{4BA93ABD-E751-45C2-B9FA-C56265E0E3E6}"/>
              </a:ext>
            </a:extLst>
          </p:cNvPr>
          <p:cNvPicPr>
            <a:picLocks noChangeAspect="1"/>
          </p:cNvPicPr>
          <p:nvPr/>
        </p:nvPicPr>
        <p:blipFill>
          <a:blip r:embed="rId4"/>
          <a:stretch>
            <a:fillRect/>
          </a:stretch>
        </p:blipFill>
        <p:spPr>
          <a:xfrm>
            <a:off x="8467776" y="3178190"/>
            <a:ext cx="3535575" cy="1157527"/>
          </a:xfrm>
          <a:prstGeom prst="rect">
            <a:avLst/>
          </a:prstGeom>
        </p:spPr>
      </p:pic>
      <p:pic>
        <p:nvPicPr>
          <p:cNvPr id="9" name="Picture 8">
            <a:extLst>
              <a:ext uri="{FF2B5EF4-FFF2-40B4-BE49-F238E27FC236}">
                <a16:creationId xmlns:a16="http://schemas.microsoft.com/office/drawing/2014/main" id="{FC3DB9A7-B693-4569-9583-C4FA081193BA}"/>
              </a:ext>
            </a:extLst>
          </p:cNvPr>
          <p:cNvPicPr>
            <a:picLocks noChangeAspect="1"/>
          </p:cNvPicPr>
          <p:nvPr/>
        </p:nvPicPr>
        <p:blipFill>
          <a:blip r:embed="rId5"/>
          <a:stretch>
            <a:fillRect/>
          </a:stretch>
        </p:blipFill>
        <p:spPr>
          <a:xfrm>
            <a:off x="8431182" y="4480461"/>
            <a:ext cx="3572170" cy="1861251"/>
          </a:xfrm>
          <a:prstGeom prst="rect">
            <a:avLst/>
          </a:prstGeom>
        </p:spPr>
      </p:pic>
      <p:sp>
        <p:nvSpPr>
          <p:cNvPr id="10" name="TextBox 9">
            <a:extLst>
              <a:ext uri="{FF2B5EF4-FFF2-40B4-BE49-F238E27FC236}">
                <a16:creationId xmlns:a16="http://schemas.microsoft.com/office/drawing/2014/main" id="{D117FA82-E768-43C7-A878-60CADC03EDFC}"/>
              </a:ext>
            </a:extLst>
          </p:cNvPr>
          <p:cNvSpPr txBox="1"/>
          <p:nvPr/>
        </p:nvSpPr>
        <p:spPr>
          <a:xfrm>
            <a:off x="11381173" y="6356412"/>
            <a:ext cx="558166" cy="276999"/>
          </a:xfrm>
          <a:prstGeom prst="rect">
            <a:avLst/>
          </a:prstGeom>
          <a:noFill/>
        </p:spPr>
        <p:txBody>
          <a:bodyPr wrap="none" rtlCol="0">
            <a:spAutoFit/>
          </a:bodyPr>
          <a:lstStyle/>
          <a:p>
            <a:r>
              <a:rPr lang="en-GB" sz="1200" dirty="0"/>
              <a:t>11/13</a:t>
            </a:r>
          </a:p>
        </p:txBody>
      </p:sp>
    </p:spTree>
    <p:extLst>
      <p:ext uri="{BB962C8B-B14F-4D97-AF65-F5344CB8AC3E}">
        <p14:creationId xmlns:p14="http://schemas.microsoft.com/office/powerpoint/2010/main" val="87372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9ECD06-4BB0-4390-BEA4-218E57B2CD22}"/>
              </a:ext>
            </a:extLst>
          </p:cNvPr>
          <p:cNvSpPr>
            <a:spLocks noGrp="1"/>
          </p:cNvSpPr>
          <p:nvPr>
            <p:ph type="title"/>
          </p:nvPr>
        </p:nvSpPr>
        <p:spPr>
          <a:xfrm>
            <a:off x="621792" y="1161288"/>
            <a:ext cx="3602736" cy="4526280"/>
          </a:xfrm>
        </p:spPr>
        <p:txBody>
          <a:bodyPr>
            <a:normAutofit/>
          </a:bodyPr>
          <a:lstStyle/>
          <a:p>
            <a:r>
              <a:rPr lang="en-GB" sz="4000" dirty="0"/>
              <a:t>Conclusions and Future Work</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5C0F89-C1A6-43F0-866A-90BC8F70DC80}"/>
              </a:ext>
            </a:extLst>
          </p:cNvPr>
          <p:cNvSpPr>
            <a:spLocks noGrp="1"/>
          </p:cNvSpPr>
          <p:nvPr>
            <p:ph idx="1"/>
          </p:nvPr>
        </p:nvSpPr>
        <p:spPr>
          <a:xfrm>
            <a:off x="5033639" y="275208"/>
            <a:ext cx="6693763" cy="6081204"/>
          </a:xfrm>
        </p:spPr>
        <p:txBody>
          <a:bodyPr anchor="ctr">
            <a:normAutofit/>
          </a:bodyPr>
          <a:lstStyle/>
          <a:p>
            <a:r>
              <a:rPr lang="en-GB" sz="2000" dirty="0"/>
              <a:t>A large dataset was created by gathering ultrasonic distance data from a number of obstacles using a grid system</a:t>
            </a:r>
          </a:p>
          <a:p>
            <a:r>
              <a:rPr lang="en-GB" sz="2000" dirty="0"/>
              <a:t>Initial analysis indicated that detecting obstacles was possible, but standard machine learning techniques alone were not sufficient</a:t>
            </a:r>
          </a:p>
          <a:p>
            <a:r>
              <a:rPr lang="en-GB" sz="2000" dirty="0"/>
              <a:t>Initial development of neural network proved promising with good accuracy scores</a:t>
            </a:r>
          </a:p>
          <a:p>
            <a:r>
              <a:rPr lang="en-GB" sz="2000" dirty="0"/>
              <a:t>Deploying the model onto the constrained device generated several challenges, which have not been fully overcome</a:t>
            </a:r>
          </a:p>
          <a:p>
            <a:r>
              <a:rPr lang="en-GB" sz="2000" dirty="0"/>
              <a:t>If these challenges could be overcome, this work has shown the potential to develop a system which could be used by people with visual impairments to navigate an unfamiliar indoor environment</a:t>
            </a:r>
          </a:p>
          <a:p>
            <a:r>
              <a:rPr lang="en-GB" sz="2000" dirty="0"/>
              <a:t>To confirm this, further development of the neural network would need to be carried out by repeating the processing of passing unseen data to the network to fully understand the performance</a:t>
            </a:r>
          </a:p>
        </p:txBody>
      </p:sp>
      <p:sp>
        <p:nvSpPr>
          <p:cNvPr id="9" name="TextBox 8">
            <a:extLst>
              <a:ext uri="{FF2B5EF4-FFF2-40B4-BE49-F238E27FC236}">
                <a16:creationId xmlns:a16="http://schemas.microsoft.com/office/drawing/2014/main" id="{98945B54-033F-4634-8E68-AC3B667B82AC}"/>
              </a:ext>
            </a:extLst>
          </p:cNvPr>
          <p:cNvSpPr txBox="1"/>
          <p:nvPr/>
        </p:nvSpPr>
        <p:spPr>
          <a:xfrm>
            <a:off x="11381173" y="6356412"/>
            <a:ext cx="558166" cy="276999"/>
          </a:xfrm>
          <a:prstGeom prst="rect">
            <a:avLst/>
          </a:prstGeom>
          <a:noFill/>
        </p:spPr>
        <p:txBody>
          <a:bodyPr wrap="none" rtlCol="0">
            <a:spAutoFit/>
          </a:bodyPr>
          <a:lstStyle/>
          <a:p>
            <a:r>
              <a:rPr lang="en-GB" sz="1200" dirty="0"/>
              <a:t>12/13</a:t>
            </a:r>
          </a:p>
        </p:txBody>
      </p:sp>
    </p:spTree>
    <p:extLst>
      <p:ext uri="{BB962C8B-B14F-4D97-AF65-F5344CB8AC3E}">
        <p14:creationId xmlns:p14="http://schemas.microsoft.com/office/powerpoint/2010/main" val="46168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E5D84-65BB-4CAC-B8A3-09DC22EB8C4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EFF49A8-1E70-4D4D-8D17-B8B3EECDD94D}"/>
              </a:ext>
            </a:extLst>
          </p:cNvPr>
          <p:cNvSpPr txBox="1"/>
          <p:nvPr/>
        </p:nvSpPr>
        <p:spPr>
          <a:xfrm>
            <a:off x="11381173" y="6356412"/>
            <a:ext cx="558166" cy="276999"/>
          </a:xfrm>
          <a:prstGeom prst="rect">
            <a:avLst/>
          </a:prstGeom>
          <a:noFill/>
        </p:spPr>
        <p:txBody>
          <a:bodyPr wrap="none" rtlCol="0">
            <a:spAutoFit/>
          </a:bodyPr>
          <a:lstStyle/>
          <a:p>
            <a:r>
              <a:rPr lang="en-GB" sz="1200" dirty="0"/>
              <a:t>13/13</a:t>
            </a:r>
          </a:p>
        </p:txBody>
      </p:sp>
    </p:spTree>
    <p:extLst>
      <p:ext uri="{BB962C8B-B14F-4D97-AF65-F5344CB8AC3E}">
        <p14:creationId xmlns:p14="http://schemas.microsoft.com/office/powerpoint/2010/main" val="414338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E5D84-65BB-4CAC-B8A3-09DC22EB8C4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Backup</a:t>
            </a:r>
            <a:endParaRPr lang="en-US" sz="72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851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F74E-9D94-49E3-BE67-AAF378555B2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Proposed System Algorithm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FA67E5D-922E-4C52-BC5B-526045CC215F}"/>
              </a:ext>
            </a:extLst>
          </p:cNvPr>
          <p:cNvPicPr>
            <a:picLocks noGrp="1" noChangeAspect="1"/>
          </p:cNvPicPr>
          <p:nvPr>
            <p:ph idx="1"/>
          </p:nvPr>
        </p:nvPicPr>
        <p:blipFill>
          <a:blip r:embed="rId2"/>
          <a:stretch>
            <a:fillRect/>
          </a:stretch>
        </p:blipFill>
        <p:spPr>
          <a:xfrm>
            <a:off x="5521090" y="640080"/>
            <a:ext cx="5481027" cy="5550408"/>
          </a:xfrm>
          <a:prstGeom prst="rect">
            <a:avLst/>
          </a:prstGeom>
        </p:spPr>
      </p:pic>
    </p:spTree>
    <p:extLst>
      <p:ext uri="{BB962C8B-B14F-4D97-AF65-F5344CB8AC3E}">
        <p14:creationId xmlns:p14="http://schemas.microsoft.com/office/powerpoint/2010/main" val="257192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2E398-C34C-E78C-6A06-A235DF609868}"/>
              </a:ext>
            </a:extLst>
          </p:cNvPr>
          <p:cNvSpPr>
            <a:spLocks noGrp="1"/>
          </p:cNvSpPr>
          <p:nvPr>
            <p:ph type="title"/>
          </p:nvPr>
        </p:nvSpPr>
        <p:spPr>
          <a:xfrm>
            <a:off x="841248" y="426720"/>
            <a:ext cx="10506456" cy="1919141"/>
          </a:xfrm>
        </p:spPr>
        <p:txBody>
          <a:bodyPr anchor="b">
            <a:normAutofit/>
          </a:bodyPr>
          <a:lstStyle/>
          <a:p>
            <a:r>
              <a:rPr lang="en-GB" sz="6000" dirty="0"/>
              <a:t>Agenda	</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6BD357-E6E4-27D4-A618-F930BFE78C3B}"/>
              </a:ext>
            </a:extLst>
          </p:cNvPr>
          <p:cNvSpPr>
            <a:spLocks noGrp="1"/>
          </p:cNvSpPr>
          <p:nvPr>
            <p:ph idx="1"/>
          </p:nvPr>
        </p:nvSpPr>
        <p:spPr>
          <a:xfrm>
            <a:off x="841248" y="2931479"/>
            <a:ext cx="10509504" cy="3311476"/>
          </a:xfrm>
        </p:spPr>
        <p:txBody>
          <a:bodyPr>
            <a:normAutofit/>
          </a:bodyPr>
          <a:lstStyle/>
          <a:p>
            <a:r>
              <a:rPr lang="en-GB" sz="1900" dirty="0"/>
              <a:t>Project Background and Related Work</a:t>
            </a:r>
          </a:p>
          <a:p>
            <a:r>
              <a:rPr lang="en-GB" sz="1900" dirty="0"/>
              <a:t>Aims and Objectives</a:t>
            </a:r>
          </a:p>
          <a:p>
            <a:r>
              <a:rPr lang="en-GB" sz="1900" dirty="0"/>
              <a:t>Project Activities</a:t>
            </a:r>
          </a:p>
          <a:p>
            <a:pPr lvl="1"/>
            <a:r>
              <a:rPr lang="en-GB" sz="1900" dirty="0"/>
              <a:t>Data collection</a:t>
            </a:r>
          </a:p>
          <a:p>
            <a:pPr lvl="1"/>
            <a:r>
              <a:rPr lang="en-GB" sz="1900" dirty="0"/>
              <a:t>Machine Learning Analysis</a:t>
            </a:r>
          </a:p>
          <a:p>
            <a:pPr lvl="1"/>
            <a:r>
              <a:rPr lang="en-GB" sz="1900" dirty="0"/>
              <a:t>Deep Learning Analysis</a:t>
            </a:r>
          </a:p>
          <a:p>
            <a:pPr lvl="1"/>
            <a:r>
              <a:rPr lang="en-GB" sz="1900" dirty="0"/>
              <a:t>Deployment onto a Constrained Device</a:t>
            </a:r>
          </a:p>
          <a:p>
            <a:r>
              <a:rPr lang="en-GB" sz="1900" dirty="0"/>
              <a:t>Conclusions and Future Work</a:t>
            </a:r>
          </a:p>
          <a:p>
            <a:r>
              <a:rPr lang="en-GB" sz="1900" dirty="0"/>
              <a:t>Questions?</a:t>
            </a:r>
          </a:p>
        </p:txBody>
      </p:sp>
      <p:sp>
        <p:nvSpPr>
          <p:cNvPr id="22" name="TextBox 21">
            <a:extLst>
              <a:ext uri="{FF2B5EF4-FFF2-40B4-BE49-F238E27FC236}">
                <a16:creationId xmlns:a16="http://schemas.microsoft.com/office/drawing/2014/main" id="{5730685C-256C-4467-8812-FD3E43B940F7}"/>
              </a:ext>
            </a:extLst>
          </p:cNvPr>
          <p:cNvSpPr txBox="1"/>
          <p:nvPr/>
        </p:nvSpPr>
        <p:spPr>
          <a:xfrm>
            <a:off x="11381173" y="6356412"/>
            <a:ext cx="479618" cy="276999"/>
          </a:xfrm>
          <a:prstGeom prst="rect">
            <a:avLst/>
          </a:prstGeom>
          <a:noFill/>
        </p:spPr>
        <p:txBody>
          <a:bodyPr wrap="none" rtlCol="0">
            <a:spAutoFit/>
          </a:bodyPr>
          <a:lstStyle/>
          <a:p>
            <a:r>
              <a:rPr lang="en-GB" sz="1200" dirty="0"/>
              <a:t>2/13</a:t>
            </a:r>
          </a:p>
        </p:txBody>
      </p:sp>
    </p:spTree>
    <p:extLst>
      <p:ext uri="{BB962C8B-B14F-4D97-AF65-F5344CB8AC3E}">
        <p14:creationId xmlns:p14="http://schemas.microsoft.com/office/powerpoint/2010/main" val="84533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A6897-06E3-986A-8280-EB236083805B}"/>
              </a:ext>
            </a:extLst>
          </p:cNvPr>
          <p:cNvSpPr>
            <a:spLocks noGrp="1"/>
          </p:cNvSpPr>
          <p:nvPr>
            <p:ph type="title"/>
          </p:nvPr>
        </p:nvSpPr>
        <p:spPr>
          <a:xfrm>
            <a:off x="640080" y="325369"/>
            <a:ext cx="4368602" cy="1956841"/>
          </a:xfrm>
        </p:spPr>
        <p:txBody>
          <a:bodyPr anchor="b">
            <a:normAutofit fontScale="90000"/>
          </a:bodyPr>
          <a:lstStyle/>
          <a:p>
            <a:r>
              <a:rPr lang="en-GB" sz="5400" dirty="0"/>
              <a:t>Project Background and Related Work</a:t>
            </a:r>
          </a:p>
        </p:txBody>
      </p:sp>
      <p:sp>
        <p:nvSpPr>
          <p:cNvPr id="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10DACD-65A7-DD50-42D0-8BD7CFCD313E}"/>
              </a:ext>
            </a:extLst>
          </p:cNvPr>
          <p:cNvSpPr>
            <a:spLocks noGrp="1"/>
          </p:cNvSpPr>
          <p:nvPr>
            <p:ph idx="1"/>
          </p:nvPr>
        </p:nvSpPr>
        <p:spPr>
          <a:xfrm>
            <a:off x="5140172" y="517214"/>
            <a:ext cx="5983549" cy="1924146"/>
          </a:xfrm>
        </p:spPr>
        <p:txBody>
          <a:bodyPr>
            <a:normAutofit/>
          </a:bodyPr>
          <a:lstStyle/>
          <a:p>
            <a:r>
              <a:rPr lang="en-GB" sz="1500" dirty="0"/>
              <a:t>As we live longer, more and more people are expected to develop visual impairments. Experts predict by 2050 the number of people suffering from sight loss will double to over 4 million [L. Pezzullo, 2018]</a:t>
            </a:r>
          </a:p>
          <a:p>
            <a:r>
              <a:rPr lang="en-GB" sz="1500" dirty="0"/>
              <a:t>Having a visual impairment can have a serious impact on a person’s physical and mental health</a:t>
            </a:r>
          </a:p>
          <a:p>
            <a:r>
              <a:rPr lang="en-GB" sz="1500" dirty="0"/>
              <a:t>Development and use of an Edge device for obstacle detection and navigation would allow the user to live a more full, independent life</a:t>
            </a:r>
          </a:p>
          <a:p>
            <a:endParaRPr lang="en-GB" sz="1500" dirty="0"/>
          </a:p>
        </p:txBody>
      </p:sp>
      <p:sp>
        <p:nvSpPr>
          <p:cNvPr id="4" name="TextBox 3">
            <a:extLst>
              <a:ext uri="{FF2B5EF4-FFF2-40B4-BE49-F238E27FC236}">
                <a16:creationId xmlns:a16="http://schemas.microsoft.com/office/drawing/2014/main" id="{BCC12C82-D4FF-02DA-9B3E-243C7FE26A6F}"/>
              </a:ext>
            </a:extLst>
          </p:cNvPr>
          <p:cNvSpPr txBox="1"/>
          <p:nvPr/>
        </p:nvSpPr>
        <p:spPr>
          <a:xfrm>
            <a:off x="640080" y="5848580"/>
            <a:ext cx="10757139" cy="646331"/>
          </a:xfrm>
          <a:prstGeom prst="rect">
            <a:avLst/>
          </a:prstGeom>
          <a:noFill/>
        </p:spPr>
        <p:txBody>
          <a:bodyPr wrap="square" rtlCol="0">
            <a:spAutoFit/>
          </a:bodyPr>
          <a:lstStyle/>
          <a:p>
            <a:pPr marL="171450" indent="-171450">
              <a:buFont typeface="Arial" panose="020B0604020202020204" pitchFamily="34" charset="0"/>
              <a:buChar char="•"/>
            </a:pPr>
            <a:r>
              <a:rPr lang="en-GB" sz="900" b="0" i="0" dirty="0">
                <a:effectLst/>
              </a:rPr>
              <a:t>L. Pezzullo, J. Streatfeild, P. Simkiss and D. Shickle, ”The economic impact of sight loss and blindness in the UK adult population,” BMC Health Services Research, vol. 18, 2018.</a:t>
            </a:r>
          </a:p>
          <a:p>
            <a:pPr marL="171450" indent="-171450" algn="l">
              <a:buFont typeface="Arial" panose="020B0604020202020204" pitchFamily="34" charset="0"/>
              <a:buChar char="•"/>
            </a:pPr>
            <a:r>
              <a:rPr lang="en-GB" sz="900" b="0" i="0" u="none" strike="noStrike" baseline="0" dirty="0"/>
              <a:t>R. </a:t>
            </a:r>
            <a:r>
              <a:rPr lang="en-GB" sz="900" b="0" i="0" u="none" strike="noStrike" baseline="0" dirty="0" err="1"/>
              <a:t>Sattiraju</a:t>
            </a:r>
            <a:r>
              <a:rPr lang="en-GB" sz="900" b="0" i="0" u="none" strike="noStrike" baseline="0" dirty="0"/>
              <a:t>, J. </a:t>
            </a:r>
            <a:r>
              <a:rPr lang="en-GB" sz="900" b="0" i="0" u="none" strike="noStrike" baseline="0" dirty="0" err="1"/>
              <a:t>Kochems</a:t>
            </a:r>
            <a:r>
              <a:rPr lang="en-GB" sz="900" b="0" i="0" u="none" strike="noStrike" baseline="0" dirty="0"/>
              <a:t> and H. D. </a:t>
            </a:r>
            <a:r>
              <a:rPr lang="en-GB" sz="900" b="0" i="0" u="none" strike="noStrike" baseline="0" dirty="0" err="1"/>
              <a:t>Schotten</a:t>
            </a:r>
            <a:r>
              <a:rPr lang="en-GB" sz="900" b="0" i="0" u="none" strike="noStrike" baseline="0" dirty="0"/>
              <a:t>, ”Machine learning based obstacle detection for Automatic Train Pairing,” 2017 IEEE 13th International Workshop on Factory Communication Systems (WFCS), Trondheim, Norway, 2017, pp. 1-4, </a:t>
            </a:r>
            <a:r>
              <a:rPr lang="en-GB" sz="900" b="0" i="0" u="none" strike="noStrike" baseline="0" dirty="0" err="1"/>
              <a:t>doi</a:t>
            </a:r>
            <a:r>
              <a:rPr lang="en-GB" sz="900" b="0" i="0" u="none" strike="noStrike" baseline="0" dirty="0"/>
              <a:t>: 10.1109/WFCS.2017.7991962</a:t>
            </a:r>
          </a:p>
          <a:p>
            <a:pPr marL="171450" indent="-171450" algn="l">
              <a:buFont typeface="Arial" panose="020B0604020202020204" pitchFamily="34" charset="0"/>
              <a:buChar char="•"/>
            </a:pPr>
            <a:r>
              <a:rPr lang="en-GB" sz="900" b="0" i="0" u="none" strike="noStrike" baseline="0" dirty="0"/>
              <a:t>A. </a:t>
            </a:r>
            <a:r>
              <a:rPr lang="en-GB" sz="900" b="0" i="0" u="none" strike="noStrike" baseline="0" dirty="0" err="1"/>
              <a:t>Elsonbat</a:t>
            </a:r>
            <a:r>
              <a:rPr lang="en-GB" sz="900" dirty="0"/>
              <a:t>,</a:t>
            </a:r>
            <a:r>
              <a:rPr lang="en-GB" sz="900" b="0" i="0" u="none" strike="noStrike" baseline="0" dirty="0"/>
              <a:t> “Smart Blind Stick Design and Implementation”, International Journal of Engineering and Advanced Technology (IJEAT), 2021, 10(5), 17–20. 10.35940/ijeat.D2535.0610521</a:t>
            </a:r>
            <a:endParaRPr lang="en-GB" sz="900" dirty="0"/>
          </a:p>
        </p:txBody>
      </p:sp>
      <p:sp>
        <p:nvSpPr>
          <p:cNvPr id="8" name="TextBox 7">
            <a:extLst>
              <a:ext uri="{FF2B5EF4-FFF2-40B4-BE49-F238E27FC236}">
                <a16:creationId xmlns:a16="http://schemas.microsoft.com/office/drawing/2014/main" id="{D67AE209-22D4-4573-88D1-CEE2C730696B}"/>
              </a:ext>
            </a:extLst>
          </p:cNvPr>
          <p:cNvSpPr txBox="1"/>
          <p:nvPr/>
        </p:nvSpPr>
        <p:spPr>
          <a:xfrm>
            <a:off x="11381173" y="6356412"/>
            <a:ext cx="479618" cy="276999"/>
          </a:xfrm>
          <a:prstGeom prst="rect">
            <a:avLst/>
          </a:prstGeom>
          <a:noFill/>
        </p:spPr>
        <p:txBody>
          <a:bodyPr wrap="none" rtlCol="0">
            <a:spAutoFit/>
          </a:bodyPr>
          <a:lstStyle/>
          <a:p>
            <a:r>
              <a:rPr lang="en-GB" sz="1200" dirty="0"/>
              <a:t>3/13</a:t>
            </a:r>
          </a:p>
        </p:txBody>
      </p:sp>
      <p:pic>
        <p:nvPicPr>
          <p:cNvPr id="6" name="Picture 5">
            <a:extLst>
              <a:ext uri="{FF2B5EF4-FFF2-40B4-BE49-F238E27FC236}">
                <a16:creationId xmlns:a16="http://schemas.microsoft.com/office/drawing/2014/main" id="{5DE4E953-8486-4E4A-97E6-D0EB7B947C20}"/>
              </a:ext>
            </a:extLst>
          </p:cNvPr>
          <p:cNvPicPr>
            <a:picLocks noChangeAspect="1"/>
          </p:cNvPicPr>
          <p:nvPr/>
        </p:nvPicPr>
        <p:blipFill>
          <a:blip r:embed="rId3"/>
          <a:stretch>
            <a:fillRect/>
          </a:stretch>
        </p:blipFill>
        <p:spPr>
          <a:xfrm>
            <a:off x="1493691" y="3356466"/>
            <a:ext cx="8989981" cy="1942434"/>
          </a:xfrm>
          <a:prstGeom prst="rect">
            <a:avLst/>
          </a:prstGeom>
        </p:spPr>
      </p:pic>
    </p:spTree>
    <p:extLst>
      <p:ext uri="{BB962C8B-B14F-4D97-AF65-F5344CB8AC3E}">
        <p14:creationId xmlns:p14="http://schemas.microsoft.com/office/powerpoint/2010/main" val="112263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E9774-FC29-4DF7-ABE2-589FEA6E26CC}"/>
              </a:ext>
            </a:extLst>
          </p:cNvPr>
          <p:cNvSpPr>
            <a:spLocks noGrp="1"/>
          </p:cNvSpPr>
          <p:nvPr>
            <p:ph type="title"/>
          </p:nvPr>
        </p:nvSpPr>
        <p:spPr>
          <a:xfrm>
            <a:off x="635000" y="640823"/>
            <a:ext cx="3418659" cy="5583148"/>
          </a:xfrm>
        </p:spPr>
        <p:txBody>
          <a:bodyPr anchor="ctr">
            <a:normAutofit/>
          </a:bodyPr>
          <a:lstStyle/>
          <a:p>
            <a:r>
              <a:rPr lang="en-GB" sz="5400" dirty="0"/>
              <a:t>Aims and Objectives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264758-0FA0-4DD0-8F30-3EED54220B55}"/>
              </a:ext>
            </a:extLst>
          </p:cNvPr>
          <p:cNvSpPr>
            <a:spLocks noGrp="1"/>
          </p:cNvSpPr>
          <p:nvPr>
            <p:ph idx="1"/>
          </p:nvPr>
        </p:nvSpPr>
        <p:spPr>
          <a:xfrm>
            <a:off x="4611441" y="3368551"/>
            <a:ext cx="6900512" cy="2855420"/>
          </a:xfrm>
        </p:spPr>
        <p:txBody>
          <a:bodyPr/>
          <a:lstStyle/>
          <a:p>
            <a:pPr marL="148590" indent="-148590" defTabSz="594360">
              <a:spcBef>
                <a:spcPts val="650"/>
              </a:spcBef>
            </a:pPr>
            <a:endParaRPr lang="en-GB" sz="1820" kern="1200" dirty="0">
              <a:solidFill>
                <a:schemeClr val="tx1"/>
              </a:solidFill>
              <a:latin typeface="+mn-lt"/>
              <a:ea typeface="+mn-ea"/>
              <a:cs typeface="+mn-cs"/>
            </a:endParaRPr>
          </a:p>
          <a:p>
            <a:pPr marL="148590" indent="-148590" defTabSz="594360">
              <a:spcBef>
                <a:spcPts val="650"/>
              </a:spcBef>
            </a:pPr>
            <a:r>
              <a:rPr lang="en-GB" sz="1820" kern="1200" dirty="0">
                <a:solidFill>
                  <a:schemeClr val="tx1"/>
                </a:solidFill>
                <a:latin typeface="+mn-lt"/>
                <a:ea typeface="+mn-ea"/>
                <a:cs typeface="+mn-cs"/>
              </a:rPr>
              <a:t>Development of a data collection system, and subsequent data collection</a:t>
            </a:r>
          </a:p>
          <a:p>
            <a:pPr marL="148590" indent="-148590" defTabSz="594360">
              <a:spcBef>
                <a:spcPts val="650"/>
              </a:spcBef>
            </a:pPr>
            <a:r>
              <a:rPr lang="en-GB" sz="1820" kern="1200" dirty="0">
                <a:solidFill>
                  <a:schemeClr val="tx1"/>
                </a:solidFill>
                <a:latin typeface="+mn-lt"/>
                <a:ea typeface="+mn-ea"/>
                <a:cs typeface="+mn-cs"/>
              </a:rPr>
              <a:t>Investigate the performance of various machine learning techniques on the collected dataset </a:t>
            </a:r>
          </a:p>
          <a:p>
            <a:pPr marL="148590" indent="-148590" defTabSz="594360">
              <a:spcBef>
                <a:spcPts val="650"/>
              </a:spcBef>
            </a:pPr>
            <a:r>
              <a:rPr lang="en-GB" sz="1820" kern="1200" dirty="0">
                <a:solidFill>
                  <a:schemeClr val="tx1"/>
                </a:solidFill>
                <a:latin typeface="+mn-lt"/>
                <a:ea typeface="+mn-ea"/>
                <a:cs typeface="+mn-cs"/>
              </a:rPr>
              <a:t>Deploy the model to an Edge, or constrained device and evaluate the performance</a:t>
            </a:r>
            <a:endParaRPr lang="en-GB" dirty="0"/>
          </a:p>
        </p:txBody>
      </p:sp>
      <p:sp>
        <p:nvSpPr>
          <p:cNvPr id="4" name="Rectangle: Rounded Corners 3">
            <a:extLst>
              <a:ext uri="{FF2B5EF4-FFF2-40B4-BE49-F238E27FC236}">
                <a16:creationId xmlns:a16="http://schemas.microsoft.com/office/drawing/2014/main" id="{8E4A778A-D417-4851-8FF8-7CE4C349F60F}"/>
              </a:ext>
            </a:extLst>
          </p:cNvPr>
          <p:cNvSpPr/>
          <p:nvPr/>
        </p:nvSpPr>
        <p:spPr>
          <a:xfrm>
            <a:off x="4814050" y="766762"/>
            <a:ext cx="6734480" cy="167509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3" name="TextBox 12">
            <a:extLst>
              <a:ext uri="{FF2B5EF4-FFF2-40B4-BE49-F238E27FC236}">
                <a16:creationId xmlns:a16="http://schemas.microsoft.com/office/drawing/2014/main" id="{2A87F323-CC2D-4CE4-B4B9-3CF83C5FE4A8}"/>
              </a:ext>
            </a:extLst>
          </p:cNvPr>
          <p:cNvSpPr txBox="1"/>
          <p:nvPr/>
        </p:nvSpPr>
        <p:spPr>
          <a:xfrm>
            <a:off x="5074045" y="810642"/>
            <a:ext cx="6094520" cy="1631216"/>
          </a:xfrm>
          <a:prstGeom prst="rect">
            <a:avLst/>
          </a:prstGeom>
          <a:noFill/>
        </p:spPr>
        <p:txBody>
          <a:bodyPr wrap="square">
            <a:spAutoFit/>
          </a:bodyPr>
          <a:lstStyle/>
          <a:p>
            <a:pPr marL="0" indent="0" algn="ctr" defTabSz="594360">
              <a:spcBef>
                <a:spcPts val="650"/>
              </a:spcBef>
              <a:buNone/>
            </a:pPr>
            <a:r>
              <a:rPr lang="en-GB" sz="2000" i="1" kern="1200" dirty="0">
                <a:solidFill>
                  <a:schemeClr val="tx1"/>
                </a:solidFill>
                <a:latin typeface="+mn-lt"/>
                <a:ea typeface="+mn-ea"/>
                <a:cs typeface="+mn-cs"/>
              </a:rPr>
              <a:t>Using machine learning methods within a constrained device</a:t>
            </a:r>
            <a:r>
              <a:rPr lang="en-GB" sz="2000" i="1" dirty="0"/>
              <a:t>, </a:t>
            </a:r>
            <a:r>
              <a:rPr lang="en-GB" sz="2000" i="1" kern="1200" dirty="0">
                <a:solidFill>
                  <a:schemeClr val="tx1"/>
                </a:solidFill>
                <a:latin typeface="+mn-lt"/>
                <a:ea typeface="+mn-ea"/>
                <a:cs typeface="+mn-cs"/>
              </a:rPr>
              <a:t>develop a syste</a:t>
            </a:r>
            <a:r>
              <a:rPr lang="en-GB" sz="2000" i="1" dirty="0"/>
              <a:t>m</a:t>
            </a:r>
            <a:r>
              <a:rPr lang="en-GB" sz="2000" i="1" kern="1200" dirty="0">
                <a:solidFill>
                  <a:schemeClr val="tx1"/>
                </a:solidFill>
                <a:latin typeface="+mn-lt"/>
                <a:ea typeface="+mn-ea"/>
                <a:cs typeface="+mn-cs"/>
              </a:rPr>
              <a:t> for obstacle detection and localisation in an indoor setting, to allow navigation of an unfamiliar environment by people with visual impairments</a:t>
            </a:r>
          </a:p>
        </p:txBody>
      </p:sp>
      <p:sp>
        <p:nvSpPr>
          <p:cNvPr id="15" name="TextBox 14">
            <a:extLst>
              <a:ext uri="{FF2B5EF4-FFF2-40B4-BE49-F238E27FC236}">
                <a16:creationId xmlns:a16="http://schemas.microsoft.com/office/drawing/2014/main" id="{7BE077EE-3884-4B01-915F-DAF2C517B12D}"/>
              </a:ext>
            </a:extLst>
          </p:cNvPr>
          <p:cNvSpPr txBox="1"/>
          <p:nvPr/>
        </p:nvSpPr>
        <p:spPr>
          <a:xfrm>
            <a:off x="11381173" y="6356412"/>
            <a:ext cx="479618" cy="276999"/>
          </a:xfrm>
          <a:prstGeom prst="rect">
            <a:avLst/>
          </a:prstGeom>
          <a:noFill/>
        </p:spPr>
        <p:txBody>
          <a:bodyPr wrap="none" rtlCol="0">
            <a:spAutoFit/>
          </a:bodyPr>
          <a:lstStyle/>
          <a:p>
            <a:r>
              <a:rPr lang="en-GB" sz="1200" dirty="0"/>
              <a:t>4/13</a:t>
            </a:r>
          </a:p>
        </p:txBody>
      </p:sp>
    </p:spTree>
    <p:extLst>
      <p:ext uri="{BB962C8B-B14F-4D97-AF65-F5344CB8AC3E}">
        <p14:creationId xmlns:p14="http://schemas.microsoft.com/office/powerpoint/2010/main" val="32553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760F2-D58A-F728-3981-211518905BBF}"/>
              </a:ext>
            </a:extLst>
          </p:cNvPr>
          <p:cNvSpPr>
            <a:spLocks noGrp="1"/>
          </p:cNvSpPr>
          <p:nvPr>
            <p:ph type="title"/>
          </p:nvPr>
        </p:nvSpPr>
        <p:spPr>
          <a:xfrm>
            <a:off x="841248" y="510047"/>
            <a:ext cx="3300984" cy="1645920"/>
          </a:xfrm>
        </p:spPr>
        <p:txBody>
          <a:bodyPr>
            <a:normAutofit/>
          </a:bodyPr>
          <a:lstStyle/>
          <a:p>
            <a:r>
              <a:rPr lang="en-GB" sz="2800" dirty="0"/>
              <a:t>Data Collection</a:t>
            </a:r>
          </a:p>
        </p:txBody>
      </p:sp>
      <p:sp>
        <p:nvSpPr>
          <p:cNvPr id="37" name="Rectangle 3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8CF48C-60BB-9A91-DE3B-9A69719A32E0}"/>
              </a:ext>
            </a:extLst>
          </p:cNvPr>
          <p:cNvSpPr>
            <a:spLocks noGrp="1"/>
          </p:cNvSpPr>
          <p:nvPr>
            <p:ph idx="1"/>
          </p:nvPr>
        </p:nvSpPr>
        <p:spPr>
          <a:xfrm>
            <a:off x="4581144" y="510046"/>
            <a:ext cx="6858000" cy="1788171"/>
          </a:xfrm>
        </p:spPr>
        <p:txBody>
          <a:bodyPr anchor="ctr">
            <a:normAutofit fontScale="92500" lnSpcReduction="10000"/>
          </a:bodyPr>
          <a:lstStyle/>
          <a:p>
            <a:r>
              <a:rPr lang="en-GB" sz="1800" dirty="0"/>
              <a:t>Data was collected using an Arduino Development Kit and two ultrasonic sensors, </a:t>
            </a:r>
          </a:p>
          <a:p>
            <a:r>
              <a:rPr lang="en-GB" sz="1800" dirty="0"/>
              <a:t>Code development for data collection was carried out using the Arduino IDE</a:t>
            </a:r>
          </a:p>
          <a:p>
            <a:r>
              <a:rPr lang="en-GB" sz="1800" dirty="0"/>
              <a:t>Objects were placed in the centre of a hallway </a:t>
            </a:r>
          </a:p>
          <a:p>
            <a:r>
              <a:rPr lang="en-GB" sz="1800" dirty="0"/>
              <a:t>Data was collected from each grid location of a 3-by-3 grid</a:t>
            </a:r>
          </a:p>
        </p:txBody>
      </p:sp>
      <p:pic>
        <p:nvPicPr>
          <p:cNvPr id="9" name="Picture 8">
            <a:extLst>
              <a:ext uri="{FF2B5EF4-FFF2-40B4-BE49-F238E27FC236}">
                <a16:creationId xmlns:a16="http://schemas.microsoft.com/office/drawing/2014/main" id="{FEC82526-6127-4F8E-80D4-AF4961DFA75D}"/>
              </a:ext>
            </a:extLst>
          </p:cNvPr>
          <p:cNvPicPr>
            <a:picLocks noChangeAspect="1"/>
          </p:cNvPicPr>
          <p:nvPr/>
        </p:nvPicPr>
        <p:blipFill>
          <a:blip r:embed="rId3"/>
          <a:stretch>
            <a:fillRect/>
          </a:stretch>
        </p:blipFill>
        <p:spPr>
          <a:xfrm>
            <a:off x="8240099" y="2679021"/>
            <a:ext cx="3584448" cy="3279770"/>
          </a:xfrm>
          <a:prstGeom prst="rect">
            <a:avLst/>
          </a:prstGeom>
        </p:spPr>
      </p:pic>
      <p:pic>
        <p:nvPicPr>
          <p:cNvPr id="7" name="Picture 6">
            <a:extLst>
              <a:ext uri="{FF2B5EF4-FFF2-40B4-BE49-F238E27FC236}">
                <a16:creationId xmlns:a16="http://schemas.microsoft.com/office/drawing/2014/main" id="{6560A327-08AA-43C6-87F3-8A0C4A50CC18}"/>
              </a:ext>
            </a:extLst>
          </p:cNvPr>
          <p:cNvPicPr>
            <a:picLocks noChangeAspect="1"/>
          </p:cNvPicPr>
          <p:nvPr/>
        </p:nvPicPr>
        <p:blipFill rotWithShape="1">
          <a:blip r:embed="rId4"/>
          <a:srcRect l="5729" r="3634" b="3"/>
          <a:stretch/>
        </p:blipFill>
        <p:spPr>
          <a:xfrm>
            <a:off x="4655651" y="2763913"/>
            <a:ext cx="3584448" cy="3450397"/>
          </a:xfrm>
          <a:prstGeom prst="rect">
            <a:avLst/>
          </a:prstGeom>
        </p:spPr>
      </p:pic>
      <p:pic>
        <p:nvPicPr>
          <p:cNvPr id="5" name="Picture 4">
            <a:extLst>
              <a:ext uri="{FF2B5EF4-FFF2-40B4-BE49-F238E27FC236}">
                <a16:creationId xmlns:a16="http://schemas.microsoft.com/office/drawing/2014/main" id="{C35A1974-979F-409C-A92B-E35FEFE1463A}"/>
              </a:ext>
            </a:extLst>
          </p:cNvPr>
          <p:cNvPicPr>
            <a:picLocks noChangeAspect="1"/>
          </p:cNvPicPr>
          <p:nvPr/>
        </p:nvPicPr>
        <p:blipFill rotWithShape="1">
          <a:blip r:embed="rId5"/>
          <a:srcRect l="19036" r="10471"/>
          <a:stretch/>
        </p:blipFill>
        <p:spPr>
          <a:xfrm>
            <a:off x="703750" y="2948528"/>
            <a:ext cx="3584448" cy="3063609"/>
          </a:xfrm>
          <a:prstGeom prst="rect">
            <a:avLst/>
          </a:prstGeom>
        </p:spPr>
      </p:pic>
      <p:sp>
        <p:nvSpPr>
          <p:cNvPr id="12" name="TextBox 11">
            <a:extLst>
              <a:ext uri="{FF2B5EF4-FFF2-40B4-BE49-F238E27FC236}">
                <a16:creationId xmlns:a16="http://schemas.microsoft.com/office/drawing/2014/main" id="{532BFEC0-2CA1-4F12-9DBB-51FA1C0F0673}"/>
              </a:ext>
            </a:extLst>
          </p:cNvPr>
          <p:cNvSpPr txBox="1"/>
          <p:nvPr/>
        </p:nvSpPr>
        <p:spPr>
          <a:xfrm>
            <a:off x="11381173" y="6356412"/>
            <a:ext cx="479618" cy="276999"/>
          </a:xfrm>
          <a:prstGeom prst="rect">
            <a:avLst/>
          </a:prstGeom>
          <a:noFill/>
        </p:spPr>
        <p:txBody>
          <a:bodyPr wrap="none" rtlCol="0">
            <a:spAutoFit/>
          </a:bodyPr>
          <a:lstStyle/>
          <a:p>
            <a:r>
              <a:rPr lang="en-GB" sz="1200" dirty="0"/>
              <a:t>5/13</a:t>
            </a:r>
          </a:p>
        </p:txBody>
      </p:sp>
      <p:sp>
        <p:nvSpPr>
          <p:cNvPr id="4" name="Rectangle: Rounded Corners 3">
            <a:extLst>
              <a:ext uri="{FF2B5EF4-FFF2-40B4-BE49-F238E27FC236}">
                <a16:creationId xmlns:a16="http://schemas.microsoft.com/office/drawing/2014/main" id="{07F47CA8-749C-4335-8CE7-108830A44B09}"/>
              </a:ext>
            </a:extLst>
          </p:cNvPr>
          <p:cNvSpPr/>
          <p:nvPr/>
        </p:nvSpPr>
        <p:spPr>
          <a:xfrm>
            <a:off x="470137" y="2522807"/>
            <a:ext cx="11251726" cy="391505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29277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630936" y="502920"/>
            <a:ext cx="3419856" cy="1463040"/>
          </a:xfrm>
        </p:spPr>
        <p:txBody>
          <a:bodyPr anchor="ctr">
            <a:normAutofit/>
          </a:bodyPr>
          <a:lstStyle/>
          <a:p>
            <a:r>
              <a:rPr lang="en-GB" sz="3400" dirty="0"/>
              <a:t>Machine Learning Analysis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4654295" y="502920"/>
            <a:ext cx="6894576" cy="1640206"/>
          </a:xfrm>
        </p:spPr>
        <p:txBody>
          <a:bodyPr anchor="ctr">
            <a:normAutofit/>
          </a:bodyPr>
          <a:lstStyle/>
          <a:p>
            <a:r>
              <a:rPr lang="en-GB" sz="2200" dirty="0"/>
              <a:t>This analysis aims to answer the question: Can we use machine learning techniques to classify the data?</a:t>
            </a:r>
          </a:p>
          <a:p>
            <a:r>
              <a:rPr lang="en-GB" sz="2200" dirty="0"/>
              <a:t>Data processed through a number of classification algorithms for a “binary search”, and a “grid search”</a:t>
            </a:r>
          </a:p>
          <a:p>
            <a:endParaRPr lang="en-GB" sz="2200" dirty="0"/>
          </a:p>
        </p:txBody>
      </p:sp>
      <p:pic>
        <p:nvPicPr>
          <p:cNvPr id="7" name="Picture 6">
            <a:extLst>
              <a:ext uri="{FF2B5EF4-FFF2-40B4-BE49-F238E27FC236}">
                <a16:creationId xmlns:a16="http://schemas.microsoft.com/office/drawing/2014/main" id="{1C8B90B4-05B4-4A49-9CAB-A4878157A2EB}"/>
              </a:ext>
            </a:extLst>
          </p:cNvPr>
          <p:cNvPicPr>
            <a:picLocks noChangeAspect="1"/>
          </p:cNvPicPr>
          <p:nvPr/>
        </p:nvPicPr>
        <p:blipFill>
          <a:blip r:embed="rId3"/>
          <a:stretch>
            <a:fillRect/>
          </a:stretch>
        </p:blipFill>
        <p:spPr>
          <a:xfrm>
            <a:off x="667985" y="2672078"/>
            <a:ext cx="8068818" cy="1694452"/>
          </a:xfrm>
          <a:prstGeom prst="rect">
            <a:avLst/>
          </a:prstGeom>
        </p:spPr>
      </p:pic>
      <p:pic>
        <p:nvPicPr>
          <p:cNvPr id="9" name="Picture 8">
            <a:extLst>
              <a:ext uri="{FF2B5EF4-FFF2-40B4-BE49-F238E27FC236}">
                <a16:creationId xmlns:a16="http://schemas.microsoft.com/office/drawing/2014/main" id="{673DE32D-5B5F-49B8-BD51-873DD2FF7C41}"/>
              </a:ext>
            </a:extLst>
          </p:cNvPr>
          <p:cNvPicPr>
            <a:picLocks noChangeAspect="1"/>
          </p:cNvPicPr>
          <p:nvPr/>
        </p:nvPicPr>
        <p:blipFill>
          <a:blip r:embed="rId4"/>
          <a:stretch>
            <a:fillRect/>
          </a:stretch>
        </p:blipFill>
        <p:spPr>
          <a:xfrm>
            <a:off x="2814048" y="4784386"/>
            <a:ext cx="8558021" cy="1786755"/>
          </a:xfrm>
          <a:prstGeom prst="rect">
            <a:avLst/>
          </a:prstGeom>
        </p:spPr>
      </p:pic>
      <p:sp>
        <p:nvSpPr>
          <p:cNvPr id="15" name="Content Placeholder 2">
            <a:extLst>
              <a:ext uri="{FF2B5EF4-FFF2-40B4-BE49-F238E27FC236}">
                <a16:creationId xmlns:a16="http://schemas.microsoft.com/office/drawing/2014/main" id="{CE010025-A260-486A-B132-82700A8D7E16}"/>
              </a:ext>
            </a:extLst>
          </p:cNvPr>
          <p:cNvSpPr txBox="1">
            <a:spLocks/>
          </p:cNvSpPr>
          <p:nvPr/>
        </p:nvSpPr>
        <p:spPr>
          <a:xfrm>
            <a:off x="8736803" y="3058599"/>
            <a:ext cx="1930521" cy="9214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200" dirty="0"/>
              <a:t>Binary Search </a:t>
            </a:r>
          </a:p>
          <a:p>
            <a:pPr marL="0" indent="0" algn="ctr">
              <a:buNone/>
            </a:pPr>
            <a:r>
              <a:rPr lang="en-GB" sz="2200" dirty="0"/>
              <a:t>Results</a:t>
            </a:r>
          </a:p>
        </p:txBody>
      </p:sp>
      <p:sp>
        <p:nvSpPr>
          <p:cNvPr id="16" name="Content Placeholder 2">
            <a:extLst>
              <a:ext uri="{FF2B5EF4-FFF2-40B4-BE49-F238E27FC236}">
                <a16:creationId xmlns:a16="http://schemas.microsoft.com/office/drawing/2014/main" id="{FB458ED4-49A6-43F3-85E6-901939744322}"/>
              </a:ext>
            </a:extLst>
          </p:cNvPr>
          <p:cNvSpPr txBox="1">
            <a:spLocks/>
          </p:cNvSpPr>
          <p:nvPr/>
        </p:nvSpPr>
        <p:spPr>
          <a:xfrm>
            <a:off x="938130" y="5182019"/>
            <a:ext cx="1786756" cy="74390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200" dirty="0"/>
              <a:t>Grid Search </a:t>
            </a:r>
          </a:p>
          <a:p>
            <a:pPr marL="0" indent="0" algn="ctr">
              <a:buNone/>
            </a:pPr>
            <a:r>
              <a:rPr lang="en-GB" sz="2200" dirty="0"/>
              <a:t>Results</a:t>
            </a:r>
          </a:p>
        </p:txBody>
      </p:sp>
      <p:sp>
        <p:nvSpPr>
          <p:cNvPr id="11" name="TextBox 10">
            <a:extLst>
              <a:ext uri="{FF2B5EF4-FFF2-40B4-BE49-F238E27FC236}">
                <a16:creationId xmlns:a16="http://schemas.microsoft.com/office/drawing/2014/main" id="{7056D2DD-C90D-4FEB-A252-11734742F8FE}"/>
              </a:ext>
            </a:extLst>
          </p:cNvPr>
          <p:cNvSpPr txBox="1"/>
          <p:nvPr/>
        </p:nvSpPr>
        <p:spPr>
          <a:xfrm>
            <a:off x="11381173" y="6356412"/>
            <a:ext cx="479618" cy="276999"/>
          </a:xfrm>
          <a:prstGeom prst="rect">
            <a:avLst/>
          </a:prstGeom>
          <a:noFill/>
        </p:spPr>
        <p:txBody>
          <a:bodyPr wrap="none" rtlCol="0">
            <a:spAutoFit/>
          </a:bodyPr>
          <a:lstStyle/>
          <a:p>
            <a:r>
              <a:rPr lang="en-GB" sz="1200" dirty="0"/>
              <a:t>6/13</a:t>
            </a:r>
          </a:p>
        </p:txBody>
      </p:sp>
    </p:spTree>
    <p:extLst>
      <p:ext uri="{BB962C8B-B14F-4D97-AF65-F5344CB8AC3E}">
        <p14:creationId xmlns:p14="http://schemas.microsoft.com/office/powerpoint/2010/main" val="333029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371094" y="1161288"/>
            <a:ext cx="3438144" cy="1239012"/>
          </a:xfrm>
        </p:spPr>
        <p:txBody>
          <a:bodyPr anchor="ctr">
            <a:normAutofit/>
          </a:bodyPr>
          <a:lstStyle/>
          <a:p>
            <a:r>
              <a:rPr lang="en-GB" sz="2800" dirty="0"/>
              <a:t>Machine Learning Analysis</a:t>
            </a:r>
          </a:p>
        </p:txBody>
      </p:sp>
      <p:sp>
        <p:nvSpPr>
          <p:cNvPr id="25" name="Rectangle 2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371094" y="2718054"/>
            <a:ext cx="3438906" cy="3207258"/>
          </a:xfrm>
        </p:spPr>
        <p:txBody>
          <a:bodyPr anchor="t">
            <a:normAutofit/>
          </a:bodyPr>
          <a:lstStyle/>
          <a:p>
            <a:pPr marL="0" indent="0">
              <a:buNone/>
            </a:pPr>
            <a:r>
              <a:rPr lang="en-GB" sz="1700" dirty="0"/>
              <a:t>With the Decision Tree and K-Nearest Neighbour showing 100% accuracy, further investigation of these results was carried out</a:t>
            </a:r>
          </a:p>
          <a:p>
            <a:endParaRPr lang="en-GB" sz="1700" dirty="0"/>
          </a:p>
        </p:txBody>
      </p:sp>
      <p:pic>
        <p:nvPicPr>
          <p:cNvPr id="5" name="Picture 4">
            <a:extLst>
              <a:ext uri="{FF2B5EF4-FFF2-40B4-BE49-F238E27FC236}">
                <a16:creationId xmlns:a16="http://schemas.microsoft.com/office/drawing/2014/main" id="{0D84149C-985D-45C4-914F-5D5D3DEC0233}"/>
              </a:ext>
            </a:extLst>
          </p:cNvPr>
          <p:cNvPicPr>
            <a:picLocks noChangeAspect="1"/>
          </p:cNvPicPr>
          <p:nvPr/>
        </p:nvPicPr>
        <p:blipFill>
          <a:blip r:embed="rId3"/>
          <a:stretch>
            <a:fillRect/>
          </a:stretch>
        </p:blipFill>
        <p:spPr>
          <a:xfrm>
            <a:off x="4689607" y="1510882"/>
            <a:ext cx="7349495" cy="4281080"/>
          </a:xfrm>
          <a:prstGeom prst="rect">
            <a:avLst/>
          </a:prstGeom>
        </p:spPr>
      </p:pic>
      <p:sp>
        <p:nvSpPr>
          <p:cNvPr id="11" name="TextBox 10">
            <a:extLst>
              <a:ext uri="{FF2B5EF4-FFF2-40B4-BE49-F238E27FC236}">
                <a16:creationId xmlns:a16="http://schemas.microsoft.com/office/drawing/2014/main" id="{98D0EFE6-A8D8-4DA1-BF67-74B3D0FB130C}"/>
              </a:ext>
            </a:extLst>
          </p:cNvPr>
          <p:cNvSpPr txBox="1"/>
          <p:nvPr/>
        </p:nvSpPr>
        <p:spPr>
          <a:xfrm>
            <a:off x="11381173" y="6356412"/>
            <a:ext cx="479618" cy="276999"/>
          </a:xfrm>
          <a:prstGeom prst="rect">
            <a:avLst/>
          </a:prstGeom>
          <a:noFill/>
        </p:spPr>
        <p:txBody>
          <a:bodyPr wrap="none" rtlCol="0">
            <a:spAutoFit/>
          </a:bodyPr>
          <a:lstStyle/>
          <a:p>
            <a:r>
              <a:rPr lang="en-GB" sz="1200" dirty="0"/>
              <a:t>7/13</a:t>
            </a:r>
          </a:p>
        </p:txBody>
      </p:sp>
    </p:spTree>
    <p:extLst>
      <p:ext uri="{BB962C8B-B14F-4D97-AF65-F5344CB8AC3E}">
        <p14:creationId xmlns:p14="http://schemas.microsoft.com/office/powerpoint/2010/main" val="11756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630936" y="502920"/>
            <a:ext cx="3419856" cy="1463040"/>
          </a:xfrm>
        </p:spPr>
        <p:txBody>
          <a:bodyPr anchor="ctr">
            <a:normAutofit/>
          </a:bodyPr>
          <a:lstStyle/>
          <a:p>
            <a:r>
              <a:rPr lang="en-GB" sz="3400" dirty="0"/>
              <a:t>Machine Learning Analysis</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4636006" y="598868"/>
            <a:ext cx="6894576" cy="1463040"/>
          </a:xfrm>
        </p:spPr>
        <p:txBody>
          <a:bodyPr anchor="ctr">
            <a:normAutofit/>
          </a:bodyPr>
          <a:lstStyle/>
          <a:p>
            <a:pPr marL="0" indent="0">
              <a:buNone/>
            </a:pPr>
            <a:r>
              <a:rPr lang="en-GB" sz="2200" dirty="0"/>
              <a:t>Passing unseen data to the algorithms for the test phase produced lower accuracy scores</a:t>
            </a:r>
          </a:p>
          <a:p>
            <a:endParaRPr lang="en-GB" sz="2200" dirty="0"/>
          </a:p>
        </p:txBody>
      </p:sp>
      <p:pic>
        <p:nvPicPr>
          <p:cNvPr id="6" name="Picture 5">
            <a:extLst>
              <a:ext uri="{FF2B5EF4-FFF2-40B4-BE49-F238E27FC236}">
                <a16:creationId xmlns:a16="http://schemas.microsoft.com/office/drawing/2014/main" id="{9490FF09-E9B4-4598-84BA-7E368EA8F4BA}"/>
              </a:ext>
            </a:extLst>
          </p:cNvPr>
          <p:cNvPicPr>
            <a:picLocks noChangeAspect="1"/>
          </p:cNvPicPr>
          <p:nvPr/>
        </p:nvPicPr>
        <p:blipFill>
          <a:blip r:embed="rId3"/>
          <a:stretch>
            <a:fillRect/>
          </a:stretch>
        </p:blipFill>
        <p:spPr>
          <a:xfrm>
            <a:off x="2676669" y="2290936"/>
            <a:ext cx="6826470" cy="3959352"/>
          </a:xfrm>
          <a:prstGeom prst="rect">
            <a:avLst/>
          </a:prstGeom>
        </p:spPr>
      </p:pic>
      <p:sp>
        <p:nvSpPr>
          <p:cNvPr id="8" name="TextBox 7">
            <a:extLst>
              <a:ext uri="{FF2B5EF4-FFF2-40B4-BE49-F238E27FC236}">
                <a16:creationId xmlns:a16="http://schemas.microsoft.com/office/drawing/2014/main" id="{C6652987-6CCF-4C09-8FBD-F6AE44A26E27}"/>
              </a:ext>
            </a:extLst>
          </p:cNvPr>
          <p:cNvSpPr txBox="1"/>
          <p:nvPr/>
        </p:nvSpPr>
        <p:spPr>
          <a:xfrm>
            <a:off x="11381173" y="6356412"/>
            <a:ext cx="479618" cy="276999"/>
          </a:xfrm>
          <a:prstGeom prst="rect">
            <a:avLst/>
          </a:prstGeom>
          <a:noFill/>
        </p:spPr>
        <p:txBody>
          <a:bodyPr wrap="none" rtlCol="0">
            <a:spAutoFit/>
          </a:bodyPr>
          <a:lstStyle/>
          <a:p>
            <a:r>
              <a:rPr lang="en-GB" sz="1200" dirty="0"/>
              <a:t>8/13</a:t>
            </a:r>
          </a:p>
        </p:txBody>
      </p:sp>
    </p:spTree>
    <p:extLst>
      <p:ext uri="{BB962C8B-B14F-4D97-AF65-F5344CB8AC3E}">
        <p14:creationId xmlns:p14="http://schemas.microsoft.com/office/powerpoint/2010/main" val="25047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12B0B-F96D-4A57-BB42-F422121765D1}"/>
              </a:ext>
            </a:extLst>
          </p:cNvPr>
          <p:cNvSpPr>
            <a:spLocks noGrp="1"/>
          </p:cNvSpPr>
          <p:nvPr>
            <p:ph type="title"/>
          </p:nvPr>
        </p:nvSpPr>
        <p:spPr>
          <a:xfrm>
            <a:off x="6739128" y="638089"/>
            <a:ext cx="4818888" cy="1476801"/>
          </a:xfrm>
        </p:spPr>
        <p:txBody>
          <a:bodyPr anchor="b">
            <a:normAutofit/>
          </a:bodyPr>
          <a:lstStyle/>
          <a:p>
            <a:r>
              <a:rPr lang="en-GB" sz="5000" dirty="0"/>
              <a:t>Neural Networks Analysis</a:t>
            </a:r>
          </a:p>
        </p:txBody>
      </p:sp>
      <p:pic>
        <p:nvPicPr>
          <p:cNvPr id="5" name="Picture 4">
            <a:extLst>
              <a:ext uri="{FF2B5EF4-FFF2-40B4-BE49-F238E27FC236}">
                <a16:creationId xmlns:a16="http://schemas.microsoft.com/office/drawing/2014/main" id="{668CC9BE-4B4B-4EF2-87FD-ED33881E10F1}"/>
              </a:ext>
            </a:extLst>
          </p:cNvPr>
          <p:cNvPicPr>
            <a:picLocks noChangeAspect="1"/>
          </p:cNvPicPr>
          <p:nvPr/>
        </p:nvPicPr>
        <p:blipFill>
          <a:blip r:embed="rId3"/>
          <a:stretch>
            <a:fillRect/>
          </a:stretch>
        </p:blipFill>
        <p:spPr>
          <a:xfrm>
            <a:off x="225172" y="847006"/>
            <a:ext cx="6259378" cy="5163987"/>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B373C0-2DFE-4070-AE74-0E6979B27FF2}"/>
              </a:ext>
            </a:extLst>
          </p:cNvPr>
          <p:cNvSpPr>
            <a:spLocks noGrp="1"/>
          </p:cNvSpPr>
          <p:nvPr>
            <p:ph idx="1"/>
          </p:nvPr>
        </p:nvSpPr>
        <p:spPr>
          <a:xfrm>
            <a:off x="6739128" y="2664886"/>
            <a:ext cx="4818888" cy="3550789"/>
          </a:xfrm>
        </p:spPr>
        <p:txBody>
          <a:bodyPr anchor="t">
            <a:normAutofit/>
          </a:bodyPr>
          <a:lstStyle/>
          <a:p>
            <a:r>
              <a:rPr lang="en-GB" sz="2000" dirty="0"/>
              <a:t>Neural networks built using the </a:t>
            </a:r>
            <a:r>
              <a:rPr lang="en-GB" sz="2000" dirty="0" err="1"/>
              <a:t>Keras</a:t>
            </a:r>
            <a:r>
              <a:rPr lang="en-GB" sz="2000" dirty="0"/>
              <a:t> framework from TensorFlow</a:t>
            </a:r>
          </a:p>
          <a:p>
            <a:r>
              <a:rPr lang="en-GB" sz="2000" dirty="0"/>
              <a:t>Hyperparameters of a Dense network were tuned for the best Accuracy and Loss results</a:t>
            </a:r>
          </a:p>
          <a:p>
            <a:pPr lvl="1"/>
            <a:r>
              <a:rPr lang="en-GB" sz="2000" dirty="0"/>
              <a:t>Number of layers and neurons</a:t>
            </a:r>
          </a:p>
          <a:p>
            <a:pPr lvl="1"/>
            <a:r>
              <a:rPr lang="en-GB" sz="2000" dirty="0"/>
              <a:t>Learning rate</a:t>
            </a:r>
          </a:p>
          <a:p>
            <a:pPr lvl="1"/>
            <a:r>
              <a:rPr lang="en-GB" sz="2000" dirty="0"/>
              <a:t>Batch size</a:t>
            </a:r>
          </a:p>
          <a:p>
            <a:pPr lvl="1"/>
            <a:r>
              <a:rPr lang="en-GB" sz="2000" dirty="0"/>
              <a:t>Epochs</a:t>
            </a:r>
          </a:p>
          <a:p>
            <a:pPr lvl="1"/>
            <a:r>
              <a:rPr lang="en-GB" sz="2000" dirty="0"/>
              <a:t>Optimisers</a:t>
            </a:r>
          </a:p>
        </p:txBody>
      </p:sp>
      <p:sp>
        <p:nvSpPr>
          <p:cNvPr id="8" name="TextBox 7">
            <a:extLst>
              <a:ext uri="{FF2B5EF4-FFF2-40B4-BE49-F238E27FC236}">
                <a16:creationId xmlns:a16="http://schemas.microsoft.com/office/drawing/2014/main" id="{DEA57A3B-5595-49C2-810E-CE60BDD396DB}"/>
              </a:ext>
            </a:extLst>
          </p:cNvPr>
          <p:cNvSpPr txBox="1"/>
          <p:nvPr/>
        </p:nvSpPr>
        <p:spPr>
          <a:xfrm>
            <a:off x="11381173" y="6356412"/>
            <a:ext cx="479618" cy="276999"/>
          </a:xfrm>
          <a:prstGeom prst="rect">
            <a:avLst/>
          </a:prstGeom>
          <a:noFill/>
        </p:spPr>
        <p:txBody>
          <a:bodyPr wrap="none" rtlCol="0">
            <a:spAutoFit/>
          </a:bodyPr>
          <a:lstStyle/>
          <a:p>
            <a:r>
              <a:rPr lang="en-GB" sz="1200" dirty="0"/>
              <a:t>9/13</a:t>
            </a:r>
          </a:p>
        </p:txBody>
      </p:sp>
    </p:spTree>
    <p:extLst>
      <p:ext uri="{BB962C8B-B14F-4D97-AF65-F5344CB8AC3E}">
        <p14:creationId xmlns:p14="http://schemas.microsoft.com/office/powerpoint/2010/main" val="297348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2382</Words>
  <Application>Microsoft Office PowerPoint</Application>
  <PresentationFormat>Widescreen</PresentationFormat>
  <Paragraphs>198</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MSc Research Project Presentation</vt:lpstr>
      <vt:lpstr>Agenda </vt:lpstr>
      <vt:lpstr>Project Background and Related Work</vt:lpstr>
      <vt:lpstr>Aims and Objectives</vt:lpstr>
      <vt:lpstr>Data Collection</vt:lpstr>
      <vt:lpstr>Machine Learning Analysis</vt:lpstr>
      <vt:lpstr>Machine Learning Analysis</vt:lpstr>
      <vt:lpstr>Machine Learning Analysis</vt:lpstr>
      <vt:lpstr>Neural Networks Analysis</vt:lpstr>
      <vt:lpstr>Neural Networks  Analysis</vt:lpstr>
      <vt:lpstr>Deployment onto a Constrained Device</vt:lpstr>
      <vt:lpstr>Conclusions and Future Work</vt:lpstr>
      <vt:lpstr>Questions?</vt:lpstr>
      <vt:lpstr>Backup</vt:lpstr>
      <vt:lpstr>Proposed System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Research Project Presentation</dc:title>
  <dc:creator>Sean O Fithcheallaigh</dc:creator>
  <cp:lastModifiedBy>Sean O Fithcheallaigh</cp:lastModifiedBy>
  <cp:revision>16</cp:revision>
  <dcterms:created xsi:type="dcterms:W3CDTF">2023-05-16T19:17:17Z</dcterms:created>
  <dcterms:modified xsi:type="dcterms:W3CDTF">2023-05-21T20:55:34Z</dcterms:modified>
</cp:coreProperties>
</file>