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33BE-6BDE-8217-3DAB-14DA31528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9B7F-246F-0381-6259-12DF1E7A4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63584-CFA9-2F76-EE1F-13157CC6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423E-F70B-B407-F20A-41977E8D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1BA6-FA1F-88F3-3CC9-4894D31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2FB0-0D7D-A80D-154A-322C94D2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840-56A7-5611-0FA5-50FAF016F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433B-AC6C-B61B-46AF-CE7634A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8C66-6715-594C-987D-48CCAE10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86F9-4DFF-AD8B-FEF7-23FAB2B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9FD83-62AA-D7EA-E550-D2E397C85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ED75D-577C-8F87-3B86-EA5CC685B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2E30-FBC4-F2FC-A1E4-FF8F77EE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3A04-6ADC-89FD-52F4-8EF57065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73F8-5A68-FB2F-726A-56C900DF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3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7AA6-3812-CAF9-ED92-0D00BE2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FA0C-1CAA-2D16-7BA9-C579C7FD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7699-2C8A-901D-C0F5-D6F2AB89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C4C7-70A4-BBA5-1B16-97CF1C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6EAD-17B4-D815-3001-522DFBC9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7C49-22B0-895E-6409-6599BCF3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A00C-845F-4541-7023-2EFFDAF55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ABF8-79A1-B216-869B-892B09D7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7670-647E-B923-58FF-70CD3B66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344D-DBC7-6EB2-B414-021EF5D5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4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55B1-8000-E75D-DAD6-B1F8D71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5A7D-5D7E-E8C1-0B70-4BFF1E8E9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B5FDA-71D9-E9FF-0B67-BC3F57DB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F96C-2E82-1525-D620-D5DC4D00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9093B-BDB3-2BEF-43C8-AF92E0F0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945F-655D-FFB9-759C-1225BAFC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8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25D-940C-E8F4-A56B-8257D06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9145E-7A85-58B9-D502-1209A732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5BE40-444B-FE69-8697-7AD1C97C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D273C-7E25-4DF7-4BE2-65AB95BF4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6D509-1689-FA71-E7A7-AAEFD35DB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7FB5E-05A4-C55C-1AD6-A7F2E99B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21178-B5D2-6947-B1A2-83BC341D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FBA02-6E22-A93D-C2C5-52E05538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8081-85E2-2727-CC70-90FE9569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A965C-D614-DD23-F7F3-6C4E4723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B1210-12F6-23D6-7173-7B38B7CA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290B-6616-737E-2633-46CE72BB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7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CCB4B-FDEB-3A02-7344-A1FC353E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7932B-F8C5-9CAE-1F3C-7532B932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D0EB7-93EF-5414-29DD-7DB26FA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34AD-A385-E739-DCD7-8D14901A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AF70-0B11-3B34-9E53-9BE03B50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AE1AE-B973-E5B3-80D6-8A117CFA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A7C7A-3141-0E70-BF05-7D9FED90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91CB4-6B8D-96EA-2380-7DC8683F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8760-8239-7418-271F-057E64A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3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3265-C12B-5F01-8BA9-FC865D16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5208D-F0E4-35D2-7EAE-E4954306A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5C24E-1417-5BCB-4E1F-444F75E54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AC38-0E55-C512-CBE8-849A3E62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53A2-5A9F-B440-3D0F-D29F47B0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A2D52-7084-BE6E-B0DB-41C4BE01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0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58409-6BA3-EA6A-5AD3-D442BF67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DD1C-F7C7-6C27-76EA-5954046E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4399-7540-1F99-5939-B424559D4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3EAB-E12A-4CF7-8940-570A0514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5B43-C9D7-BBFA-BCDA-5CE6E00EC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7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D30A45-21CA-2315-D89C-7A762D52BDE7}"/>
              </a:ext>
            </a:extLst>
          </p:cNvPr>
          <p:cNvSpPr/>
          <p:nvPr/>
        </p:nvSpPr>
        <p:spPr>
          <a:xfrm>
            <a:off x="1911927" y="203571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044A4-95C9-9140-E653-F6196736913D}"/>
              </a:ext>
            </a:extLst>
          </p:cNvPr>
          <p:cNvSpPr/>
          <p:nvPr/>
        </p:nvSpPr>
        <p:spPr>
          <a:xfrm>
            <a:off x="1911927" y="253016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97793-4B49-D6DA-355B-C6EBD94E933F}"/>
              </a:ext>
            </a:extLst>
          </p:cNvPr>
          <p:cNvSpPr/>
          <p:nvPr/>
        </p:nvSpPr>
        <p:spPr>
          <a:xfrm>
            <a:off x="1911927" y="302461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84EA-23F0-B476-CCBE-E9D03E497BDE}"/>
              </a:ext>
            </a:extLst>
          </p:cNvPr>
          <p:cNvSpPr/>
          <p:nvPr/>
        </p:nvSpPr>
        <p:spPr>
          <a:xfrm>
            <a:off x="1911927" y="351906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45D9E-15E9-4D9B-7C95-1EA6261A1F56}"/>
              </a:ext>
            </a:extLst>
          </p:cNvPr>
          <p:cNvSpPr/>
          <p:nvPr/>
        </p:nvSpPr>
        <p:spPr>
          <a:xfrm>
            <a:off x="1911927" y="401351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947B1-0F10-4EB7-529C-6DB4E78CF6B7}"/>
              </a:ext>
            </a:extLst>
          </p:cNvPr>
          <p:cNvSpPr/>
          <p:nvPr/>
        </p:nvSpPr>
        <p:spPr>
          <a:xfrm>
            <a:off x="4088921" y="2286000"/>
            <a:ext cx="577970" cy="6043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3888C-E5EB-F7FB-6978-A0BABAB11679}"/>
              </a:ext>
            </a:extLst>
          </p:cNvPr>
          <p:cNvSpPr/>
          <p:nvPr/>
        </p:nvSpPr>
        <p:spPr>
          <a:xfrm>
            <a:off x="4088921" y="3363243"/>
            <a:ext cx="577970" cy="6043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FED25D-5308-0D0C-7EFB-276143A81158}"/>
              </a:ext>
            </a:extLst>
          </p:cNvPr>
          <p:cNvSpPr/>
          <p:nvPr/>
        </p:nvSpPr>
        <p:spPr>
          <a:xfrm>
            <a:off x="5703497" y="1040502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9ED057-03AD-F2FE-76C7-31BE9BF872E9}"/>
              </a:ext>
            </a:extLst>
          </p:cNvPr>
          <p:cNvSpPr/>
          <p:nvPr/>
        </p:nvSpPr>
        <p:spPr>
          <a:xfrm>
            <a:off x="5727938" y="2824621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8271C2-1286-F26A-F202-C99F9A16C991}"/>
              </a:ext>
            </a:extLst>
          </p:cNvPr>
          <p:cNvSpPr/>
          <p:nvPr/>
        </p:nvSpPr>
        <p:spPr>
          <a:xfrm>
            <a:off x="5703497" y="1933741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19F2C8-0603-A5FE-785F-BAE56A10D85A}"/>
              </a:ext>
            </a:extLst>
          </p:cNvPr>
          <p:cNvSpPr/>
          <p:nvPr/>
        </p:nvSpPr>
        <p:spPr>
          <a:xfrm>
            <a:off x="5727938" y="4611100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B826BB-71EC-F545-86ED-EC22FF41D79B}"/>
              </a:ext>
            </a:extLst>
          </p:cNvPr>
          <p:cNvSpPr/>
          <p:nvPr/>
        </p:nvSpPr>
        <p:spPr>
          <a:xfrm>
            <a:off x="5703497" y="3715501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E011E-582E-51E0-CFDD-56ACAE43467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2863273" y="2215820"/>
            <a:ext cx="1225648" cy="37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5957C-A891-469A-29D2-C92587569E1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63273" y="2640146"/>
            <a:ext cx="1225648" cy="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2262C3-0E9F-D374-8066-8CADB0136062}"/>
              </a:ext>
            </a:extLst>
          </p:cNvPr>
          <p:cNvCxnSpPr>
            <a:cxnSpLocks/>
          </p:cNvCxnSpPr>
          <p:nvPr/>
        </p:nvCxnSpPr>
        <p:spPr>
          <a:xfrm flipV="1">
            <a:off x="2863273" y="2640146"/>
            <a:ext cx="1225648" cy="58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6E5F57-9EAB-A894-0B10-E018145D559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863273" y="2588190"/>
            <a:ext cx="1225648" cy="112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B9DFDB-F419-8C29-496E-84A442CD91FB}"/>
              </a:ext>
            </a:extLst>
          </p:cNvPr>
          <p:cNvCxnSpPr>
            <a:cxnSpLocks/>
          </p:cNvCxnSpPr>
          <p:nvPr/>
        </p:nvCxnSpPr>
        <p:spPr>
          <a:xfrm flipV="1">
            <a:off x="2863273" y="2698119"/>
            <a:ext cx="1225648" cy="150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5DB127-5A63-0FBA-C398-FA8400AA39BC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863273" y="2215820"/>
            <a:ext cx="1310290" cy="123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A0A0FB-2BBE-50FB-7828-3A0B919677CA}"/>
              </a:ext>
            </a:extLst>
          </p:cNvPr>
          <p:cNvCxnSpPr>
            <a:stCxn id="5" idx="3"/>
          </p:cNvCxnSpPr>
          <p:nvPr/>
        </p:nvCxnSpPr>
        <p:spPr>
          <a:xfrm>
            <a:off x="2863273" y="2710270"/>
            <a:ext cx="1225648" cy="80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5EDE37-C88A-72BF-4E1E-063B12578FE8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2863273" y="3204720"/>
            <a:ext cx="1225648" cy="46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AEAC8-5555-D3CE-5293-930FC8105E82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2863273" y="3665433"/>
            <a:ext cx="1225648" cy="3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44E6A9-2253-A852-DB40-56FDA5A28EAA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2863273" y="3665433"/>
            <a:ext cx="1225648" cy="52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7D3C48-1539-76CF-9C12-5AF3D7E89BBC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666891" y="1500996"/>
            <a:ext cx="1036606" cy="10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F59DF6-8EF1-43C6-6A68-5F0CCF17E848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666891" y="2235931"/>
            <a:ext cx="1036606" cy="3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90D9D7-55CD-AAF2-3793-DA69EA18BC16}"/>
              </a:ext>
            </a:extLst>
          </p:cNvPr>
          <p:cNvCxnSpPr>
            <a:cxnSpLocks/>
          </p:cNvCxnSpPr>
          <p:nvPr/>
        </p:nvCxnSpPr>
        <p:spPr>
          <a:xfrm>
            <a:off x="4657951" y="2642425"/>
            <a:ext cx="1078927" cy="35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44A9E0-B295-D77E-D57C-EEF22A12082A}"/>
              </a:ext>
            </a:extLst>
          </p:cNvPr>
          <p:cNvCxnSpPr>
            <a:cxnSpLocks/>
          </p:cNvCxnSpPr>
          <p:nvPr/>
        </p:nvCxnSpPr>
        <p:spPr>
          <a:xfrm>
            <a:off x="4666891" y="2675208"/>
            <a:ext cx="1061047" cy="109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CCE8E4-1660-0BC2-2DDA-D9422797FFD8}"/>
              </a:ext>
            </a:extLst>
          </p:cNvPr>
          <p:cNvCxnSpPr>
            <a:cxnSpLocks/>
          </p:cNvCxnSpPr>
          <p:nvPr/>
        </p:nvCxnSpPr>
        <p:spPr>
          <a:xfrm>
            <a:off x="4691332" y="2681491"/>
            <a:ext cx="1045546" cy="199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FCE844-3807-592A-BA1C-055C9A1A4C68}"/>
              </a:ext>
            </a:extLst>
          </p:cNvPr>
          <p:cNvCxnSpPr>
            <a:cxnSpLocks/>
          </p:cNvCxnSpPr>
          <p:nvPr/>
        </p:nvCxnSpPr>
        <p:spPr>
          <a:xfrm flipV="1">
            <a:off x="4691332" y="1644881"/>
            <a:ext cx="1045546" cy="19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62E753-70F5-A377-CC67-8B60F4BCEEA6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 flipV="1">
            <a:off x="4666891" y="2449611"/>
            <a:ext cx="1121248" cy="1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64BA028-3489-A34F-C61C-3B4F02814FC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666891" y="3126811"/>
            <a:ext cx="1061047" cy="53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382CE9-D5C6-1DA1-985A-0D436B640603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666891" y="3665433"/>
            <a:ext cx="1036606" cy="2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7BD4B1-0AA1-6434-3B3C-9D952D0CD313}"/>
              </a:ext>
            </a:extLst>
          </p:cNvPr>
          <p:cNvCxnSpPr/>
          <p:nvPr/>
        </p:nvCxnSpPr>
        <p:spPr>
          <a:xfrm>
            <a:off x="4691332" y="3699170"/>
            <a:ext cx="1012165" cy="98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555481C-8AB1-8FF2-CF1A-62CCA71D327F}"/>
              </a:ext>
            </a:extLst>
          </p:cNvPr>
          <p:cNvSpPr/>
          <p:nvPr/>
        </p:nvSpPr>
        <p:spPr>
          <a:xfrm>
            <a:off x="7024896" y="1162582"/>
            <a:ext cx="113437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7D7DCE-C156-309D-B4EB-86C4EECB49D5}"/>
              </a:ext>
            </a:extLst>
          </p:cNvPr>
          <p:cNvSpPr/>
          <p:nvPr/>
        </p:nvSpPr>
        <p:spPr>
          <a:xfrm>
            <a:off x="7024897" y="2035420"/>
            <a:ext cx="1134375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CFE1A1-9925-8706-CE04-C0D5FE044D26}"/>
              </a:ext>
            </a:extLst>
          </p:cNvPr>
          <p:cNvSpPr/>
          <p:nvPr/>
        </p:nvSpPr>
        <p:spPr>
          <a:xfrm>
            <a:off x="7024898" y="2911037"/>
            <a:ext cx="1134374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12C005-9D22-1019-A837-3A9DBAA700B3}"/>
              </a:ext>
            </a:extLst>
          </p:cNvPr>
          <p:cNvSpPr/>
          <p:nvPr/>
        </p:nvSpPr>
        <p:spPr>
          <a:xfrm>
            <a:off x="7024896" y="3822108"/>
            <a:ext cx="1134374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D4FF41-AA08-368E-B706-EDA37A2516FE}"/>
              </a:ext>
            </a:extLst>
          </p:cNvPr>
          <p:cNvSpPr/>
          <p:nvPr/>
        </p:nvSpPr>
        <p:spPr>
          <a:xfrm>
            <a:off x="7024896" y="4733179"/>
            <a:ext cx="1134374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3E9F31-A15C-372F-6F22-B6F9C2D25852}"/>
              </a:ext>
            </a:extLst>
          </p:cNvPr>
          <p:cNvSpPr txBox="1"/>
          <p:nvPr/>
        </p:nvSpPr>
        <p:spPr>
          <a:xfrm>
            <a:off x="3875438" y="4107132"/>
            <a:ext cx="98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Hidden </a:t>
            </a:r>
          </a:p>
          <a:p>
            <a:pPr algn="ctr"/>
            <a:r>
              <a:rPr lang="en-GB" dirty="0"/>
              <a:t>Layer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1D7A8-F3D1-013B-7293-5C64A06FDC8B}"/>
              </a:ext>
            </a:extLst>
          </p:cNvPr>
          <p:cNvSpPr txBox="1"/>
          <p:nvPr/>
        </p:nvSpPr>
        <p:spPr>
          <a:xfrm>
            <a:off x="5434762" y="5448166"/>
            <a:ext cx="104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Hidden </a:t>
            </a:r>
          </a:p>
          <a:p>
            <a:pPr algn="ctr"/>
            <a:r>
              <a:rPr lang="en-GB" dirty="0"/>
              <a:t>Layer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0D03D4-B866-8F11-6680-8190C66199D2}"/>
              </a:ext>
            </a:extLst>
          </p:cNvPr>
          <p:cNvSpPr txBox="1"/>
          <p:nvPr/>
        </p:nvSpPr>
        <p:spPr>
          <a:xfrm>
            <a:off x="6480307" y="11625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CC1D92-459E-FDCB-0A7E-BAC111E47A7C}"/>
              </a:ext>
            </a:extLst>
          </p:cNvPr>
          <p:cNvSpPr txBox="1"/>
          <p:nvPr/>
        </p:nvSpPr>
        <p:spPr>
          <a:xfrm>
            <a:off x="6470509" y="20512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5DDBE6-653D-CBE0-B0AB-044581DEEA56}"/>
              </a:ext>
            </a:extLst>
          </p:cNvPr>
          <p:cNvSpPr txBox="1"/>
          <p:nvPr/>
        </p:nvSpPr>
        <p:spPr>
          <a:xfrm>
            <a:off x="6470509" y="3799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EEB7C7-0616-E5D5-2FF6-54724DC23F7C}"/>
              </a:ext>
            </a:extLst>
          </p:cNvPr>
          <p:cNvSpPr txBox="1"/>
          <p:nvPr/>
        </p:nvSpPr>
        <p:spPr>
          <a:xfrm>
            <a:off x="6480307" y="28543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A521C2-5450-F156-D86F-C3D6E4D7C95B}"/>
              </a:ext>
            </a:extLst>
          </p:cNvPr>
          <p:cNvSpPr txBox="1"/>
          <p:nvPr/>
        </p:nvSpPr>
        <p:spPr>
          <a:xfrm>
            <a:off x="6480307" y="47437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7112CFA-EA8A-DD7A-3ACE-8BA317D99F26}"/>
              </a:ext>
            </a:extLst>
          </p:cNvPr>
          <p:cNvSpPr/>
          <p:nvPr/>
        </p:nvSpPr>
        <p:spPr>
          <a:xfrm>
            <a:off x="7870285" y="5570563"/>
            <a:ext cx="288985" cy="2953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7D9B9AC-D70E-4778-5AE1-5D5B14962858}"/>
              </a:ext>
            </a:extLst>
          </p:cNvPr>
          <p:cNvSpPr/>
          <p:nvPr/>
        </p:nvSpPr>
        <p:spPr>
          <a:xfrm>
            <a:off x="7870285" y="6036560"/>
            <a:ext cx="288985" cy="2953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758AC06D-D3B7-BC35-AACD-3650885BB500}"/>
              </a:ext>
            </a:extLst>
          </p:cNvPr>
          <p:cNvSpPr/>
          <p:nvPr/>
        </p:nvSpPr>
        <p:spPr>
          <a:xfrm>
            <a:off x="8315864" y="5448166"/>
            <a:ext cx="189781" cy="9612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9D6D94-B348-FE23-F82C-B3C5C7D0274E}"/>
              </a:ext>
            </a:extLst>
          </p:cNvPr>
          <p:cNvSpPr txBox="1"/>
          <p:nvPr/>
        </p:nvSpPr>
        <p:spPr>
          <a:xfrm>
            <a:off x="8512953" y="5744130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261950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 Fithcheallaigh</dc:creator>
  <cp:lastModifiedBy>Sean O Fithcheallaigh</cp:lastModifiedBy>
  <cp:revision>1</cp:revision>
  <dcterms:created xsi:type="dcterms:W3CDTF">2023-03-19T18:59:11Z</dcterms:created>
  <dcterms:modified xsi:type="dcterms:W3CDTF">2023-03-19T19:48:04Z</dcterms:modified>
</cp:coreProperties>
</file>