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E964-9E4E-8EEA-4355-037CA207D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E4AA6-4644-4392-C9FB-910D6445D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A618-994B-E257-3E85-4A6DA735D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5E807-F440-1045-3E4C-78C09160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68A0D-16F1-9C5D-C2BD-12659860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55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1C92-4958-F1B8-43A5-315ECDFB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20D82-6ABE-2426-AE19-FBBC3A339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B8A14-FB77-5029-E592-F8A084A7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302D-04A3-6E50-E928-7DD0FA4D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D10E-61B7-224B-F7AD-3E57820D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0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3390D-9ECF-B089-762B-851F281D8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19AF4-E951-1649-C3B5-9D00C6BFF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12F9-8698-A46C-4675-932FDC37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C926-1B5C-8D2C-9C3F-76B0799D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ED19-EC0F-FE4A-A10B-FB8783FC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3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C50B-C1C7-1020-F86F-5DA97E39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9DFE-5AD3-D308-F852-CD627A0E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E0DE-F5C0-448C-CAED-C4B8529E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C2095-CB19-E261-E74B-D2E15759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7E006-166F-1DA2-8BA9-F35721EB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07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5FA8-09AC-062C-B878-157FD3F2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AF57-2520-BBCC-F611-2A24551F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298E5-D99C-B617-D763-BBC79EE5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9EEA7-3A23-B74A-7669-2E2AFAD9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EA8D-D107-D97C-4310-7DF4FC82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7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42A0-2C9B-9511-41AD-0C8B4CE9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0C3D7-5919-E538-ED45-511289F44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30853-6DFB-F2E5-1180-1B4717F3F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8A6B1-EB2A-0C88-C831-00FE3BA1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F85AA-D224-D33E-8712-0157C247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46B1D-CD49-5029-81D9-353CCE94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4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CFA9-D255-9001-B34C-35E53B26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A6810-11A5-8535-A63D-8030D768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AA27B-D1FB-9FA1-0EC5-5A18EB599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5B28E-51BB-6AC6-A16C-F8B9C601A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40228-EDCF-8987-4F0D-D849DF1C0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5EFA9-A678-DB9E-0F6D-528EF89F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06AC5-4A32-7D19-DB6C-9C079734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127DC-D4DC-58B7-8BBD-6EA68BCE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F120-1961-4C77-B357-AD920EB2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3BD6D-B136-BD2E-8AA0-0ECB1928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21ADD1-BA4D-B790-D579-2586597A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ABF13-D5D1-23FE-A4C2-FB7F0A1C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08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1D3F9-F1C8-CC13-D8A8-ECFBC5C8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14882-4035-FCED-ECE4-7EA9582D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8711A-DA36-83F4-093F-721DDCE8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6273-3DF4-90B8-B7B3-775A9C84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2204-EEEE-9983-65AF-E4C17006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B390B-CEBA-CCE4-CE6B-4559615D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EBFF7-D10A-CA52-F2E8-B5873608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CFA86-BE2A-6C70-DBF4-E586F1C1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716B6-D86D-4939-4C85-CEC347E6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32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C398-82AB-B795-FE7E-60EBBA38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9349A-6454-5CA9-A60B-BF1BB8E6F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ED4F6-B9CD-97CF-871C-501DEBB29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4E77-DAC7-E511-D24E-526B51E7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20025-FEA8-4746-79E1-F296D15D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5A557-E222-47A6-5A1F-BD35ABB41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40F03-0997-10FD-CDBB-C631ECDE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127B1-2D52-79E8-D137-EF4693C7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5697-7A5B-B8CD-E4E7-ABC61D6CF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C01F7-A961-4174-AE2B-2A632827EB0B}" type="datetimeFigureOut">
              <a:rPr lang="en-GB" smtClean="0"/>
              <a:t>25/02/2023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AD05B-9D7F-5101-AB43-1439EDE5A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BF854-4CAF-57AA-155E-355A48F33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96CBD-5C3B-473D-AC36-BEC66AC13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3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C38138-37DC-AAF5-CE00-0771CB86DAF1}"/>
              </a:ext>
            </a:extLst>
          </p:cNvPr>
          <p:cNvSpPr/>
          <p:nvPr/>
        </p:nvSpPr>
        <p:spPr>
          <a:xfrm>
            <a:off x="7960657" y="2233283"/>
            <a:ext cx="332509" cy="22444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7B801-C2CA-2BFA-339B-63922C28CE1D}"/>
              </a:ext>
            </a:extLst>
          </p:cNvPr>
          <p:cNvSpPr/>
          <p:nvPr/>
        </p:nvSpPr>
        <p:spPr>
          <a:xfrm>
            <a:off x="3717985" y="3260785"/>
            <a:ext cx="1414732" cy="4054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E33F07-2F75-5E26-CD01-B07F3E284A2A}"/>
              </a:ext>
            </a:extLst>
          </p:cNvPr>
          <p:cNvSpPr/>
          <p:nvPr/>
        </p:nvSpPr>
        <p:spPr>
          <a:xfrm>
            <a:off x="5460521" y="3260785"/>
            <a:ext cx="103517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355107-DC36-F468-9C41-0CADE7837BD5}"/>
              </a:ext>
            </a:extLst>
          </p:cNvPr>
          <p:cNvSpPr/>
          <p:nvPr/>
        </p:nvSpPr>
        <p:spPr>
          <a:xfrm>
            <a:off x="5703499" y="3224841"/>
            <a:ext cx="136584" cy="5032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30BEB2-ED86-8028-747B-5B72DBDE98AC}"/>
              </a:ext>
            </a:extLst>
          </p:cNvPr>
          <p:cNvSpPr/>
          <p:nvPr/>
        </p:nvSpPr>
        <p:spPr>
          <a:xfrm>
            <a:off x="5976669" y="3173081"/>
            <a:ext cx="158151" cy="606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49A95B-8061-77C9-791C-EB026198F53F}"/>
              </a:ext>
            </a:extLst>
          </p:cNvPr>
          <p:cNvSpPr/>
          <p:nvPr/>
        </p:nvSpPr>
        <p:spPr>
          <a:xfrm>
            <a:off x="6303033" y="3117729"/>
            <a:ext cx="158151" cy="734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57087C-400E-664A-4BE3-00DBFA7BC83E}"/>
              </a:ext>
            </a:extLst>
          </p:cNvPr>
          <p:cNvSpPr/>
          <p:nvPr/>
        </p:nvSpPr>
        <p:spPr>
          <a:xfrm>
            <a:off x="7436362" y="2615960"/>
            <a:ext cx="158150" cy="162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39368C-7FEC-576D-AFBD-82BE86364037}"/>
              </a:ext>
            </a:extLst>
          </p:cNvPr>
          <p:cNvSpPr/>
          <p:nvPr/>
        </p:nvSpPr>
        <p:spPr>
          <a:xfrm>
            <a:off x="7014106" y="2851030"/>
            <a:ext cx="158150" cy="11559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A883FC-EA52-920E-C3AC-40659B2A8E1A}"/>
              </a:ext>
            </a:extLst>
          </p:cNvPr>
          <p:cNvSpPr/>
          <p:nvPr/>
        </p:nvSpPr>
        <p:spPr>
          <a:xfrm>
            <a:off x="6686077" y="2998397"/>
            <a:ext cx="158151" cy="973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4DA4B-6C42-DF48-BDD8-1931C8F18006}"/>
              </a:ext>
            </a:extLst>
          </p:cNvPr>
          <p:cNvSpPr/>
          <p:nvPr/>
        </p:nvSpPr>
        <p:spPr>
          <a:xfrm>
            <a:off x="2924355" y="3428999"/>
            <a:ext cx="793630" cy="646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0063E-F716-D073-7926-E0022B38BAE1}"/>
              </a:ext>
            </a:extLst>
          </p:cNvPr>
          <p:cNvSpPr txBox="1"/>
          <p:nvPr/>
        </p:nvSpPr>
        <p:spPr>
          <a:xfrm>
            <a:off x="3614098" y="2606862"/>
            <a:ext cx="18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Ultrasonic Sensor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69BBA9-8229-F864-CFB4-507F378D690D}"/>
              </a:ext>
            </a:extLst>
          </p:cNvPr>
          <p:cNvSpPr txBox="1"/>
          <p:nvPr/>
        </p:nvSpPr>
        <p:spPr>
          <a:xfrm>
            <a:off x="7725198" y="186395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188A52-186F-D42E-85FF-E9DA39A0F355}"/>
              </a:ext>
            </a:extLst>
          </p:cNvPr>
          <p:cNvSpPr txBox="1"/>
          <p:nvPr/>
        </p:nvSpPr>
        <p:spPr>
          <a:xfrm>
            <a:off x="6073696" y="2326423"/>
            <a:ext cx="144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Sound Waves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66C3F2-3B69-2BD3-63FC-40DB4EEE18CD}"/>
              </a:ext>
            </a:extLst>
          </p:cNvPr>
          <p:cNvCxnSpPr>
            <a:cxnSpLocks/>
          </p:cNvCxnSpPr>
          <p:nvPr/>
        </p:nvCxnSpPr>
        <p:spPr>
          <a:xfrm>
            <a:off x="5132717" y="4658264"/>
            <a:ext cx="0" cy="68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8DB08E-567A-ECBD-B7D3-E77F2E9CBA27}"/>
              </a:ext>
            </a:extLst>
          </p:cNvPr>
          <p:cNvCxnSpPr>
            <a:cxnSpLocks/>
          </p:cNvCxnSpPr>
          <p:nvPr/>
        </p:nvCxnSpPr>
        <p:spPr>
          <a:xfrm>
            <a:off x="7960657" y="4658264"/>
            <a:ext cx="0" cy="681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54DC21-C6EE-3E2F-26D8-7F33B3D4C3BB}"/>
              </a:ext>
            </a:extLst>
          </p:cNvPr>
          <p:cNvCxnSpPr/>
          <p:nvPr/>
        </p:nvCxnSpPr>
        <p:spPr>
          <a:xfrm>
            <a:off x="5132717" y="4999007"/>
            <a:ext cx="2827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310A11-7EAC-AF22-240C-36AB79BD28B2}"/>
              </a:ext>
            </a:extLst>
          </p:cNvPr>
          <p:cNvSpPr txBox="1"/>
          <p:nvPr/>
        </p:nvSpPr>
        <p:spPr>
          <a:xfrm>
            <a:off x="6011850" y="4535833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Distance, L</a:t>
            </a:r>
          </a:p>
        </p:txBody>
      </p:sp>
    </p:spTree>
    <p:extLst>
      <p:ext uri="{BB962C8B-B14F-4D97-AF65-F5344CB8AC3E}">
        <p14:creationId xmlns:p14="http://schemas.microsoft.com/office/powerpoint/2010/main" val="6423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O Fithcheallaigh</dc:creator>
  <cp:lastModifiedBy>Sean O Fithcheallaigh</cp:lastModifiedBy>
  <cp:revision>1</cp:revision>
  <dcterms:created xsi:type="dcterms:W3CDTF">2023-02-25T14:41:29Z</dcterms:created>
  <dcterms:modified xsi:type="dcterms:W3CDTF">2023-02-25T18:39:01Z</dcterms:modified>
</cp:coreProperties>
</file>