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5646-8519-2028-3A3B-EC432D9A0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FE475-28C5-EBBD-1F82-9ED5F9761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B3CA7-3D3C-F97C-917C-4AE2F163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DE9-BD1D-44F3-B8F5-A24F53B8DB36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FD9AA-F8A1-E0D6-0919-5171405C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6C9A-68EF-855A-6A75-0B4B8E60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C-BBE1-4682-902F-DB7451CA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7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812-9A59-07DC-A64F-E9BC5587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02FD3-EB1F-27FE-D31E-5AA6A831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71FD-60CF-6043-95BC-F9DDAA0D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DE9-BD1D-44F3-B8F5-A24F53B8DB36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C42AE-FBA6-86B7-867D-02207135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A110-C144-5639-2371-28E34FE5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C-BBE1-4682-902F-DB7451CA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5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28425-51DB-C03A-D12D-47A240428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5CDFB-B803-5CDE-6AEB-DB17D2622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C51DB-CA26-09A8-5AF7-C7B544F6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DE9-BD1D-44F3-B8F5-A24F53B8DB36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B5C8-415E-421A-EF71-B47294E1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43AE-29C5-FEF3-90C7-AD627A0E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C-BBE1-4682-902F-DB7451CA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4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CBFE-2BB1-28BC-2EA0-3108FC9A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BF63-54BF-E22E-B425-D3D7E5EB1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3D02-52DD-B01D-B6F6-9F96DD8A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DE9-BD1D-44F3-B8F5-A24F53B8DB36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B4DE-DAB0-F2C4-4C93-32577564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D9F9-7E70-DD6C-7973-AFF20175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C-BBE1-4682-902F-DB7451CA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20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4B8B-074A-687C-F59B-9FB86312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7F4C0-BE72-0448-83B5-6EC95BBF3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02E3-8475-B03A-C6E8-80418D80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DE9-BD1D-44F3-B8F5-A24F53B8DB36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D58B-6200-CC1E-F4E9-12237F12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0326-1237-3452-88B0-7618D0FB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C-BBE1-4682-902F-DB7451CA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3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D09C-F4A6-671C-0891-ACB7BBAC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DDB4-1389-0D81-56CA-A48201FAF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5399"/>
            <a:ext cx="5181600" cy="5091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C8AB5-D57D-A879-22BD-F3C40DB24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5399"/>
            <a:ext cx="5181600" cy="5091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B9F5E-CED6-0296-BC10-BFE721D1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DE9-BD1D-44F3-B8F5-A24F53B8DB36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90F21-BEB2-891B-B5FD-2167A1B0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2D5D7-6E29-FB55-6808-2BB27329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C-BBE1-4682-902F-DB7451CA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5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0979-2485-AE5A-757E-6379D6C7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667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7FF4B-F42E-0161-BB3C-4C3EAFAC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985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2FCF-7C43-A1EC-0A1C-5F3F0F266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89132"/>
            <a:ext cx="5157787" cy="4000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673C8-B7F4-3BA2-B8F4-A059B3F91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985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D37C8-A46D-623B-83F4-76FD51EB8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9132"/>
            <a:ext cx="5183188" cy="4000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AE25E-FBF2-4BD5-26AE-01441C39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DE9-BD1D-44F3-B8F5-A24F53B8DB36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0F74-EB84-FBFD-A9B8-B4F548B7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7CBAD-527E-148F-7B80-6559C94F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C-BBE1-4682-902F-DB7451CA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68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8105-7AD4-27EC-7FD9-6BD95808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4A5AA-2A5A-A06E-A2EF-7A005375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DE9-BD1D-44F3-B8F5-A24F53B8DB36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8A25C-6FF7-423E-FD3E-F621006B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54352-CF19-67A0-AFC7-111CFC7D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C-BBE1-4682-902F-DB7451CA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1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1917E-CA9B-046C-388C-F09D795A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DE9-BD1D-44F3-B8F5-A24F53B8DB36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59538-DE71-6140-4589-5EA95ECD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345E4-117D-AA3D-4353-7D8F6337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C-BBE1-4682-902F-DB7451CA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0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6AD1-2583-0A4E-5DC4-E9E54793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8A84-5395-433B-7274-A6DF1162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AC34A-9967-87FB-1618-6D9118A76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F297C-062E-1756-C8B5-C2A8574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DE9-BD1D-44F3-B8F5-A24F53B8DB36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109B8-DDD8-1F28-DB1E-934B9BB7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18191-1956-EC99-BEDD-DEFD9C07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C-BBE1-4682-902F-DB7451CA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777D-F553-4439-A651-6FB3197D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C1C38-F999-948F-1904-599085739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48669-F539-2FF1-7FAA-754EDA295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9916F-DFD3-F5AD-2628-369D584D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DE9-BD1D-44F3-B8F5-A24F53B8DB36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F5D3D-674B-F631-116B-B209E38C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E7D59-2A07-4172-B606-E7F668C1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E53C-BBE1-4682-902F-DB7451CA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76417-5F66-4A40-BDDD-9DB63FD7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7A12-EBE7-8E7B-0A27-BC8285985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73791"/>
            <a:ext cx="10515600" cy="5103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BAD5-8C78-E744-8BAD-600440768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4DE9-BD1D-44F3-B8F5-A24F53B8DB36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1797-8CAC-DC06-609A-817FDE943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66C6-E207-B45B-A1A4-319D2D221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8E53C-BBE1-4682-902F-DB7451CA89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8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FDB8-36F9-4027-A70B-81ADDD472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COM748</a:t>
            </a:r>
            <a:br>
              <a:rPr lang="en-GB" dirty="0"/>
            </a:br>
            <a:r>
              <a:rPr lang="en-GB" dirty="0"/>
              <a:t>MSc Research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DA3EB-ED15-66F0-1D1D-9FC5BCD0D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Seán Ó Fithcheallaigh</a:t>
            </a:r>
          </a:p>
          <a:p>
            <a:r>
              <a:rPr lang="en-GB" dirty="0"/>
              <a:t>B00830189</a:t>
            </a:r>
          </a:p>
        </p:txBody>
      </p:sp>
    </p:spTree>
    <p:extLst>
      <p:ext uri="{BB962C8B-B14F-4D97-AF65-F5344CB8AC3E}">
        <p14:creationId xmlns:p14="http://schemas.microsoft.com/office/powerpoint/2010/main" val="96309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58AC-55A4-AAD3-399F-40FB5E04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4725-4F97-C14B-AE0C-21850524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Proposed title</a:t>
            </a:r>
          </a:p>
          <a:p>
            <a:pPr lvl="1"/>
            <a:r>
              <a:rPr lang="en-GB" dirty="0"/>
              <a:t>Studying the feasibility of implementing a close-range navigation system on constrained device through modelling ultrasonic data for use by individuals with visual impairments.</a:t>
            </a:r>
          </a:p>
          <a:p>
            <a:r>
              <a:rPr lang="en-GB" dirty="0"/>
              <a:t>Outline</a:t>
            </a:r>
          </a:p>
          <a:p>
            <a:pPr lvl="1"/>
            <a:r>
              <a:rPr lang="en-GB" dirty="0"/>
              <a:t>A constrained device is typically considered to be some form of low-power device, such as a smart watch, or mobile phone. It is constrained because of the constraints presented through limited memory availability as well as a dischargeable, finite power source (e.g., battery)</a:t>
            </a:r>
          </a:p>
          <a:p>
            <a:pPr lvl="1"/>
            <a:r>
              <a:rPr lang="en-GB" dirty="0"/>
              <a:t>The dataset could be data gathered using a microcontroller (Arduino/STM32F4) and a </a:t>
            </a:r>
            <a:r>
              <a:rPr lang="en-GB"/>
              <a:t>proximity sensor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05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108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COM748 MSc Research Proposals</vt:lpstr>
      <vt:lpstr>Proposal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O Fithcheallaigh</dc:creator>
  <cp:lastModifiedBy>Sean O Fithcheallaigh</cp:lastModifiedBy>
  <cp:revision>6</cp:revision>
  <dcterms:created xsi:type="dcterms:W3CDTF">2022-09-19T16:46:19Z</dcterms:created>
  <dcterms:modified xsi:type="dcterms:W3CDTF">2022-09-19T19:43:07Z</dcterms:modified>
</cp:coreProperties>
</file>