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D1F6-F4B4-4AA7-AEF0-CBFDE0EBE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1A54-5FA0-4F2A-BA0C-502F1815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426-AF08-4263-B3F9-8019AE67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2004-DE7A-436F-89AB-6368E7E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465D-A479-4451-AC93-7C158853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C69F-7C1C-4160-8F34-684C3C83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D290-1409-4E5D-865A-920D9C4B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789B-E7A8-4CB9-8514-98534BF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1658-5DA3-48F3-AD86-A4F8316C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6C8F-5BBA-49F8-86EC-CDFE33C3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7EF83-449F-4664-B8F7-E00EA1942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EE07-4AB9-440A-AB25-436277BD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0C7E-B0FC-49B6-BD7B-1BE036C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376F-649F-4FF0-80B8-A0DC6138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526A-6EB9-4909-9803-5B9CB302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3C70-AAFB-4B7C-ADB0-172E20BB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1D9A-3741-4E27-909A-DCC9BFBA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3F96-43A2-475C-BB76-14840D78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14C0-E3FA-473C-9A75-E664793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73ED-C0F4-4FFB-B9CE-0615D8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BFE5-E20D-4C2A-BFB6-EC46D97C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EC5D-F329-4CFE-BEB2-B2A188BE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769F-8C16-4EAA-A2E3-1E68064F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0B7C-D6CD-422F-8320-0E188AFC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E646-EEBE-4D9F-9B1F-5B465092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F920-A703-4335-864E-023BB169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DD2F-FF89-4E67-A51E-C8B537DB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989AA-E2E7-4830-A79C-F352589B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6E75-9984-44EB-A21E-C58FC15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C0D3-08C1-4337-9EA5-75CECC2B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6560-AFEB-46EB-85E0-794D5DC5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E5DA-0ECC-4DFF-B2D4-F91DC8C6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D019-F93C-41FB-AC03-6F8E8E5B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116A-D89A-4FDB-9915-2C3BA8B8C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73F4E-C3E4-4322-AA58-D2BACF46D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6E01E-E4F4-4AEC-9A83-614E54B55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12E6F-BECA-47BD-A31E-74F40617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7D4A4-3E59-4655-9C9F-1B3A6EE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961EB-8366-41D9-B496-27CC24F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5DB-887E-42FC-97B8-875CBF14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1C341-CB58-41B2-8864-8359B8CC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7760B-BC79-42DF-A66D-FE1CD9BE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98158-ED66-4A0E-B74A-076CE41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2D056-1E72-4615-8CDD-CA2D1B3A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61DF2-7D79-4ECC-B56B-47E90FF0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005AB-0F42-43B1-BF2B-A6EFD539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A0DE-21E4-4BFC-82A8-1AF47CA1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F106-3C94-41F3-BF1E-9AC0DFB4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F5E8F-DB42-4001-AC06-CC7558A83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B9F91-80D2-4750-8A55-A0D58509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9E3-D334-4BF2-AF62-01B05944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5FBF8-F6AF-4722-B25B-D36EE7EA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4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C08C-8F9B-4FFA-AD46-985D769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E3A0-99DA-4F06-9BE2-764EA6586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A8E1-B5C9-4FF7-B57B-244B8AF1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6AE2-E2E7-48B1-87C9-6FD0F93E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F6A0-EE8F-4BBC-8B2C-724B64B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757D8-A69E-4030-B47C-AB67F55A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19E5D-9DEE-4F2D-A3B8-D6CA516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91EC7-F55A-420A-958F-393D992F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BF07-4B4A-4CFF-A308-46952C02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5D2B-4C39-4796-8BAA-8D26A2F9F7A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AA6D-7AC8-4168-A25D-E57604632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8A47-A3C2-44A1-9291-FD21EBCC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ED8A-DEE3-4BBE-8867-BCD802E51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D310A2-5F66-4630-98EC-4D1B3C375246}"/>
              </a:ext>
            </a:extLst>
          </p:cNvPr>
          <p:cNvSpPr/>
          <p:nvPr/>
        </p:nvSpPr>
        <p:spPr>
          <a:xfrm>
            <a:off x="4563611" y="975220"/>
            <a:ext cx="2197916" cy="490756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195CA-587D-4E30-BAF3-A692EA8019C0}"/>
              </a:ext>
            </a:extLst>
          </p:cNvPr>
          <p:cNvSpPr txBox="1"/>
          <p:nvPr/>
        </p:nvSpPr>
        <p:spPr>
          <a:xfrm>
            <a:off x="4563610" y="1279822"/>
            <a:ext cx="219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Main Application </a:t>
            </a:r>
          </a:p>
          <a:p>
            <a:pPr algn="ctr"/>
            <a:r>
              <a:rPr lang="en-GB" sz="1600" dirty="0"/>
              <a:t>Processor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445839-9C60-49E6-88F8-2C8A2D6939C4}"/>
              </a:ext>
            </a:extLst>
          </p:cNvPr>
          <p:cNvSpPr/>
          <p:nvPr/>
        </p:nvSpPr>
        <p:spPr>
          <a:xfrm>
            <a:off x="2383870" y="1973510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Co-processors or Accelerators </a:t>
            </a:r>
          </a:p>
          <a:p>
            <a:pPr algn="ctr"/>
            <a:r>
              <a:rPr lang="en-GB" sz="1200"/>
              <a:t>(FPU, DSP etc.)</a:t>
            </a:r>
            <a:endParaRPr lang="en-GB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F3F381-C8BF-40EA-9222-3D0439105A9D}"/>
              </a:ext>
            </a:extLst>
          </p:cNvPr>
          <p:cNvSpPr/>
          <p:nvPr/>
        </p:nvSpPr>
        <p:spPr>
          <a:xfrm>
            <a:off x="2383870" y="4512579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/>
              <a:t>Co-processors or Accelerators </a:t>
            </a:r>
          </a:p>
          <a:p>
            <a:pPr algn="ctr"/>
            <a:r>
              <a:rPr lang="en-GB" sz="1200"/>
              <a:t>(FPU, DSP etc.)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1C5FA-C2EA-4B03-B5CC-7655108166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33829" y="2481044"/>
            <a:ext cx="92978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9CC108-E5BA-49FA-9D63-6BCAD2276A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33829" y="5020113"/>
            <a:ext cx="14037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4B0B6B-C3B4-4DFB-BD2A-47CB7E3A7ED8}"/>
              </a:ext>
            </a:extLst>
          </p:cNvPr>
          <p:cNvSpPr/>
          <p:nvPr/>
        </p:nvSpPr>
        <p:spPr>
          <a:xfrm>
            <a:off x="7691309" y="1973510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Co-processors or Accelerators </a:t>
            </a:r>
          </a:p>
          <a:p>
            <a:pPr algn="ctr"/>
            <a:r>
              <a:rPr lang="en-GB" sz="1200" dirty="0"/>
              <a:t>(FPU, DSP etc.)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5CA612-BBBF-4F54-8D93-3F2D098F00E1}"/>
              </a:ext>
            </a:extLst>
          </p:cNvPr>
          <p:cNvCxnSpPr>
            <a:stCxn id="18" idx="1"/>
          </p:cNvCxnSpPr>
          <p:nvPr/>
        </p:nvCxnSpPr>
        <p:spPr>
          <a:xfrm flipH="1">
            <a:off x="6761525" y="2481044"/>
            <a:ext cx="92978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E2D6CB-0A92-4EDC-A1D1-2C7BAD63A0BC}"/>
              </a:ext>
            </a:extLst>
          </p:cNvPr>
          <p:cNvSpPr/>
          <p:nvPr/>
        </p:nvSpPr>
        <p:spPr>
          <a:xfrm>
            <a:off x="7691309" y="4512579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Comms. Hardware </a:t>
            </a:r>
          </a:p>
          <a:p>
            <a:pPr algn="ctr"/>
            <a:r>
              <a:rPr lang="en-GB" sz="1200" dirty="0"/>
              <a:t>(Wi-Fi, BLE etc.)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CC3E6F-0EB4-4882-A0AB-5C164BDC8ADB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6287545" y="5010325"/>
            <a:ext cx="1403764" cy="97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6C6F76-A83B-4FA7-A40A-0A6AB1F7C636}"/>
              </a:ext>
            </a:extLst>
          </p:cNvPr>
          <p:cNvSpPr/>
          <p:nvPr/>
        </p:nvSpPr>
        <p:spPr>
          <a:xfrm>
            <a:off x="5037587" y="1986166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Integrated Processors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1AD277-5195-4926-BB3B-A92FECBE8C76}"/>
              </a:ext>
            </a:extLst>
          </p:cNvPr>
          <p:cNvSpPr/>
          <p:nvPr/>
        </p:nvSpPr>
        <p:spPr>
          <a:xfrm>
            <a:off x="5037586" y="3244478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Volatile Memory</a:t>
            </a:r>
          </a:p>
          <a:p>
            <a:pPr algn="ctr"/>
            <a:r>
              <a:rPr lang="en-GB" sz="1200" dirty="0"/>
              <a:t>(RAM)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FE22AC-B8FD-44AC-8F20-F6F02010F444}"/>
              </a:ext>
            </a:extLst>
          </p:cNvPr>
          <p:cNvSpPr/>
          <p:nvPr/>
        </p:nvSpPr>
        <p:spPr>
          <a:xfrm>
            <a:off x="5037586" y="4502791"/>
            <a:ext cx="1249959" cy="1015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Peripherals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730E1F-7755-42A6-98F0-4363219CA6FE}"/>
              </a:ext>
            </a:extLst>
          </p:cNvPr>
          <p:cNvSpPr/>
          <p:nvPr/>
        </p:nvSpPr>
        <p:spPr>
          <a:xfrm>
            <a:off x="2122415" y="369116"/>
            <a:ext cx="7264866" cy="586390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78024-CDB5-4747-8733-EF4B4ACB7353}"/>
              </a:ext>
            </a:extLst>
          </p:cNvPr>
          <p:cNvSpPr txBox="1"/>
          <p:nvPr/>
        </p:nvSpPr>
        <p:spPr>
          <a:xfrm>
            <a:off x="3959600" y="497720"/>
            <a:ext cx="340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Edge Device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36802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Fithcheallaigh, Sean</dc:creator>
  <cp:lastModifiedBy>O Fithcheallaigh, Sean</cp:lastModifiedBy>
  <cp:revision>1</cp:revision>
  <dcterms:created xsi:type="dcterms:W3CDTF">2023-05-02T10:11:32Z</dcterms:created>
  <dcterms:modified xsi:type="dcterms:W3CDTF">2023-05-02T10:43:25Z</dcterms:modified>
</cp:coreProperties>
</file>