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8020-45E0-4E58-984E-B682322B1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DA097-F264-499D-84D3-3C8CAED40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1202-E28E-494D-9C36-39A13D35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67F6-26D8-4415-B8EE-142EE42C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A1CB-0DDE-4DEE-BC05-698A53A1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9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80B8-3999-42BD-819F-1757926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39E71-2FB0-4ABB-832D-9FC8CCED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E697-E700-4670-B5E1-970B9D87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98A5-77A0-4998-BEC6-51C06CE0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7ED9-C239-40EA-989A-B5026F9D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D93C1-1952-4523-A3A1-654D72ACC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89781-CFF7-4744-85A5-D0817698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7FC4-6311-4541-9E2F-AD3FDE6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511D-87AB-4907-82CA-257F481E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F61B-2F86-4C1E-A4F5-A3FC2A24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3F5D-BBE4-4B36-A379-5750451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EC93-E31D-45E2-B73D-804A8BCE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D933-89AB-474F-A0CE-7FE59161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E078-2BCA-4D48-98AC-7456D8C2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A9FD-7C3D-490A-AE39-72B233DF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9635-92BF-4667-B3A1-2EFBBEDF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50B8-5C18-420C-A3B5-1153276E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48C6-1597-40FD-B975-C085C10D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A0DC-CC79-4676-B393-A63D2AE5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4A37-C1B6-4ABB-84A5-A963C959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4711-4CD0-4AF1-ADC3-466BEDF6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B2AD-1DA2-42FA-802A-B45641DD8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A16E-1A24-461E-8E97-6102F084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492F-8643-4351-B56F-96F69F9C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BD4A-5FFF-409B-BE49-55BA32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98CF-8B11-48B4-8C57-F591A313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8360-552F-4099-B84F-6861219C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FEAF3-1ABD-47A8-8AB0-1124AE7E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A7415-C46E-428F-AF1E-B6FEF116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04FCF-5FCF-4D0C-A517-B1A6AFB2D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CC612-A63A-417F-B942-B10724F19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E3C5A-B9EE-4CC1-94BC-49EC7A85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EDC94-8462-46B0-8D4B-45DA33BD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A3D8-2EBB-4341-95BC-1605A6C6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6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9C98-3226-432F-A5BE-632B0AC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160DA-60FD-42CE-9E52-23418B21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E9143-3AC8-4951-859C-3B27794B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E1412-5E37-4515-AD5F-E6EE1261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5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EF3EB-4D97-4593-A2AE-33D0AB3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20F0-0C1E-4DD8-AD65-3AB43692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89067-6793-46D9-9498-3CBC85AC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8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9338-E00A-44A5-A234-F96BE60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3C4B-B0EC-4376-8898-50DDE4085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F4B3C-6668-4B5B-878C-432FAC366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9C85-7ECE-49B1-8D66-C8DAA12C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BAFB-7C2A-49D6-A903-5E8358A2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702E-1FA6-4052-B862-3B113394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8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227E-A9D9-45DB-BFAD-75E10119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A5967-765A-4411-826F-2C0A30D8C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3FC4-3E06-4C42-B784-DB613838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E9342-89E3-4D58-A697-A6AB7FD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A000-4E94-4F32-9C67-8C445B2B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15FCB-F13D-4AE7-9E63-07C2977E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3D794-8FD2-469A-BA69-8D186031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51A36-743A-4A28-8DC9-A83F8A0C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3426-F33B-438A-83AF-75CCF9B18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73E7-FB89-48C0-A59C-037D30D99E7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C2A8-6B7D-46B0-8244-A70416B7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E625-E618-439E-BFA7-3F0E217C2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D005-17EB-45BA-8552-621B512E2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6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A4522C-4C09-4EF6-9432-A953D9047C96}"/>
              </a:ext>
            </a:extLst>
          </p:cNvPr>
          <p:cNvSpPr/>
          <p:nvPr/>
        </p:nvSpPr>
        <p:spPr>
          <a:xfrm>
            <a:off x="2396972" y="2254928"/>
            <a:ext cx="3169328" cy="20241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Arduino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84F07F-732C-426E-950E-6C927670197C}"/>
              </a:ext>
            </a:extLst>
          </p:cNvPr>
          <p:cNvSpPr/>
          <p:nvPr/>
        </p:nvSpPr>
        <p:spPr>
          <a:xfrm>
            <a:off x="6551721" y="1876145"/>
            <a:ext cx="1378998" cy="11955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Ultrasonic Sensor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37563-2FF5-4E79-BD5F-A8F65C6B3BD7}"/>
              </a:ext>
            </a:extLst>
          </p:cNvPr>
          <p:cNvSpPr/>
          <p:nvPr/>
        </p:nvSpPr>
        <p:spPr>
          <a:xfrm>
            <a:off x="6551721" y="3358716"/>
            <a:ext cx="1378998" cy="11955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Ultrasonic Sensor 2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3A2AD11-E4C0-4653-A6D9-F1CDF442056F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5422036" y="435744"/>
            <a:ext cx="378783" cy="3259584"/>
          </a:xfrm>
          <a:prstGeom prst="bentConnector3">
            <a:avLst>
              <a:gd name="adj1" fmla="val -6035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EE6394-D719-4190-8CDF-209A0501A0A6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 flipH="1">
            <a:off x="5473824" y="2786848"/>
            <a:ext cx="275208" cy="3259584"/>
          </a:xfrm>
          <a:prstGeom prst="bentConnector3">
            <a:avLst>
              <a:gd name="adj1" fmla="val -830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C054B3-BEA3-4DBE-9877-ED73BDC7B2D3}"/>
              </a:ext>
            </a:extLst>
          </p:cNvPr>
          <p:cNvSpPr txBox="1"/>
          <p:nvPr/>
        </p:nvSpPr>
        <p:spPr>
          <a:xfrm>
            <a:off x="4885880" y="121976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Connection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8ECD7-5771-428F-97D8-56E4BDFD152D}"/>
              </a:ext>
            </a:extLst>
          </p:cNvPr>
          <p:cNvSpPr txBox="1"/>
          <p:nvPr/>
        </p:nvSpPr>
        <p:spPr>
          <a:xfrm>
            <a:off x="4885880" y="484128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Connection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7216C-E2AE-4968-8A0A-3409F883E3B2}"/>
              </a:ext>
            </a:extLst>
          </p:cNvPr>
          <p:cNvCxnSpPr>
            <a:cxnSpLocks/>
          </p:cNvCxnSpPr>
          <p:nvPr/>
        </p:nvCxnSpPr>
        <p:spPr>
          <a:xfrm>
            <a:off x="7930719" y="2254928"/>
            <a:ext cx="2118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E3CD73-2715-4957-9914-911B40B2239D}"/>
              </a:ext>
            </a:extLst>
          </p:cNvPr>
          <p:cNvCxnSpPr>
            <a:cxnSpLocks/>
          </p:cNvCxnSpPr>
          <p:nvPr/>
        </p:nvCxnSpPr>
        <p:spPr>
          <a:xfrm flipH="1">
            <a:off x="7930719" y="2618913"/>
            <a:ext cx="2118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ED907C-D5D0-4138-8B4B-E99B2E95DE59}"/>
              </a:ext>
            </a:extLst>
          </p:cNvPr>
          <p:cNvCxnSpPr>
            <a:cxnSpLocks/>
          </p:cNvCxnSpPr>
          <p:nvPr/>
        </p:nvCxnSpPr>
        <p:spPr>
          <a:xfrm>
            <a:off x="7930719" y="3756734"/>
            <a:ext cx="2118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4BFEA9-D75D-4780-8512-EC10B181AF0D}"/>
              </a:ext>
            </a:extLst>
          </p:cNvPr>
          <p:cNvCxnSpPr>
            <a:cxnSpLocks/>
          </p:cNvCxnSpPr>
          <p:nvPr/>
        </p:nvCxnSpPr>
        <p:spPr>
          <a:xfrm flipH="1">
            <a:off x="7930719" y="4120719"/>
            <a:ext cx="2118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B03A32-9B73-4E2A-8013-4D962CFB0ABD}"/>
              </a:ext>
            </a:extLst>
          </p:cNvPr>
          <p:cNvSpPr/>
          <p:nvPr/>
        </p:nvSpPr>
        <p:spPr>
          <a:xfrm rot="16200000">
            <a:off x="9547932" y="2494627"/>
            <a:ext cx="2547891" cy="1544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61617B-A1CB-4862-AB20-EDBEB236E270}"/>
              </a:ext>
            </a:extLst>
          </p:cNvPr>
          <p:cNvSpPr txBox="1"/>
          <p:nvPr/>
        </p:nvSpPr>
        <p:spPr>
          <a:xfrm>
            <a:off x="8143785" y="1579519"/>
            <a:ext cx="160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Distance Measurements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BB7D35-8B40-49C6-9419-44C538AADE10}"/>
              </a:ext>
            </a:extLst>
          </p:cNvPr>
          <p:cNvSpPr txBox="1"/>
          <p:nvPr/>
        </p:nvSpPr>
        <p:spPr>
          <a:xfrm>
            <a:off x="517716" y="3493310"/>
            <a:ext cx="195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Power and Data Connection to the PC</a:t>
            </a:r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12A1CD24-8A3A-4E24-8C3C-0C7C8AFF60E7}"/>
              </a:ext>
            </a:extLst>
          </p:cNvPr>
          <p:cNvSpPr/>
          <p:nvPr/>
        </p:nvSpPr>
        <p:spPr>
          <a:xfrm rot="5400000">
            <a:off x="1229484" y="2304250"/>
            <a:ext cx="455720" cy="187925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8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Fithcheallaigh, Sean</dc:creator>
  <cp:lastModifiedBy>O Fithcheallaigh, Sean</cp:lastModifiedBy>
  <cp:revision>1</cp:revision>
  <dcterms:created xsi:type="dcterms:W3CDTF">2023-05-03T11:55:22Z</dcterms:created>
  <dcterms:modified xsi:type="dcterms:W3CDTF">2023-05-03T12:21:58Z</dcterms:modified>
</cp:coreProperties>
</file>