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BC22-D5B6-4F13-A865-783A1F77C2F1}" v="10" dt="2023-01-13T00:22:55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de0e594a2defb935" providerId="LiveId" clId="{24D8BC22-D5B6-4F13-A865-783A1F77C2F1}"/>
    <pc:docChg chg="undo custSel addSld delSld modSld sldOrd">
      <pc:chgData name="Sean O Fithcheallaigh" userId="de0e594a2defb935" providerId="LiveId" clId="{24D8BC22-D5B6-4F13-A865-783A1F77C2F1}" dt="2023-01-13T00:23:09.395" v="1921" actId="1076"/>
      <pc:docMkLst>
        <pc:docMk/>
      </pc:docMkLst>
      <pc:sldChg chg="addSp delSp modSp new mod setBg modClrScheme chgLayout">
        <pc:chgData name="Sean O Fithcheallaigh" userId="de0e594a2defb935" providerId="LiveId" clId="{24D8BC22-D5B6-4F13-A865-783A1F77C2F1}" dt="2023-01-13T00:02:48.856" v="1912" actId="20577"/>
        <pc:sldMkLst>
          <pc:docMk/>
          <pc:sldMk cId="1461862155" sldId="258"/>
        </pc:sldMkLst>
        <pc:spChg chg="del mod ord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2" creationId="{66611B34-A3F9-A0DE-25C2-754CF1E921A2}"/>
          </ac:spMkLst>
        </pc:spChg>
        <pc:spChg chg="del mod ord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3" creationId="{418A48AB-D79F-E0DE-5C07-349E5A2307A0}"/>
          </ac:spMkLst>
        </pc:spChg>
        <pc:spChg chg="del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4" creationId="{30606D00-6ADF-2668-6174-EA1B3D3B2DE3}"/>
          </ac:spMkLst>
        </pc:spChg>
        <pc:spChg chg="add mod ord">
          <ac:chgData name="Sean O Fithcheallaigh" userId="de0e594a2defb935" providerId="LiveId" clId="{24D8BC22-D5B6-4F13-A865-783A1F77C2F1}" dt="2023-01-12T21:04:09.272" v="749" actId="26606"/>
          <ac:spMkLst>
            <pc:docMk/>
            <pc:sldMk cId="1461862155" sldId="258"/>
            <ac:spMk id="5" creationId="{ABD5685E-FCF3-4212-0470-7D68B5219F40}"/>
          </ac:spMkLst>
        </pc:spChg>
        <pc:spChg chg="add mod ord">
          <ac:chgData name="Sean O Fithcheallaigh" userId="de0e594a2defb935" providerId="LiveId" clId="{24D8BC22-D5B6-4F13-A865-783A1F77C2F1}" dt="2023-01-13T00:02:48.856" v="1912" actId="20577"/>
          <ac:spMkLst>
            <pc:docMk/>
            <pc:sldMk cId="1461862155" sldId="258"/>
            <ac:spMk id="6" creationId="{A18D25AE-363A-1033-3D79-96FE5FA4D366}"/>
          </ac:spMkLst>
        </pc:spChg>
        <pc:spChg chg="add del">
          <ac:chgData name="Sean O Fithcheallaigh" userId="de0e594a2defb935" providerId="LiveId" clId="{24D8BC22-D5B6-4F13-A865-783A1F77C2F1}" dt="2023-01-12T21:02:59.084" v="739" actId="26606"/>
          <ac:spMkLst>
            <pc:docMk/>
            <pc:sldMk cId="1461862155" sldId="258"/>
            <ac:spMk id="12" creationId="{E51BA4DF-2BD4-4EC2-B1DB-B27C8AC71864}"/>
          </ac:spMkLst>
        </pc:spChg>
        <pc:spChg chg="add del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19" creationId="{B6FACB3C-9069-4791-BC5C-0DB7CD19B853}"/>
          </ac:spMkLst>
        </pc:spChg>
        <pc:spChg chg="add del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21" creationId="{71F2038E-D777-4B76-81DD-DD13EE91B9DD}"/>
          </ac:spMkLst>
        </pc:spChg>
        <pc:spChg chg="add del">
          <ac:chgData name="Sean O Fithcheallaigh" userId="de0e594a2defb935" providerId="LiveId" clId="{24D8BC22-D5B6-4F13-A865-783A1F77C2F1}" dt="2023-01-12T21:03:40.795" v="745" actId="26606"/>
          <ac:spMkLst>
            <pc:docMk/>
            <pc:sldMk cId="1461862155" sldId="258"/>
            <ac:spMk id="32" creationId="{04812C46-200A-4DEB-A05E-3ED6C68C2387}"/>
          </ac:spMkLst>
        </pc:spChg>
        <pc:spChg chg="add del">
          <ac:chgData name="Sean O Fithcheallaigh" userId="de0e594a2defb935" providerId="LiveId" clId="{24D8BC22-D5B6-4F13-A865-783A1F77C2F1}" dt="2023-01-12T21:03:40.795" v="745" actId="26606"/>
          <ac:spMkLst>
            <pc:docMk/>
            <pc:sldMk cId="1461862155" sldId="258"/>
            <ac:spMk id="34" creationId="{D1EA859B-E555-4109-94F3-6700E046E008}"/>
          </ac:spMkLst>
        </pc:spChg>
        <pc:spChg chg="add del">
          <ac:chgData name="Sean O Fithcheallaigh" userId="de0e594a2defb935" providerId="LiveId" clId="{24D8BC22-D5B6-4F13-A865-783A1F77C2F1}" dt="2023-01-12T21:03:42.860" v="747" actId="26606"/>
          <ac:spMkLst>
            <pc:docMk/>
            <pc:sldMk cId="1461862155" sldId="258"/>
            <ac:spMk id="41" creationId="{B6FACB3C-9069-4791-BC5C-0DB7CD19B853}"/>
          </ac:spMkLst>
        </pc:spChg>
        <pc:spChg chg="add del">
          <ac:chgData name="Sean O Fithcheallaigh" userId="de0e594a2defb935" providerId="LiveId" clId="{24D8BC22-D5B6-4F13-A865-783A1F77C2F1}" dt="2023-01-12T21:03:42.860" v="747" actId="26606"/>
          <ac:spMkLst>
            <pc:docMk/>
            <pc:sldMk cId="1461862155" sldId="258"/>
            <ac:spMk id="42" creationId="{71F2038E-D777-4B76-81DD-DD13EE91B9DD}"/>
          </ac:spMkLst>
        </pc:spChg>
        <pc:spChg chg="add del">
          <ac:chgData name="Sean O Fithcheallaigh" userId="de0e594a2defb935" providerId="LiveId" clId="{24D8BC22-D5B6-4F13-A865-783A1F77C2F1}" dt="2023-01-12T21:04:09.272" v="749" actId="26606"/>
          <ac:spMkLst>
            <pc:docMk/>
            <pc:sldMk cId="1461862155" sldId="258"/>
            <ac:spMk id="44" creationId="{D1D34770-47A8-402C-AF23-2B653F2D88C1}"/>
          </ac:spMkLst>
        </pc:spChg>
        <pc:spChg chg="add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46" creationId="{B6FACB3C-9069-4791-BC5C-0DB7CD19B853}"/>
          </ac:spMkLst>
        </pc:spChg>
        <pc:spChg chg="add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47" creationId="{71F2038E-D777-4B76-81DD-DD13EE91B9DD}"/>
          </ac:spMkLst>
        </pc:spChg>
        <pc:grpChg chg="add del">
          <ac:chgData name="Sean O Fithcheallaigh" userId="de0e594a2defb935" providerId="LiveId" clId="{24D8BC22-D5B6-4F13-A865-783A1F77C2F1}" dt="2023-01-12T21:04:09.281" v="750" actId="26606"/>
          <ac:grpSpMkLst>
            <pc:docMk/>
            <pc:sldMk cId="1461862155" sldId="258"/>
            <ac:grpSpMk id="23" creationId="{DD354807-230F-4402-B1B9-F733A8F1F190}"/>
          </ac:grpSpMkLst>
        </pc:grpChg>
        <pc:grpChg chg="add del">
          <ac:chgData name="Sean O Fithcheallaigh" userId="de0e594a2defb935" providerId="LiveId" clId="{24D8BC22-D5B6-4F13-A865-783A1F77C2F1}" dt="2023-01-12T21:03:42.860" v="747" actId="26606"/>
          <ac:grpSpMkLst>
            <pc:docMk/>
            <pc:sldMk cId="1461862155" sldId="258"/>
            <ac:grpSpMk id="36" creationId="{DD354807-230F-4402-B1B9-F733A8F1F190}"/>
          </ac:grpSpMkLst>
        </pc:grpChg>
        <pc:grpChg chg="add">
          <ac:chgData name="Sean O Fithcheallaigh" userId="de0e594a2defb935" providerId="LiveId" clId="{24D8BC22-D5B6-4F13-A865-783A1F77C2F1}" dt="2023-01-12T21:04:09.281" v="750" actId="26606"/>
          <ac:grpSpMkLst>
            <pc:docMk/>
            <pc:sldMk cId="1461862155" sldId="258"/>
            <ac:grpSpMk id="48" creationId="{DD354807-230F-4402-B1B9-F733A8F1F190}"/>
          </ac:grpSpMkLst>
        </pc:grpChg>
        <pc:picChg chg="add del">
          <ac:chgData name="Sean O Fithcheallaigh" userId="de0e594a2defb935" providerId="LiveId" clId="{24D8BC22-D5B6-4F13-A865-783A1F77C2F1}" dt="2023-01-12T21:02:28.885" v="737" actId="26606"/>
          <ac:picMkLst>
            <pc:docMk/>
            <pc:sldMk cId="1461862155" sldId="258"/>
            <ac:picMk id="8" creationId="{BD9D0328-5BE7-B1BD-4BE4-81D0F614EF71}"/>
          </ac:picMkLst>
        </pc:picChg>
        <pc:picChg chg="add del">
          <ac:chgData name="Sean O Fithcheallaigh" userId="de0e594a2defb935" providerId="LiveId" clId="{24D8BC22-D5B6-4F13-A865-783A1F77C2F1}" dt="2023-01-12T21:02:59.084" v="739" actId="26606"/>
          <ac:picMkLst>
            <pc:docMk/>
            <pc:sldMk cId="1461862155" sldId="258"/>
            <ac:picMk id="10" creationId="{5D841B0B-2B71-D70A-D7D2-7663EF29273D}"/>
          </ac:picMkLst>
        </pc:picChg>
        <pc:picChg chg="add del mod ord">
          <ac:chgData name="Sean O Fithcheallaigh" userId="de0e594a2defb935" providerId="LiveId" clId="{24D8BC22-D5B6-4F13-A865-783A1F77C2F1}" dt="2023-01-12T21:04:34.414" v="752" actId="478"/>
          <ac:picMkLst>
            <pc:docMk/>
            <pc:sldMk cId="1461862155" sldId="258"/>
            <ac:picMk id="14" creationId="{BD9D0328-5BE7-B1BD-4BE4-81D0F614EF71}"/>
          </ac:picMkLst>
        </pc:picChg>
      </pc:sldChg>
      <pc:sldChg chg="addSp delSp modSp new mod setBg">
        <pc:chgData name="Sean O Fithcheallaigh" userId="de0e594a2defb935" providerId="LiveId" clId="{24D8BC22-D5B6-4F13-A865-783A1F77C2F1}" dt="2023-01-12T23:03:07.239" v="1515" actId="20577"/>
        <pc:sldMkLst>
          <pc:docMk/>
          <pc:sldMk cId="473856088" sldId="259"/>
        </pc:sldMkLst>
        <pc:spChg chg="mo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2" creationId="{8FC14BC8-4F1F-7AA8-FBC5-206CC6B4EA7D}"/>
          </ac:spMkLst>
        </pc:spChg>
        <pc:spChg chg="mod ord">
          <ac:chgData name="Sean O Fithcheallaigh" userId="de0e594a2defb935" providerId="LiveId" clId="{24D8BC22-D5B6-4F13-A865-783A1F77C2F1}" dt="2023-01-12T23:03:07.239" v="1515" actId="20577"/>
          <ac:spMkLst>
            <pc:docMk/>
            <pc:sldMk cId="473856088" sldId="259"/>
            <ac:spMk id="3" creationId="{079FA990-F3D7-85EA-EED1-3CDC242AF310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12" creationId="{9D3A9E89-033E-4C4A-8C41-416DABFFD307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14" creationId="{86293361-111E-427D-8E5B-256944AC8395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38" creationId="{78907291-9D6D-4740-81DB-441477BCA279}"/>
          </ac:spMkLst>
        </pc:spChg>
        <pc:spChg chg="add del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0" creationId="{21AC6A30-4F22-4C0F-B278-19C5B8A80C55}"/>
          </ac:spMkLst>
        </pc:spChg>
        <pc:spChg chg="add del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1" creationId="{BB4335AD-65B1-44E4-90AF-264024FE4BD2}"/>
          </ac:spMkLst>
        </pc:spChg>
        <pc:spChg chg="ad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6" creationId="{0E3596DD-156A-473E-9BB3-C6A29F7574E9}"/>
          </ac:spMkLst>
        </pc:spChg>
        <pc:spChg chg="ad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8" creationId="{2C46C4D6-C474-4E92-B52E-944C1118F7B6}"/>
          </ac:spMkLst>
        </pc:spChg>
        <pc:grpChg chg="add del">
          <ac:chgData name="Sean O Fithcheallaigh" userId="de0e594a2defb935" providerId="LiveId" clId="{24D8BC22-D5B6-4F13-A865-783A1F77C2F1}" dt="2023-01-12T21:55:33.774" v="1326" actId="26606"/>
          <ac:grpSpMkLst>
            <pc:docMk/>
            <pc:sldMk cId="473856088" sldId="259"/>
            <ac:grpSpMk id="16" creationId="{A41D73DD-160B-4885-A9CF-94EADD70D421}"/>
          </ac:grpSpMkLst>
        </pc:grpChg>
        <pc:picChg chg="add mod ord">
          <ac:chgData name="Sean O Fithcheallaigh" userId="de0e594a2defb935" providerId="LiveId" clId="{24D8BC22-D5B6-4F13-A865-783A1F77C2F1}" dt="2023-01-12T23:02:03.124" v="1490" actId="26606"/>
          <ac:picMkLst>
            <pc:docMk/>
            <pc:sldMk cId="473856088" sldId="259"/>
            <ac:picMk id="5" creationId="{2ADE34E4-E9C1-E582-7141-769B5E09BDAF}"/>
          </ac:picMkLst>
        </pc:picChg>
        <pc:picChg chg="add del mod">
          <ac:chgData name="Sean O Fithcheallaigh" userId="de0e594a2defb935" providerId="LiveId" clId="{24D8BC22-D5B6-4F13-A865-783A1F77C2F1}" dt="2023-01-12T23:01:48.668" v="1489" actId="478"/>
          <ac:picMkLst>
            <pc:docMk/>
            <pc:sldMk cId="473856088" sldId="259"/>
            <ac:picMk id="7" creationId="{5EE13461-A0AD-F7C5-7197-D1D2EFA192FC}"/>
          </ac:picMkLst>
        </pc:picChg>
      </pc:sldChg>
      <pc:sldChg chg="addSp delSp modSp new mod ord">
        <pc:chgData name="Sean O Fithcheallaigh" userId="de0e594a2defb935" providerId="LiveId" clId="{24D8BC22-D5B6-4F13-A865-783A1F77C2F1}" dt="2023-01-13T00:01:05.127" v="1768" actId="20577"/>
        <pc:sldMkLst>
          <pc:docMk/>
          <pc:sldMk cId="3065303301" sldId="260"/>
        </pc:sldMkLst>
        <pc:spChg chg="mod">
          <ac:chgData name="Sean O Fithcheallaigh" userId="de0e594a2defb935" providerId="LiveId" clId="{24D8BC22-D5B6-4F13-A865-783A1F77C2F1}" dt="2023-01-13T00:01:05.127" v="1768" actId="20577"/>
          <ac:spMkLst>
            <pc:docMk/>
            <pc:sldMk cId="3065303301" sldId="260"/>
            <ac:spMk id="2" creationId="{96A282CB-AA3E-53D1-6F6E-D75F26AF7C39}"/>
          </ac:spMkLst>
        </pc:spChg>
        <pc:spChg chg="del">
          <ac:chgData name="Sean O Fithcheallaigh" userId="de0e594a2defb935" providerId="LiveId" clId="{24D8BC22-D5B6-4F13-A865-783A1F77C2F1}" dt="2023-01-12T22:10:37.920" v="1379"/>
          <ac:spMkLst>
            <pc:docMk/>
            <pc:sldMk cId="3065303301" sldId="260"/>
            <ac:spMk id="3" creationId="{45C453D6-C4D6-821E-69E4-23FEE57AF131}"/>
          </ac:spMkLst>
        </pc:spChg>
        <pc:spChg chg="add mod">
          <ac:chgData name="Sean O Fithcheallaigh" userId="de0e594a2defb935" providerId="LiveId" clId="{24D8BC22-D5B6-4F13-A865-783A1F77C2F1}" dt="2023-01-12T22:22:43.302" v="1418" actId="1076"/>
          <ac:spMkLst>
            <pc:docMk/>
            <pc:sldMk cId="3065303301" sldId="260"/>
            <ac:spMk id="6" creationId="{A25B2BBF-B6C9-AC61-2B00-47EE6ABBA1EE}"/>
          </ac:spMkLst>
        </pc:spChg>
        <pc:picChg chg="add mod">
          <ac:chgData name="Sean O Fithcheallaigh" userId="de0e594a2defb935" providerId="LiveId" clId="{24D8BC22-D5B6-4F13-A865-783A1F77C2F1}" dt="2023-01-12T22:22:12.078" v="1411" actId="1076"/>
          <ac:picMkLst>
            <pc:docMk/>
            <pc:sldMk cId="3065303301" sldId="260"/>
            <ac:picMk id="5" creationId="{5E1ADCE3-1053-414F-AEDB-7CD776B6F5E0}"/>
          </ac:picMkLst>
        </pc:picChg>
      </pc:sldChg>
      <pc:sldChg chg="addSp delSp modSp new mod">
        <pc:chgData name="Sean O Fithcheallaigh" userId="de0e594a2defb935" providerId="LiveId" clId="{24D8BC22-D5B6-4F13-A865-783A1F77C2F1}" dt="2023-01-13T00:01:21.794" v="1786" actId="20577"/>
        <pc:sldMkLst>
          <pc:docMk/>
          <pc:sldMk cId="4151331688" sldId="261"/>
        </pc:sldMkLst>
        <pc:spChg chg="mod">
          <ac:chgData name="Sean O Fithcheallaigh" userId="de0e594a2defb935" providerId="LiveId" clId="{24D8BC22-D5B6-4F13-A865-783A1F77C2F1}" dt="2023-01-13T00:01:21.794" v="1786" actId="20577"/>
          <ac:spMkLst>
            <pc:docMk/>
            <pc:sldMk cId="4151331688" sldId="261"/>
            <ac:spMk id="2" creationId="{A91CC00A-EB51-41A1-0806-2A003ECD0A05}"/>
          </ac:spMkLst>
        </pc:spChg>
        <pc:spChg chg="del">
          <ac:chgData name="Sean O Fithcheallaigh" userId="de0e594a2defb935" providerId="LiveId" clId="{24D8BC22-D5B6-4F13-A865-783A1F77C2F1}" dt="2023-01-12T22:18:21.971" v="1401"/>
          <ac:spMkLst>
            <pc:docMk/>
            <pc:sldMk cId="4151331688" sldId="261"/>
            <ac:spMk id="3" creationId="{653EDC7C-5F3B-8367-1856-C55E02A3CB56}"/>
          </ac:spMkLst>
        </pc:spChg>
        <pc:spChg chg="add mod">
          <ac:chgData name="Sean O Fithcheallaigh" userId="de0e594a2defb935" providerId="LiveId" clId="{24D8BC22-D5B6-4F13-A865-783A1F77C2F1}" dt="2023-01-12T22:22:48.437" v="1419"/>
          <ac:spMkLst>
            <pc:docMk/>
            <pc:sldMk cId="4151331688" sldId="261"/>
            <ac:spMk id="6" creationId="{A689C3F4-C918-EB26-FF3B-EFDFEA6D94CE}"/>
          </ac:spMkLst>
        </pc:spChg>
        <pc:picChg chg="add mod">
          <ac:chgData name="Sean O Fithcheallaigh" userId="de0e594a2defb935" providerId="LiveId" clId="{24D8BC22-D5B6-4F13-A865-783A1F77C2F1}" dt="2023-01-12T22:22:51.486" v="1420" actId="1076"/>
          <ac:picMkLst>
            <pc:docMk/>
            <pc:sldMk cId="4151331688" sldId="261"/>
            <ac:picMk id="5" creationId="{213DBE5F-6F5C-CB7F-AFC0-E8095C4365D8}"/>
          </ac:picMkLst>
        </pc:picChg>
      </pc:sldChg>
      <pc:sldChg chg="addSp delSp modSp add mod ord">
        <pc:chgData name="Sean O Fithcheallaigh" userId="de0e594a2defb935" providerId="LiveId" clId="{24D8BC22-D5B6-4F13-A865-783A1F77C2F1}" dt="2023-01-13T00:01:13.468" v="1777" actId="20577"/>
        <pc:sldMkLst>
          <pc:docMk/>
          <pc:sldMk cId="3661194161" sldId="262"/>
        </pc:sldMkLst>
        <pc:spChg chg="mod">
          <ac:chgData name="Sean O Fithcheallaigh" userId="de0e594a2defb935" providerId="LiveId" clId="{24D8BC22-D5B6-4F13-A865-783A1F77C2F1}" dt="2023-01-13T00:01:13.468" v="1777" actId="20577"/>
          <ac:spMkLst>
            <pc:docMk/>
            <pc:sldMk cId="3661194161" sldId="262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2:41:33.036" v="1450"/>
          <ac:spMkLst>
            <pc:docMk/>
            <pc:sldMk cId="3661194161" sldId="262"/>
            <ac:spMk id="4" creationId="{918E05A5-5385-8D89-5486-83CC3CEE455E}"/>
          </ac:spMkLst>
        </pc:spChg>
        <pc:picChg chg="del">
          <ac:chgData name="Sean O Fithcheallaigh" userId="de0e594a2defb935" providerId="LiveId" clId="{24D8BC22-D5B6-4F13-A865-783A1F77C2F1}" dt="2023-01-12T22:40:26.151" v="1422" actId="478"/>
          <ac:picMkLst>
            <pc:docMk/>
            <pc:sldMk cId="3661194161" sldId="262"/>
            <ac:picMk id="5" creationId="{213DBE5F-6F5C-CB7F-AFC0-E8095C4365D8}"/>
          </ac:picMkLst>
        </pc:picChg>
        <pc:picChg chg="add mod ord">
          <ac:chgData name="Sean O Fithcheallaigh" userId="de0e594a2defb935" providerId="LiveId" clId="{24D8BC22-D5B6-4F13-A865-783A1F77C2F1}" dt="2023-01-12T22:42:30.277" v="1460" actId="1076"/>
          <ac:picMkLst>
            <pc:docMk/>
            <pc:sldMk cId="3661194161" sldId="262"/>
            <ac:picMk id="8" creationId="{9BC8ED27-A506-14A2-33E5-4FE996D76AF1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1:32.754" v="1795" actId="20577"/>
        <pc:sldMkLst>
          <pc:docMk/>
          <pc:sldMk cId="2301548339" sldId="263"/>
        </pc:sldMkLst>
        <pc:spChg chg="mod">
          <ac:chgData name="Sean O Fithcheallaigh" userId="de0e594a2defb935" providerId="LiveId" clId="{24D8BC22-D5B6-4F13-A865-783A1F77C2F1}" dt="2023-01-13T00:01:32.754" v="1795" actId="20577"/>
          <ac:spMkLst>
            <pc:docMk/>
            <pc:sldMk cId="2301548339" sldId="263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2:45:40.593" v="1480"/>
          <ac:spMkLst>
            <pc:docMk/>
            <pc:sldMk cId="2301548339" sldId="263"/>
            <ac:spMk id="4" creationId="{9422B3D9-670D-C871-9A7A-8FFAEB67AD2A}"/>
          </ac:spMkLst>
        </pc:spChg>
        <pc:picChg chg="del">
          <ac:chgData name="Sean O Fithcheallaigh" userId="de0e594a2defb935" providerId="LiveId" clId="{24D8BC22-D5B6-4F13-A865-783A1F77C2F1}" dt="2023-01-12T22:45:13.350" v="1464" actId="478"/>
          <ac:picMkLst>
            <pc:docMk/>
            <pc:sldMk cId="2301548339" sldId="263"/>
            <ac:picMk id="5" creationId="{213DBE5F-6F5C-CB7F-AFC0-E8095C4365D8}"/>
          </ac:picMkLst>
        </pc:picChg>
        <pc:picChg chg="add mod ord">
          <ac:chgData name="Sean O Fithcheallaigh" userId="de0e594a2defb935" providerId="LiveId" clId="{24D8BC22-D5B6-4F13-A865-783A1F77C2F1}" dt="2023-01-12T22:46:09.574" v="1488" actId="1076"/>
          <ac:picMkLst>
            <pc:docMk/>
            <pc:sldMk cId="2301548339" sldId="263"/>
            <ac:picMk id="8" creationId="{BE71C694-1C48-8FCF-47E8-D49DB94D46B3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1:53.615" v="1810" actId="20577"/>
        <pc:sldMkLst>
          <pc:docMk/>
          <pc:sldMk cId="210711101" sldId="264"/>
        </pc:sldMkLst>
        <pc:spChg chg="mod">
          <ac:chgData name="Sean O Fithcheallaigh" userId="de0e594a2defb935" providerId="LiveId" clId="{24D8BC22-D5B6-4F13-A865-783A1F77C2F1}" dt="2023-01-13T00:01:53.615" v="1810" actId="20577"/>
          <ac:spMkLst>
            <pc:docMk/>
            <pc:sldMk cId="210711101" sldId="264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3:28:21.491" v="1520"/>
          <ac:spMkLst>
            <pc:docMk/>
            <pc:sldMk cId="210711101" sldId="264"/>
            <ac:spMk id="4" creationId="{06CAC365-331F-211A-DB5F-7E6C69454DB1}"/>
          </ac:spMkLst>
        </pc:spChg>
        <pc:spChg chg="add del mod">
          <ac:chgData name="Sean O Fithcheallaigh" userId="de0e594a2defb935" providerId="LiveId" clId="{24D8BC22-D5B6-4F13-A865-783A1F77C2F1}" dt="2023-01-12T23:41:21.118" v="1592"/>
          <ac:spMkLst>
            <pc:docMk/>
            <pc:sldMk cId="210711101" sldId="264"/>
            <ac:spMk id="10" creationId="{1C98F234-37AF-4A47-4A52-164A605A45D5}"/>
          </ac:spMkLst>
        </pc:spChg>
        <pc:picChg chg="add del mod ord">
          <ac:chgData name="Sean O Fithcheallaigh" userId="de0e594a2defb935" providerId="LiveId" clId="{24D8BC22-D5B6-4F13-A865-783A1F77C2F1}" dt="2023-01-12T23:41:05.171" v="1591" actId="478"/>
          <ac:picMkLst>
            <pc:docMk/>
            <pc:sldMk cId="210711101" sldId="264"/>
            <ac:picMk id="7" creationId="{B1196408-A528-3B87-D491-BE55AEAF9863}"/>
          </ac:picMkLst>
        </pc:picChg>
        <pc:picChg chg="del">
          <ac:chgData name="Sean O Fithcheallaigh" userId="de0e594a2defb935" providerId="LiveId" clId="{24D8BC22-D5B6-4F13-A865-783A1F77C2F1}" dt="2023-01-12T23:28:06.577" v="1519" actId="478"/>
          <ac:picMkLst>
            <pc:docMk/>
            <pc:sldMk cId="210711101" sldId="264"/>
            <ac:picMk id="8" creationId="{BE71C694-1C48-8FCF-47E8-D49DB94D46B3}"/>
          </ac:picMkLst>
        </pc:picChg>
        <pc:picChg chg="add mod ord">
          <ac:chgData name="Sean O Fithcheallaigh" userId="de0e594a2defb935" providerId="LiveId" clId="{24D8BC22-D5B6-4F13-A865-783A1F77C2F1}" dt="2023-01-12T23:41:35.845" v="1598" actId="1076"/>
          <ac:picMkLst>
            <pc:docMk/>
            <pc:sldMk cId="210711101" sldId="264"/>
            <ac:picMk id="12" creationId="{9E3608DC-091C-0A32-35C1-E0BF6A187E14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2:04.751" v="1819" actId="20577"/>
        <pc:sldMkLst>
          <pc:docMk/>
          <pc:sldMk cId="1802498071" sldId="265"/>
        </pc:sldMkLst>
        <pc:spChg chg="mod">
          <ac:chgData name="Sean O Fithcheallaigh" userId="de0e594a2defb935" providerId="LiveId" clId="{24D8BC22-D5B6-4F13-A865-783A1F77C2F1}" dt="2023-01-13T00:02:04.751" v="1819" actId="20577"/>
          <ac:spMkLst>
            <pc:docMk/>
            <pc:sldMk cId="1802498071" sldId="265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3:48:57.546" v="1638"/>
          <ac:spMkLst>
            <pc:docMk/>
            <pc:sldMk cId="1802498071" sldId="265"/>
            <ac:spMk id="4" creationId="{51ED767B-2574-0C6B-B5CD-4F71273EDF33}"/>
          </ac:spMkLst>
        </pc:spChg>
        <pc:picChg chg="add mod ord">
          <ac:chgData name="Sean O Fithcheallaigh" userId="de0e594a2defb935" providerId="LiveId" clId="{24D8BC22-D5B6-4F13-A865-783A1F77C2F1}" dt="2023-01-12T23:49:24.350" v="1644" actId="1076"/>
          <ac:picMkLst>
            <pc:docMk/>
            <pc:sldMk cId="1802498071" sldId="265"/>
            <ac:picMk id="7" creationId="{FF4A019E-CC6F-ED84-0ABE-53BA62481E5A}"/>
          </ac:picMkLst>
        </pc:picChg>
        <pc:picChg chg="del">
          <ac:chgData name="Sean O Fithcheallaigh" userId="de0e594a2defb935" providerId="LiveId" clId="{24D8BC22-D5B6-4F13-A865-783A1F77C2F1}" dt="2023-01-12T23:48:29.975" v="1603" actId="478"/>
          <ac:picMkLst>
            <pc:docMk/>
            <pc:sldMk cId="1802498071" sldId="265"/>
            <ac:picMk id="12" creationId="{9E3608DC-091C-0A32-35C1-E0BF6A187E14}"/>
          </ac:picMkLst>
        </pc:picChg>
      </pc:sldChg>
      <pc:sldChg chg="add del">
        <pc:chgData name="Sean O Fithcheallaigh" userId="de0e594a2defb935" providerId="LiveId" clId="{24D8BC22-D5B6-4F13-A865-783A1F77C2F1}" dt="2023-01-12T23:47:14.751" v="1601" actId="47"/>
        <pc:sldMkLst>
          <pc:docMk/>
          <pc:sldMk cId="2937100215" sldId="265"/>
        </pc:sldMkLst>
      </pc:sldChg>
      <pc:sldChg chg="addSp delSp modSp add mod">
        <pc:chgData name="Sean O Fithcheallaigh" userId="de0e594a2defb935" providerId="LiveId" clId="{24D8BC22-D5B6-4F13-A865-783A1F77C2F1}" dt="2023-01-13T00:23:09.395" v="1921" actId="1076"/>
        <pc:sldMkLst>
          <pc:docMk/>
          <pc:sldMk cId="3352580566" sldId="266"/>
        </pc:sldMkLst>
        <pc:spChg chg="add del mod">
          <ac:chgData name="Sean O Fithcheallaigh" userId="de0e594a2defb935" providerId="LiveId" clId="{24D8BC22-D5B6-4F13-A865-783A1F77C2F1}" dt="2023-01-13T00:22:55.335" v="1915"/>
          <ac:spMkLst>
            <pc:docMk/>
            <pc:sldMk cId="3352580566" sldId="266"/>
            <ac:spMk id="4" creationId="{BA50D407-DFFB-0DE8-A215-34492DA2FA74}"/>
          </ac:spMkLst>
        </pc:spChg>
        <pc:picChg chg="del">
          <ac:chgData name="Sean O Fithcheallaigh" userId="de0e594a2defb935" providerId="LiveId" clId="{24D8BC22-D5B6-4F13-A865-783A1F77C2F1}" dt="2023-01-13T00:22:05.272" v="1914" actId="478"/>
          <ac:picMkLst>
            <pc:docMk/>
            <pc:sldMk cId="3352580566" sldId="266"/>
            <ac:picMk id="7" creationId="{FF4A019E-CC6F-ED84-0ABE-53BA62481E5A}"/>
          </ac:picMkLst>
        </pc:picChg>
        <pc:picChg chg="add mod ord">
          <ac:chgData name="Sean O Fithcheallaigh" userId="de0e594a2defb935" providerId="LiveId" clId="{24D8BC22-D5B6-4F13-A865-783A1F77C2F1}" dt="2023-01-13T00:23:09.395" v="1921" actId="1076"/>
          <ac:picMkLst>
            <pc:docMk/>
            <pc:sldMk cId="3352580566" sldId="266"/>
            <ac:picMk id="8" creationId="{AB5036B3-E07F-F810-FDD7-BE3EB7E64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6E0-3428-9F2F-5328-AD0CAEA4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AC8D-A561-BD63-1EA1-CDA2B495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F69D-4560-0CC8-29C3-670BFB38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4CCC-68EF-3D3A-DF21-A82D667D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EFD4-0D51-8ADE-9382-8B4ED371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5F7-9399-AA50-EFCB-0BB81702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A6BA-4D3F-0423-55CE-796677EB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55F5-3090-421C-68E8-4233D473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A0E4-A661-B6DB-800E-2C1D9FB8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7D8D-1543-8CCD-47C5-FC001C3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1E485-9825-F2A7-DCA6-3736E32D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9849A-4036-1B2C-CAFA-84D7A0E0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1C93-BC44-FAAC-BB74-73D7AF1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2E7B-4713-6A2D-3180-AE31BE7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BC47-5056-1F4A-D57A-EED103E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275D-ABC8-3181-7493-0F7F97F0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08D-6CCD-A760-D7D2-138BA141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3567-B2B7-4EA7-FE5E-F6D44B0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790B-1AD6-9DF4-07E9-A1070045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9DA6-BEC6-C918-50EE-A6D3318C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2B66-8979-AE93-914D-DC677144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E1EE-17E9-E51C-F51D-F9055DDA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448-045D-6F35-D1EA-315681B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A381-BDC1-ACB8-01BE-2D06A88A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A3C1-1E32-8EF7-CF4D-852D458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3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5E7-D6B2-A50B-AFA5-04654EB1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2AC5-7A76-BFC5-9597-E9771168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21C-D3E9-B0BE-2DED-C272FA9D9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669-A206-0958-8565-4DB24D8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7B53-073C-7404-D2CF-292BA4F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D82C-4106-C23F-BE69-BE48AA59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63F-972B-698D-4909-2EE879A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2881-3D3B-66A2-0B36-FABE4C75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8D4-9160-B183-9399-C0813E2D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618F-B278-84B4-FF75-4BB4E63E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BB7CF-DEF0-4E4C-1ADF-43505A3D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72B68-2549-8A74-44A6-98E71FAF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8DB4D-C8E9-9F23-A09B-E939BB9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95C63-F51B-BE5F-2853-6A4816A1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F0A3-E18C-2179-91FB-63C08A95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A2958-2179-45CA-3307-AE68917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4BA6-93A0-DC2A-E69C-3E7C91B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B843-7C3A-4B29-17B4-B5F4A107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A4575-0779-D2DE-96C6-72B0EDE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A8EEC-6C31-E960-C628-EBEFF74A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1CEB-FBD3-1C77-81F8-A44AAEDE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719-CB00-E1B8-88E0-FA34AB0D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6332-C759-B9D8-C6D0-82F05FC0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72CF-FA47-A6FB-1F0E-40AFBD27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AACA5-B951-6945-7E4B-F944390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0EA6-1D02-542D-A3F6-F504B7CE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A39B-E7D8-88C1-E647-1F323E8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11CF-564B-8D48-CB42-30DEFC9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F34B-0A3C-A05F-2A9C-40C5A448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8931B-A461-BFE0-A2D1-64F717AC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83CE3-E370-79DB-7D46-A7D20DD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33A0-9EA7-223F-90E5-276583C5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803A-CD93-58F0-1C7C-D4E80F86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717F-918A-AEAE-7030-DEE4E1F4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FD62-6E48-03DC-8336-31B426EB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3CBE-F712-7A08-46B6-1BD6A4C0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BBC-E187-4F71-AC09-E74AF8941967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B58F-1D48-7894-946E-3C678C8E5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DEA5-F66D-E3E1-6555-2254164A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120F-7C32-A0BD-C019-95D43B76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MSc Project Data Collection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7C00-A60E-FBDB-34D6-4715F942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13/Jan/2023</a:t>
            </a:r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A2B9-0AA1-517B-CDD7-2E51353B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949727"/>
            <a:ext cx="3217333" cy="15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4A019E-CC6F-ED84-0ABE-53BA6248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9" y="1522558"/>
            <a:ext cx="10343180" cy="51446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0249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B5036B3-E07F-F810-FDD7-BE3EB7E6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1" y="1496291"/>
            <a:ext cx="10417456" cy="5181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258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3052F-A827-536C-3284-705BBEE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Overview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A155A-BD93-C4DE-8454-76D67D06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Data collected from a 3x3 grid, using an Arduino Uno and HC-SR04 ultrasonic sensors</a:t>
            </a:r>
          </a:p>
          <a:p>
            <a:r>
              <a:rPr lang="en-US" sz="1700"/>
              <a:t>Two ultrasonic sensors were used, referenced as Channel 1 (Ch1) and Channel 2 (Ch2)</a:t>
            </a:r>
          </a:p>
          <a:p>
            <a:r>
              <a:rPr lang="en-US" sz="1700"/>
              <a:t>Each channel collects approx. 100,000 samples </a:t>
            </a:r>
          </a:p>
          <a:p>
            <a:r>
              <a:rPr lang="en-US" sz="1700"/>
              <a:t>Data is collected for Ch1, then Ch2</a:t>
            </a:r>
          </a:p>
          <a:p>
            <a:r>
              <a:rPr lang="en-US" sz="1700"/>
              <a:t>It takes approx. 20 to 25 minutes to collect the data for both channels (depending on time of flight)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DC1EA-32EE-52B7-611A-9081F6A0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81" y="643467"/>
            <a:ext cx="4481095" cy="306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B206B-D511-A63B-3E61-273A4FEAC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1" r="3" b="13590"/>
          <a:stretch/>
        </p:blipFill>
        <p:spPr>
          <a:xfrm>
            <a:off x="7700211" y="3933683"/>
            <a:ext cx="3848322" cy="20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5685E-FCF3-4212-0470-7D68B521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Data Capture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D25AE-363A-1033-3D79-96FE5FA4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0" y="2087593"/>
            <a:ext cx="5816328" cy="3704819"/>
          </a:xfrm>
        </p:spPr>
        <p:txBody>
          <a:bodyPr anchor="t">
            <a:normAutofit/>
          </a:bodyPr>
          <a:lstStyle/>
          <a:p>
            <a:r>
              <a:rPr lang="en-GB" sz="1600" dirty="0"/>
              <a:t>Data has been gathered from the following areas:</a:t>
            </a:r>
          </a:p>
          <a:p>
            <a:pPr lvl="1"/>
            <a:r>
              <a:rPr lang="en-GB" sz="1600" dirty="0"/>
              <a:t>A hallway with a closed door to the left of the obstacle, and an open doorway behind the obstacle and wall a few metres behind the obstacle (referred to as Area A)</a:t>
            </a:r>
          </a:p>
          <a:p>
            <a:pPr lvl="1"/>
            <a:r>
              <a:rPr lang="en-GB" sz="1600" dirty="0"/>
              <a:t>Same hallway as above, but away from any doors, with a wall and radiator a few metres behind the obstacle (referred to as Area B)</a:t>
            </a:r>
          </a:p>
          <a:p>
            <a:r>
              <a:rPr lang="en-GB" sz="1600" dirty="0"/>
              <a:t>Information gathered:</a:t>
            </a:r>
          </a:p>
          <a:p>
            <a:pPr lvl="1"/>
            <a:r>
              <a:rPr lang="en-GB" sz="1600" dirty="0"/>
              <a:t>Approx. 100,000 samples per channel</a:t>
            </a:r>
          </a:p>
          <a:p>
            <a:pPr lvl="1"/>
            <a:r>
              <a:rPr lang="en-GB" sz="1600" dirty="0"/>
              <a:t>Timestamp for each sample</a:t>
            </a:r>
          </a:p>
          <a:p>
            <a:pPr lvl="1"/>
            <a:r>
              <a:rPr lang="en-GB" sz="1600" dirty="0"/>
              <a:t>References for the start and end of channel data capture (in place to allow index refencing when post processing the data into final dataset)</a:t>
            </a:r>
          </a:p>
          <a:p>
            <a:pPr lvl="1"/>
            <a:r>
              <a:rPr lang="en-GB" sz="1600" dirty="0"/>
              <a:t>Total time for data capture (per channel) in milliseconds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8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14BC8-4F1F-7AA8-FBC5-206CC6B4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/>
              <a:t>Obstacles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A990-F3D7-85EA-EED1-3CDC242A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dirty="0"/>
              <a:t>Data was for the following situations:</a:t>
            </a:r>
          </a:p>
          <a:p>
            <a:pPr lvl="1"/>
            <a:r>
              <a:rPr lang="en-GB" sz="2000" dirty="0"/>
              <a:t>No obstacle in place</a:t>
            </a:r>
          </a:p>
          <a:p>
            <a:pPr lvl="1"/>
            <a:r>
              <a:rPr lang="en-GB" sz="2000" dirty="0"/>
              <a:t>Closed door</a:t>
            </a:r>
          </a:p>
          <a:p>
            <a:pPr lvl="1"/>
            <a:r>
              <a:rPr lang="en-GB" sz="2000" dirty="0"/>
              <a:t>Tall narrow bin (width: 30cm, height: 75cm approx.)</a:t>
            </a:r>
          </a:p>
          <a:p>
            <a:pPr lvl="1"/>
            <a:r>
              <a:rPr lang="en-GB" sz="2000" dirty="0"/>
              <a:t>Storage box/cabinet (width: 40cm, height: 95cm)</a:t>
            </a:r>
          </a:p>
          <a:p>
            <a:pPr lvl="1"/>
            <a:r>
              <a:rPr lang="en-GB" sz="2000" dirty="0"/>
              <a:t>Narrow, round display stand (width: 20cm, height: 70cm)</a:t>
            </a:r>
          </a:p>
          <a:p>
            <a:pPr lvl="1"/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34E4-E9C1-E582-7141-769B5E09B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4" r="15122" b="-2"/>
          <a:stretch/>
        </p:blipFill>
        <p:spPr>
          <a:xfrm>
            <a:off x="7665902" y="643234"/>
            <a:ext cx="3017715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82CB-AA3E-53D1-6F6E-D75F26AF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Empty Hallway (Area A)</a:t>
            </a:r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E1ADCE3-1053-414F-AEDB-7CD776B6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" y="1565564"/>
            <a:ext cx="10640289" cy="5292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B2BBF-B6C9-AC61-2B00-47EE6ABBA1E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6530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9BC8ED27-A506-14A2-33E5-4FE996D7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3" y="1508712"/>
            <a:ext cx="10752757" cy="53483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Door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11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Narrow Bin (Area A)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3DBE5F-6F5C-CB7F-AFC0-E8095C43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63"/>
            <a:ext cx="10286891" cy="5116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5133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E71C694-1C48-8FCF-47E8-D49DB94D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9" y="1565563"/>
            <a:ext cx="10734011" cy="53390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Box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015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3608DC-091C-0A32-35C1-E0BF6A18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8" y="1514764"/>
            <a:ext cx="10742421" cy="53432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7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MSc Project Data Collection</vt:lpstr>
      <vt:lpstr>Overview </vt:lpstr>
      <vt:lpstr>Data Capture </vt:lpstr>
      <vt:lpstr>Obstacles </vt:lpstr>
      <vt:lpstr>Empty Hallway (Area A)</vt:lpstr>
      <vt:lpstr>Closed Door (Area A)</vt:lpstr>
      <vt:lpstr>Large Narrow Bin (Area A)</vt:lpstr>
      <vt:lpstr>Storage Box (Area A)</vt:lpstr>
      <vt:lpstr>Display Stand (Area A)</vt:lpstr>
      <vt:lpstr>Display Stand (Area B)</vt:lpstr>
      <vt:lpstr>Display Stand (Area 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Data Collection</dc:title>
  <dc:creator>Sean O Fithcheallaigh</dc:creator>
  <cp:lastModifiedBy>Sean O Fithcheallaigh</cp:lastModifiedBy>
  <cp:revision>2</cp:revision>
  <dcterms:created xsi:type="dcterms:W3CDTF">2023-01-11T22:39:17Z</dcterms:created>
  <dcterms:modified xsi:type="dcterms:W3CDTF">2023-01-13T00:23:13Z</dcterms:modified>
</cp:coreProperties>
</file>