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9BFAE4-CA31-46BA-9D0E-4E80155EFAB1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7E6-A1A1-9D7E-B906-244FDFEF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48C19-7DEE-B296-5645-B38596368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1B06-230E-0211-9D18-7A0A04E2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C332-49F3-385B-D89F-6E27DA3F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F4AA-408C-F598-1972-468B50F3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5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07E8-4D55-564B-68F5-30DFECAA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04387-B590-AE26-9EA1-2DB76F238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F95C-6596-CC0C-5DD6-1AE1263E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EDA7-5A15-5A1D-029F-70DAF864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02C0-0EA0-E222-F982-747965B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5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7FFC-09C9-9CC5-43C7-0BED48E12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A870-2A3D-388D-1BBF-8B09A505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B685-CC61-1333-E802-99CC9C61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E334-AE76-3642-7564-2BDFA792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0157-E0F9-446E-C516-33F38C3D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5B0E-A30B-7079-C1CC-8883AEA5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FB8-8CED-6B27-BD4E-CD9E73E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D85C-FC41-5A42-B48B-983BF41F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8060-491C-B29B-3EAC-383ADCE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AC6-0C86-2F36-C5DD-2BBCE0D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F02-00FD-CBC9-3444-35E87BF7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83B-DA17-0557-1FE9-7D7AD411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7065-83F1-262C-247D-953B02F9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E5F6-5287-BE9B-2615-37FA734E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BDDA-15A5-762E-63EE-111E4145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399-7D35-A370-B736-FEB88A50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7A93-2404-5768-D19E-5FB04E03B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A2C4-42F7-878C-1457-C6A41E34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5E62-1711-30AC-F0BC-A29D0D6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EA4CB-8449-DF17-DD8B-2909BE58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C2224-AD0F-73E5-B30B-CABA1FDA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7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ECC2-4E5E-56F3-037B-F0D87724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3FFE-4181-6CC0-0294-20B1B379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E87D-242C-CDDA-B1A3-EF493442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FA20A-69C7-758A-95F1-CA0812D4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FF5B3-AAEA-2C8A-E183-838E95621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8782F-69E5-3583-211D-F8B8B91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1CD73-EF6E-E22E-9447-4005AA35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76717-470B-83D9-6788-973C1084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BF05-69D6-BCBB-38B7-DE67B28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2CB87-F244-6355-3AF1-70EDDCC8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4C9C6-431E-E950-655A-C724B244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BDEF5-BBCD-C21C-C09C-E5CD8ED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3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A553C-896F-7F26-92BF-A77FB1F7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59FFB-291C-01E5-2C4D-1BE65BC4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B3502-561A-5842-F98C-F69D725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4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4966-3DB9-47E7-FD60-164D3FAB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2DBA-60B3-5647-E10E-C765C935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D8A8-B444-7B4D-0C99-251B346D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6E26-1858-8681-7173-841BAABF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8283-8C1D-7748-3C90-2BC0C62C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89B7-7F99-40BC-9EC1-86A963CF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C835-D8AF-069B-99AB-D8DFC88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902C0-0E48-74F4-989A-5DAE3D847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1DDD8-3091-955D-6280-969A8E0D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2B6B-2E43-55FC-9A0B-409F4C61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72B2F-06D2-D4C7-09AB-B2BA678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ABEC8-4D03-7AF6-A5F4-DC5A9B45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6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383A4-3E21-6B2C-CFF6-08BD819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5DEA-FE14-D615-0B55-C1A278CF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A9B8-424C-FBA7-71A6-30A4A798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143F-39C0-4BAA-9186-CE5E2EB3E920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7640-9634-363D-F07C-63C52AF3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FFE5-4106-200A-B137-1B50A58FC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7722-0941-4A5A-8FAD-4F3BCE725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32823B-9ED8-6E8B-870E-0235F5C1699A}"/>
              </a:ext>
            </a:extLst>
          </p:cNvPr>
          <p:cNvSpPr/>
          <p:nvPr/>
        </p:nvSpPr>
        <p:spPr>
          <a:xfrm>
            <a:off x="2191104" y="447141"/>
            <a:ext cx="1207699" cy="74330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Start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22C88EF-04B3-B436-364E-95972018A716}"/>
              </a:ext>
            </a:extLst>
          </p:cNvPr>
          <p:cNvSpPr/>
          <p:nvPr/>
        </p:nvSpPr>
        <p:spPr>
          <a:xfrm>
            <a:off x="2100530" y="1620330"/>
            <a:ext cx="1388851" cy="95753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Start Data Collection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E0D3BFE-B7F1-0402-17E9-AF851356E488}"/>
              </a:ext>
            </a:extLst>
          </p:cNvPr>
          <p:cNvSpPr/>
          <p:nvPr/>
        </p:nvSpPr>
        <p:spPr>
          <a:xfrm>
            <a:off x="2100530" y="3007743"/>
            <a:ext cx="1388853" cy="102654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 Data Through Binary Search Network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86D5661-D993-B4A0-3E09-0E5E7D5C161A}"/>
              </a:ext>
            </a:extLst>
          </p:cNvPr>
          <p:cNvSpPr/>
          <p:nvPr/>
        </p:nvSpPr>
        <p:spPr>
          <a:xfrm>
            <a:off x="2044456" y="4464168"/>
            <a:ext cx="1500997" cy="1150189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Object Detected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7B85C22-E72A-FF64-6E72-6D2C96A9862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2044456" y="2099097"/>
            <a:ext cx="56074" cy="2940167"/>
          </a:xfrm>
          <a:prstGeom prst="bentConnector3">
            <a:avLst>
              <a:gd name="adj1" fmla="val -14691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534522-C411-FE73-7E88-20FDD26BF02A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794954" y="1190449"/>
            <a:ext cx="2" cy="42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523E9E-2620-393C-BF83-01211595098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94956" y="2577862"/>
            <a:ext cx="1" cy="42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30D478-0D79-5E92-A39F-1779258F98AE}"/>
              </a:ext>
            </a:extLst>
          </p:cNvPr>
          <p:cNvCxnSpPr>
            <a:endCxn id="9" idx="0"/>
          </p:cNvCxnSpPr>
          <p:nvPr/>
        </p:nvCxnSpPr>
        <p:spPr>
          <a:xfrm>
            <a:off x="2794953" y="4034287"/>
            <a:ext cx="2" cy="42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AB75F8-FD17-5994-8995-9317BAB62FC0}"/>
              </a:ext>
            </a:extLst>
          </p:cNvPr>
          <p:cNvSpPr txBox="1"/>
          <p:nvPr/>
        </p:nvSpPr>
        <p:spPr>
          <a:xfrm>
            <a:off x="1492370" y="476226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C4BE057-EE0E-6C4F-E271-E397B032928C}"/>
              </a:ext>
            </a:extLst>
          </p:cNvPr>
          <p:cNvSpPr/>
          <p:nvPr/>
        </p:nvSpPr>
        <p:spPr>
          <a:xfrm>
            <a:off x="4183804" y="4560496"/>
            <a:ext cx="1388851" cy="95753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 Data Through Grid Network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2CA58-1CBD-9304-2428-A9C9F38BD89A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3545453" y="5039262"/>
            <a:ext cx="638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744D3A-5CD3-9E1C-99D8-BDBB596D6A75}"/>
              </a:ext>
            </a:extLst>
          </p:cNvPr>
          <p:cNvSpPr txBox="1"/>
          <p:nvPr/>
        </p:nvSpPr>
        <p:spPr>
          <a:xfrm>
            <a:off x="3639315" y="476226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A84D47F-66DD-A63A-D1B8-37E9CDC62973}"/>
              </a:ext>
            </a:extLst>
          </p:cNvPr>
          <p:cNvSpPr/>
          <p:nvPr/>
        </p:nvSpPr>
        <p:spPr>
          <a:xfrm>
            <a:off x="4183804" y="3027870"/>
            <a:ext cx="1388851" cy="95753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Determine Grid Location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266B13-3D38-3BFA-5CC6-D103C7630863}"/>
              </a:ext>
            </a:extLst>
          </p:cNvPr>
          <p:cNvCxnSpPr>
            <a:stCxn id="21" idx="0"/>
            <a:endCxn id="25" idx="2"/>
          </p:cNvCxnSpPr>
          <p:nvPr/>
        </p:nvCxnSpPr>
        <p:spPr>
          <a:xfrm flipV="1">
            <a:off x="4878230" y="3985402"/>
            <a:ext cx="0" cy="57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340AF77-B98B-2116-71AA-24EB14071333}"/>
              </a:ext>
            </a:extLst>
          </p:cNvPr>
          <p:cNvSpPr/>
          <p:nvPr/>
        </p:nvSpPr>
        <p:spPr>
          <a:xfrm>
            <a:off x="4183804" y="1620330"/>
            <a:ext cx="1388851" cy="95753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Alert User to the Presence of Object and Send Navigation Information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5587A7-6C3D-1B64-DF5C-585CB6CAB927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4878230" y="2577862"/>
            <a:ext cx="0" cy="45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176AB1-0702-5118-01A9-C4E522FAFB16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flipH="1">
            <a:off x="3489381" y="2099096"/>
            <a:ext cx="694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6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1</cp:revision>
  <dcterms:created xsi:type="dcterms:W3CDTF">2023-05-06T17:14:04Z</dcterms:created>
  <dcterms:modified xsi:type="dcterms:W3CDTF">2023-05-06T18:43:57Z</dcterms:modified>
</cp:coreProperties>
</file>