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64B30F-511C-45F5-B991-1BF90300E7E0}" v="82" dt="2024-02-08T19:50:07.8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88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O Fithcheallaigh" userId="47659c31-a575-4792-8be3-61268c4ee0d6" providerId="ADAL" clId="{CA64B30F-511C-45F5-B991-1BF90300E7E0}"/>
    <pc:docChg chg="undo custSel mod addSld delSld modSld">
      <pc:chgData name="Sean O Fithcheallaigh" userId="47659c31-a575-4792-8be3-61268c4ee0d6" providerId="ADAL" clId="{CA64B30F-511C-45F5-B991-1BF90300E7E0}" dt="2024-02-08T19:53:59.945" v="3716" actId="20577"/>
      <pc:docMkLst>
        <pc:docMk/>
      </pc:docMkLst>
      <pc:sldChg chg="addSp delSp modSp mod setBg delDesignElem">
        <pc:chgData name="Sean O Fithcheallaigh" userId="47659c31-a575-4792-8be3-61268c4ee0d6" providerId="ADAL" clId="{CA64B30F-511C-45F5-B991-1BF90300E7E0}" dt="2024-02-07T16:24:25.963" v="3360"/>
        <pc:sldMkLst>
          <pc:docMk/>
          <pc:sldMk cId="905190482" sldId="256"/>
        </pc:sldMkLst>
        <pc:spChg chg="mod">
          <ac:chgData name="Sean O Fithcheallaigh" userId="47659c31-a575-4792-8be3-61268c4ee0d6" providerId="ADAL" clId="{CA64B30F-511C-45F5-B991-1BF90300E7E0}" dt="2024-02-07T16:23:34.024" v="3354" actId="26606"/>
          <ac:spMkLst>
            <pc:docMk/>
            <pc:sldMk cId="905190482" sldId="256"/>
            <ac:spMk id="2" creationId="{9D26D2D5-D30F-4BA4-BE2B-908BEB7AA9C6}"/>
          </ac:spMkLst>
        </pc:spChg>
        <pc:spChg chg="mod">
          <ac:chgData name="Sean O Fithcheallaigh" userId="47659c31-a575-4792-8be3-61268c4ee0d6" providerId="ADAL" clId="{CA64B30F-511C-45F5-B991-1BF90300E7E0}" dt="2024-02-07T16:23:34.024" v="3354" actId="26606"/>
          <ac:spMkLst>
            <pc:docMk/>
            <pc:sldMk cId="905190482" sldId="256"/>
            <ac:spMk id="3" creationId="{678D1CD4-AABC-4B3E-A2CC-37ACEEC74568}"/>
          </ac:spMkLst>
        </pc:spChg>
        <pc:spChg chg="add del">
          <ac:chgData name="Sean O Fithcheallaigh" userId="47659c31-a575-4792-8be3-61268c4ee0d6" providerId="ADAL" clId="{CA64B30F-511C-45F5-B991-1BF90300E7E0}" dt="2024-02-07T16:20:39.568" v="3340" actId="26606"/>
          <ac:spMkLst>
            <pc:docMk/>
            <pc:sldMk cId="905190482" sldId="256"/>
            <ac:spMk id="9" creationId="{8555C5B3-193A-4749-9AFD-682E53CDDE8F}"/>
          </ac:spMkLst>
        </pc:spChg>
        <pc:spChg chg="add del">
          <ac:chgData name="Sean O Fithcheallaigh" userId="47659c31-a575-4792-8be3-61268c4ee0d6" providerId="ADAL" clId="{CA64B30F-511C-45F5-B991-1BF90300E7E0}" dt="2024-02-05T21:53:35.526" v="2562" actId="26606"/>
          <ac:spMkLst>
            <pc:docMk/>
            <pc:sldMk cId="905190482" sldId="256"/>
            <ac:spMk id="10" creationId="{65219498-D544-41AC-98FE-8F956EF66A62}"/>
          </ac:spMkLst>
        </pc:spChg>
        <pc:spChg chg="add del">
          <ac:chgData name="Sean O Fithcheallaigh" userId="47659c31-a575-4792-8be3-61268c4ee0d6" providerId="ADAL" clId="{CA64B30F-511C-45F5-B991-1BF90300E7E0}" dt="2024-02-07T16:20:39.568" v="3340" actId="26606"/>
          <ac:spMkLst>
            <pc:docMk/>
            <pc:sldMk cId="905190482" sldId="256"/>
            <ac:spMk id="11" creationId="{2EAE06A6-F76A-41C9-827A-C561B004485C}"/>
          </ac:spMkLst>
        </pc:spChg>
        <pc:spChg chg="add del">
          <ac:chgData name="Sean O Fithcheallaigh" userId="47659c31-a575-4792-8be3-61268c4ee0d6" providerId="ADAL" clId="{CA64B30F-511C-45F5-B991-1BF90300E7E0}" dt="2024-02-05T21:53:35.526" v="2562" actId="26606"/>
          <ac:spMkLst>
            <pc:docMk/>
            <pc:sldMk cId="905190482" sldId="256"/>
            <ac:spMk id="12" creationId="{F500DBFC-17A9-4E0A-AEE2-A49F9AEEF0FD}"/>
          </ac:spMkLst>
        </pc:spChg>
        <pc:spChg chg="add del">
          <ac:chgData name="Sean O Fithcheallaigh" userId="47659c31-a575-4792-8be3-61268c4ee0d6" providerId="ADAL" clId="{CA64B30F-511C-45F5-B991-1BF90300E7E0}" dt="2024-02-07T16:20:39.568" v="3340" actId="26606"/>
          <ac:spMkLst>
            <pc:docMk/>
            <pc:sldMk cId="905190482" sldId="256"/>
            <ac:spMk id="16" creationId="{89F9D4E8-0639-444B-949B-9518585061AF}"/>
          </ac:spMkLst>
        </pc:spChg>
        <pc:spChg chg="add del">
          <ac:chgData name="Sean O Fithcheallaigh" userId="47659c31-a575-4792-8be3-61268c4ee0d6" providerId="ADAL" clId="{CA64B30F-511C-45F5-B991-1BF90300E7E0}" dt="2024-02-07T16:20:39.568" v="3340" actId="26606"/>
          <ac:spMkLst>
            <pc:docMk/>
            <pc:sldMk cId="905190482" sldId="256"/>
            <ac:spMk id="18" creationId="{7E3DA7A2-ED70-4BBA-AB72-00AD461FA405}"/>
          </ac:spMkLst>
        </pc:spChg>
        <pc:spChg chg="add del">
          <ac:chgData name="Sean O Fithcheallaigh" userId="47659c31-a575-4792-8be3-61268c4ee0d6" providerId="ADAL" clId="{CA64B30F-511C-45F5-B991-1BF90300E7E0}" dt="2024-02-07T16:20:39.568" v="3340" actId="26606"/>
          <ac:spMkLst>
            <pc:docMk/>
            <pc:sldMk cId="905190482" sldId="256"/>
            <ac:spMk id="20" creationId="{FC485432-3647-4218-B5D3-15D3FA222B13}"/>
          </ac:spMkLst>
        </pc:spChg>
        <pc:spChg chg="add del">
          <ac:chgData name="Sean O Fithcheallaigh" userId="47659c31-a575-4792-8be3-61268c4ee0d6" providerId="ADAL" clId="{CA64B30F-511C-45F5-B991-1BF90300E7E0}" dt="2024-02-07T16:20:39.568" v="3340" actId="26606"/>
          <ac:spMkLst>
            <pc:docMk/>
            <pc:sldMk cId="905190482" sldId="256"/>
            <ac:spMk id="22" creationId="{F4AFDDCA-6ABA-4D23-8A5C-1BF0F4308148}"/>
          </ac:spMkLst>
        </pc:spChg>
        <pc:spChg chg="add del">
          <ac:chgData name="Sean O Fithcheallaigh" userId="47659c31-a575-4792-8be3-61268c4ee0d6" providerId="ADAL" clId="{CA64B30F-511C-45F5-B991-1BF90300E7E0}" dt="2024-02-07T16:23:34.024" v="3354" actId="26606"/>
          <ac:spMkLst>
            <pc:docMk/>
            <pc:sldMk cId="905190482" sldId="256"/>
            <ac:spMk id="23" creationId="{8555C5B3-193A-4749-9AFD-682E53CDDE8F}"/>
          </ac:spMkLst>
        </pc:spChg>
        <pc:spChg chg="add del">
          <ac:chgData name="Sean O Fithcheallaigh" userId="47659c31-a575-4792-8be3-61268c4ee0d6" providerId="ADAL" clId="{CA64B30F-511C-45F5-B991-1BF90300E7E0}" dt="2024-02-07T16:23:34.024" v="3354" actId="26606"/>
          <ac:spMkLst>
            <pc:docMk/>
            <pc:sldMk cId="905190482" sldId="256"/>
            <ac:spMk id="25" creationId="{2EAE06A6-F76A-41C9-827A-C561B004485C}"/>
          </ac:spMkLst>
        </pc:spChg>
        <pc:spChg chg="add del">
          <ac:chgData name="Sean O Fithcheallaigh" userId="47659c31-a575-4792-8be3-61268c4ee0d6" providerId="ADAL" clId="{CA64B30F-511C-45F5-B991-1BF90300E7E0}" dt="2024-02-07T16:23:34.024" v="3354" actId="26606"/>
          <ac:spMkLst>
            <pc:docMk/>
            <pc:sldMk cId="905190482" sldId="256"/>
            <ac:spMk id="27" creationId="{89F9D4E8-0639-444B-949B-9518585061AF}"/>
          </ac:spMkLst>
        </pc:spChg>
        <pc:spChg chg="add del">
          <ac:chgData name="Sean O Fithcheallaigh" userId="47659c31-a575-4792-8be3-61268c4ee0d6" providerId="ADAL" clId="{CA64B30F-511C-45F5-B991-1BF90300E7E0}" dt="2024-02-07T16:23:34.024" v="3354" actId="26606"/>
          <ac:spMkLst>
            <pc:docMk/>
            <pc:sldMk cId="905190482" sldId="256"/>
            <ac:spMk id="29" creationId="{7E3DA7A2-ED70-4BBA-AB72-00AD461FA405}"/>
          </ac:spMkLst>
        </pc:spChg>
        <pc:spChg chg="add del">
          <ac:chgData name="Sean O Fithcheallaigh" userId="47659c31-a575-4792-8be3-61268c4ee0d6" providerId="ADAL" clId="{CA64B30F-511C-45F5-B991-1BF90300E7E0}" dt="2024-02-07T16:23:34.024" v="3354" actId="26606"/>
          <ac:spMkLst>
            <pc:docMk/>
            <pc:sldMk cId="905190482" sldId="256"/>
            <ac:spMk id="31" creationId="{FC485432-3647-4218-B5D3-15D3FA222B13}"/>
          </ac:spMkLst>
        </pc:spChg>
        <pc:spChg chg="add del">
          <ac:chgData name="Sean O Fithcheallaigh" userId="47659c31-a575-4792-8be3-61268c4ee0d6" providerId="ADAL" clId="{CA64B30F-511C-45F5-B991-1BF90300E7E0}" dt="2024-02-07T16:23:34.024" v="3354" actId="26606"/>
          <ac:spMkLst>
            <pc:docMk/>
            <pc:sldMk cId="905190482" sldId="256"/>
            <ac:spMk id="33" creationId="{F4AFDDCA-6ABA-4D23-8A5C-1BF0F4308148}"/>
          </ac:spMkLst>
        </pc:spChg>
        <pc:spChg chg="add del">
          <ac:chgData name="Sean O Fithcheallaigh" userId="47659c31-a575-4792-8be3-61268c4ee0d6" providerId="ADAL" clId="{CA64B30F-511C-45F5-B991-1BF90300E7E0}" dt="2024-02-07T16:23:29.857" v="3351" actId="26606"/>
          <ac:spMkLst>
            <pc:docMk/>
            <pc:sldMk cId="905190482" sldId="256"/>
            <ac:spMk id="38" creationId="{94714483-7072-431F-9DBE-87F44E4D44BC}"/>
          </ac:spMkLst>
        </pc:spChg>
        <pc:spChg chg="add del">
          <ac:chgData name="Sean O Fithcheallaigh" userId="47659c31-a575-4792-8be3-61268c4ee0d6" providerId="ADAL" clId="{CA64B30F-511C-45F5-B991-1BF90300E7E0}" dt="2024-02-07T16:23:29.857" v="3351" actId="26606"/>
          <ac:spMkLst>
            <pc:docMk/>
            <pc:sldMk cId="905190482" sldId="256"/>
            <ac:spMk id="40" creationId="{495892E1-F4A5-4991-AC52-4F417B14A2A2}"/>
          </ac:spMkLst>
        </pc:spChg>
        <pc:spChg chg="add del">
          <ac:chgData name="Sean O Fithcheallaigh" userId="47659c31-a575-4792-8be3-61268c4ee0d6" providerId="ADAL" clId="{CA64B30F-511C-45F5-B991-1BF90300E7E0}" dt="2024-02-07T16:23:29.857" v="3351" actId="26606"/>
          <ac:spMkLst>
            <pc:docMk/>
            <pc:sldMk cId="905190482" sldId="256"/>
            <ac:spMk id="50" creationId="{E2683E3F-F855-4549-84F8-42064EC0F247}"/>
          </ac:spMkLst>
        </pc:spChg>
        <pc:spChg chg="add del">
          <ac:chgData name="Sean O Fithcheallaigh" userId="47659c31-a575-4792-8be3-61268c4ee0d6" providerId="ADAL" clId="{CA64B30F-511C-45F5-B991-1BF90300E7E0}" dt="2024-02-07T16:23:29.857" v="3351" actId="26606"/>
          <ac:spMkLst>
            <pc:docMk/>
            <pc:sldMk cId="905190482" sldId="256"/>
            <ac:spMk id="58" creationId="{832F3179-0CD5-40C8-9939-D8355006F7BA}"/>
          </ac:spMkLst>
        </pc:spChg>
        <pc:spChg chg="add del">
          <ac:chgData name="Sean O Fithcheallaigh" userId="47659c31-a575-4792-8be3-61268c4ee0d6" providerId="ADAL" clId="{CA64B30F-511C-45F5-B991-1BF90300E7E0}" dt="2024-02-07T16:23:33.996" v="3353" actId="26606"/>
          <ac:spMkLst>
            <pc:docMk/>
            <pc:sldMk cId="905190482" sldId="256"/>
            <ac:spMk id="66" creationId="{1DF91F20-B96F-4F77-AC3E-2CDD3BAA10C2}"/>
          </ac:spMkLst>
        </pc:spChg>
        <pc:spChg chg="add del">
          <ac:chgData name="Sean O Fithcheallaigh" userId="47659c31-a575-4792-8be3-61268c4ee0d6" providerId="ADAL" clId="{CA64B30F-511C-45F5-B991-1BF90300E7E0}" dt="2024-02-07T16:23:33.996" v="3353" actId="26606"/>
          <ac:spMkLst>
            <pc:docMk/>
            <pc:sldMk cId="905190482" sldId="256"/>
            <ac:spMk id="67" creationId="{C3D487F7-9050-4871-B351-34A72ADB296C}"/>
          </ac:spMkLst>
        </pc:spChg>
        <pc:spChg chg="add del">
          <ac:chgData name="Sean O Fithcheallaigh" userId="47659c31-a575-4792-8be3-61268c4ee0d6" providerId="ADAL" clId="{CA64B30F-511C-45F5-B991-1BF90300E7E0}" dt="2024-02-07T16:23:33.996" v="3353" actId="26606"/>
          <ac:spMkLst>
            <pc:docMk/>
            <pc:sldMk cId="905190482" sldId="256"/>
            <ac:spMk id="68" creationId="{F43C27DD-EF6A-4C48-9669-C2970E71A814}"/>
          </ac:spMkLst>
        </pc:spChg>
        <pc:spChg chg="add del">
          <ac:chgData name="Sean O Fithcheallaigh" userId="47659c31-a575-4792-8be3-61268c4ee0d6" providerId="ADAL" clId="{CA64B30F-511C-45F5-B991-1BF90300E7E0}" dt="2024-02-07T16:23:33.996" v="3353" actId="26606"/>
          <ac:spMkLst>
            <pc:docMk/>
            <pc:sldMk cId="905190482" sldId="256"/>
            <ac:spMk id="69" creationId="{C84384FE-1C88-4CAA-8FB8-2313A3AE734D}"/>
          </ac:spMkLst>
        </pc:spChg>
        <pc:spChg chg="add del">
          <ac:chgData name="Sean O Fithcheallaigh" userId="47659c31-a575-4792-8be3-61268c4ee0d6" providerId="ADAL" clId="{CA64B30F-511C-45F5-B991-1BF90300E7E0}" dt="2024-02-07T16:23:33.996" v="3353" actId="26606"/>
          <ac:spMkLst>
            <pc:docMk/>
            <pc:sldMk cId="905190482" sldId="256"/>
            <ac:spMk id="70" creationId="{87B6A113-58CD-406C-BCE4-6E1F1F2BE696}"/>
          </ac:spMkLst>
        </pc:spChg>
        <pc:spChg chg="add del">
          <ac:chgData name="Sean O Fithcheallaigh" userId="47659c31-a575-4792-8be3-61268c4ee0d6" providerId="ADAL" clId="{CA64B30F-511C-45F5-B991-1BF90300E7E0}" dt="2024-02-07T16:23:33.996" v="3353" actId="26606"/>
          <ac:spMkLst>
            <pc:docMk/>
            <pc:sldMk cId="905190482" sldId="256"/>
            <ac:spMk id="71" creationId="{05A1AA86-B7E6-4C02-AA34-F1A25CD4CCBD}"/>
          </ac:spMkLst>
        </pc:spChg>
        <pc:spChg chg="add del">
          <ac:chgData name="Sean O Fithcheallaigh" userId="47659c31-a575-4792-8be3-61268c4ee0d6" providerId="ADAL" clId="{CA64B30F-511C-45F5-B991-1BF90300E7E0}" dt="2024-02-07T16:24:25.963" v="3360"/>
          <ac:spMkLst>
            <pc:docMk/>
            <pc:sldMk cId="905190482" sldId="256"/>
            <ac:spMk id="73" creationId="{BEBFA723-5A7B-472D-ABD7-1526B8D3A38B}"/>
          </ac:spMkLst>
        </pc:spChg>
        <pc:spChg chg="add del">
          <ac:chgData name="Sean O Fithcheallaigh" userId="47659c31-a575-4792-8be3-61268c4ee0d6" providerId="ADAL" clId="{CA64B30F-511C-45F5-B991-1BF90300E7E0}" dt="2024-02-07T16:24:25.963" v="3360"/>
          <ac:spMkLst>
            <pc:docMk/>
            <pc:sldMk cId="905190482" sldId="256"/>
            <ac:spMk id="74" creationId="{A6B27065-399A-4CF7-BF70-CF79B9848FC1}"/>
          </ac:spMkLst>
        </pc:spChg>
        <pc:grpChg chg="add del">
          <ac:chgData name="Sean O Fithcheallaigh" userId="47659c31-a575-4792-8be3-61268c4ee0d6" providerId="ADAL" clId="{CA64B30F-511C-45F5-B991-1BF90300E7E0}" dt="2024-02-05T21:53:35.526" v="2562" actId="26606"/>
          <ac:grpSpMkLst>
            <pc:docMk/>
            <pc:sldMk cId="905190482" sldId="256"/>
            <ac:grpSpMk id="14" creationId="{D74613BB-817C-4C4F-8A24-4936F2F064C0}"/>
          </ac:grpSpMkLst>
        </pc:grpChg>
        <pc:grpChg chg="add del">
          <ac:chgData name="Sean O Fithcheallaigh" userId="47659c31-a575-4792-8be3-61268c4ee0d6" providerId="ADAL" clId="{CA64B30F-511C-45F5-B991-1BF90300E7E0}" dt="2024-02-07T16:23:29.857" v="3351" actId="26606"/>
          <ac:grpSpMkLst>
            <pc:docMk/>
            <pc:sldMk cId="905190482" sldId="256"/>
            <ac:grpSpMk id="42" creationId="{ACF597F8-76AA-44FA-8E6A-06223B66C0DD}"/>
          </ac:grpSpMkLst>
        </pc:grpChg>
        <pc:grpChg chg="add del">
          <ac:chgData name="Sean O Fithcheallaigh" userId="47659c31-a575-4792-8be3-61268c4ee0d6" providerId="ADAL" clId="{CA64B30F-511C-45F5-B991-1BF90300E7E0}" dt="2024-02-07T16:23:29.857" v="3351" actId="26606"/>
          <ac:grpSpMkLst>
            <pc:docMk/>
            <pc:sldMk cId="905190482" sldId="256"/>
            <ac:grpSpMk id="52" creationId="{8FC90B1E-0223-4440-AF22-8F32F6F0C7D2}"/>
          </ac:grpSpMkLst>
        </pc:grpChg>
        <pc:grpChg chg="add del">
          <ac:chgData name="Sean O Fithcheallaigh" userId="47659c31-a575-4792-8be3-61268c4ee0d6" providerId="ADAL" clId="{CA64B30F-511C-45F5-B991-1BF90300E7E0}" dt="2024-02-07T16:23:29.857" v="3351" actId="26606"/>
          <ac:grpSpMkLst>
            <pc:docMk/>
            <pc:sldMk cId="905190482" sldId="256"/>
            <ac:grpSpMk id="60" creationId="{11CE155D-684B-4F5E-B835-C52765E310E7}"/>
          </ac:grpSpMkLst>
        </pc:grpChg>
        <pc:grpChg chg="add del">
          <ac:chgData name="Sean O Fithcheallaigh" userId="47659c31-a575-4792-8be3-61268c4ee0d6" providerId="ADAL" clId="{CA64B30F-511C-45F5-B991-1BF90300E7E0}" dt="2024-02-07T16:24:25.963" v="3360"/>
          <ac:grpSpMkLst>
            <pc:docMk/>
            <pc:sldMk cId="905190482" sldId="256"/>
            <ac:grpSpMk id="75" creationId="{CF22986C-DDF7-4109-9D6A-006800D6B041}"/>
          </ac:grpSpMkLst>
        </pc:grpChg>
        <pc:picChg chg="add mod ord">
          <ac:chgData name="Sean O Fithcheallaigh" userId="47659c31-a575-4792-8be3-61268c4ee0d6" providerId="ADAL" clId="{CA64B30F-511C-45F5-B991-1BF90300E7E0}" dt="2024-02-07T16:23:34.024" v="3354" actId="26606"/>
          <ac:picMkLst>
            <pc:docMk/>
            <pc:sldMk cId="905190482" sldId="256"/>
            <ac:picMk id="7" creationId="{CE993EFB-9571-715A-5DF5-03848A409B21}"/>
          </ac:picMkLst>
        </pc:picChg>
      </pc:sldChg>
      <pc:sldChg chg="addSp delSp modSp mod setBg delDesignElem">
        <pc:chgData name="Sean O Fithcheallaigh" userId="47659c31-a575-4792-8be3-61268c4ee0d6" providerId="ADAL" clId="{CA64B30F-511C-45F5-B991-1BF90300E7E0}" dt="2024-02-08T19:49:37.778" v="3652" actId="26606"/>
        <pc:sldMkLst>
          <pc:docMk/>
          <pc:sldMk cId="3126834720" sldId="257"/>
        </pc:sldMkLst>
        <pc:spChg chg="mod">
          <ac:chgData name="Sean O Fithcheallaigh" userId="47659c31-a575-4792-8be3-61268c4ee0d6" providerId="ADAL" clId="{CA64B30F-511C-45F5-B991-1BF90300E7E0}" dt="2024-02-08T19:49:37.778" v="3652" actId="26606"/>
          <ac:spMkLst>
            <pc:docMk/>
            <pc:sldMk cId="3126834720" sldId="257"/>
            <ac:spMk id="2" creationId="{681D533A-3C45-4858-8E40-47B9F15C47FC}"/>
          </ac:spMkLst>
        </pc:spChg>
        <pc:spChg chg="add del mod">
          <ac:chgData name="Sean O Fithcheallaigh" userId="47659c31-a575-4792-8be3-61268c4ee0d6" providerId="ADAL" clId="{CA64B30F-511C-45F5-B991-1BF90300E7E0}" dt="2024-02-05T21:54:30.540" v="2604" actId="26606"/>
          <ac:spMkLst>
            <pc:docMk/>
            <pc:sldMk cId="3126834720" sldId="257"/>
            <ac:spMk id="3" creationId="{40C9001B-B62A-4D30-84D2-54AF8318DA1F}"/>
          </ac:spMkLst>
        </pc:spChg>
        <pc:spChg chg="add del">
          <ac:chgData name="Sean O Fithcheallaigh" userId="47659c31-a575-4792-8be3-61268c4ee0d6" providerId="ADAL" clId="{CA64B30F-511C-45F5-B991-1BF90300E7E0}" dt="2024-02-07T16:22:39.264" v="3349" actId="26606"/>
          <ac:spMkLst>
            <pc:docMk/>
            <pc:sldMk cId="3126834720" sldId="257"/>
            <ac:spMk id="6" creationId="{BACC6370-2D7E-4714-9D71-7542949D7D5D}"/>
          </ac:spMkLst>
        </pc:spChg>
        <pc:spChg chg="add del">
          <ac:chgData name="Sean O Fithcheallaigh" userId="47659c31-a575-4792-8be3-61268c4ee0d6" providerId="ADAL" clId="{CA64B30F-511C-45F5-B991-1BF90300E7E0}" dt="2024-02-07T16:22:39.264" v="3349" actId="26606"/>
          <ac:spMkLst>
            <pc:docMk/>
            <pc:sldMk cId="3126834720" sldId="257"/>
            <ac:spMk id="7" creationId="{F68B3F68-107C-434F-AA38-110D5EA91B85}"/>
          </ac:spMkLst>
        </pc:spChg>
        <pc:spChg chg="add del">
          <ac:chgData name="Sean O Fithcheallaigh" userId="47659c31-a575-4792-8be3-61268c4ee0d6" providerId="ADAL" clId="{CA64B30F-511C-45F5-B991-1BF90300E7E0}" dt="2024-02-07T16:22:39.264" v="3349" actId="26606"/>
          <ac:spMkLst>
            <pc:docMk/>
            <pc:sldMk cId="3126834720" sldId="257"/>
            <ac:spMk id="8" creationId="{AAD0DBB9-1A4B-4391-81D4-CB19F9AB918A}"/>
          </ac:spMkLst>
        </pc:spChg>
        <pc:spChg chg="add del">
          <ac:chgData name="Sean O Fithcheallaigh" userId="47659c31-a575-4792-8be3-61268c4ee0d6" providerId="ADAL" clId="{CA64B30F-511C-45F5-B991-1BF90300E7E0}" dt="2024-02-05T21:54:04.815" v="2564" actId="26606"/>
          <ac:spMkLst>
            <pc:docMk/>
            <pc:sldMk cId="3126834720" sldId="257"/>
            <ac:spMk id="9" creationId="{BACC6370-2D7E-4714-9D71-7542949D7D5D}"/>
          </ac:spMkLst>
        </pc:spChg>
        <pc:spChg chg="add del">
          <ac:chgData name="Sean O Fithcheallaigh" userId="47659c31-a575-4792-8be3-61268c4ee0d6" providerId="ADAL" clId="{CA64B30F-511C-45F5-B991-1BF90300E7E0}" dt="2024-02-07T16:22:39.264" v="3349" actId="26606"/>
          <ac:spMkLst>
            <pc:docMk/>
            <pc:sldMk cId="3126834720" sldId="257"/>
            <ac:spMk id="10" creationId="{063BBA22-50EA-4C4D-BE05-F1CE4E63AA56}"/>
          </ac:spMkLst>
        </pc:spChg>
        <pc:spChg chg="add del">
          <ac:chgData name="Sean O Fithcheallaigh" userId="47659c31-a575-4792-8be3-61268c4ee0d6" providerId="ADAL" clId="{CA64B30F-511C-45F5-B991-1BF90300E7E0}" dt="2024-02-05T21:54:04.815" v="2564" actId="26606"/>
          <ac:spMkLst>
            <pc:docMk/>
            <pc:sldMk cId="3126834720" sldId="257"/>
            <ac:spMk id="11" creationId="{F68B3F68-107C-434F-AA38-110D5EA91B85}"/>
          </ac:spMkLst>
        </pc:spChg>
        <pc:spChg chg="add del">
          <ac:chgData name="Sean O Fithcheallaigh" userId="47659c31-a575-4792-8be3-61268c4ee0d6" providerId="ADAL" clId="{CA64B30F-511C-45F5-B991-1BF90300E7E0}" dt="2024-02-05T21:54:04.815" v="2564" actId="26606"/>
          <ac:spMkLst>
            <pc:docMk/>
            <pc:sldMk cId="3126834720" sldId="257"/>
            <ac:spMk id="13" creationId="{AAD0DBB9-1A4B-4391-81D4-CB19F9AB918A}"/>
          </ac:spMkLst>
        </pc:spChg>
        <pc:spChg chg="add del">
          <ac:chgData name="Sean O Fithcheallaigh" userId="47659c31-a575-4792-8be3-61268c4ee0d6" providerId="ADAL" clId="{CA64B30F-511C-45F5-B991-1BF90300E7E0}" dt="2024-02-07T16:24:47.690" v="3364" actId="26606"/>
          <ac:spMkLst>
            <pc:docMk/>
            <pc:sldMk cId="3126834720" sldId="257"/>
            <ac:spMk id="14" creationId="{3429A099-5CB1-4A20-B64F-4F0562EF3399}"/>
          </ac:spMkLst>
        </pc:spChg>
        <pc:spChg chg="add del">
          <ac:chgData name="Sean O Fithcheallaigh" userId="47659c31-a575-4792-8be3-61268c4ee0d6" providerId="ADAL" clId="{CA64B30F-511C-45F5-B991-1BF90300E7E0}" dt="2024-02-05T21:54:04.815" v="2564" actId="26606"/>
          <ac:spMkLst>
            <pc:docMk/>
            <pc:sldMk cId="3126834720" sldId="257"/>
            <ac:spMk id="15" creationId="{063BBA22-50EA-4C4D-BE05-F1CE4E63AA56}"/>
          </ac:spMkLst>
        </pc:spChg>
        <pc:spChg chg="add del">
          <ac:chgData name="Sean O Fithcheallaigh" userId="47659c31-a575-4792-8be3-61268c4ee0d6" providerId="ADAL" clId="{CA64B30F-511C-45F5-B991-1BF90300E7E0}" dt="2024-02-07T16:24:47.690" v="3364" actId="26606"/>
          <ac:spMkLst>
            <pc:docMk/>
            <pc:sldMk cId="3126834720" sldId="257"/>
            <ac:spMk id="16" creationId="{087C0A89-7FB3-43F8-9DE3-0177E3E27B4C}"/>
          </ac:spMkLst>
        </pc:spChg>
        <pc:spChg chg="add del">
          <ac:chgData name="Sean O Fithcheallaigh" userId="47659c31-a575-4792-8be3-61268c4ee0d6" providerId="ADAL" clId="{CA64B30F-511C-45F5-B991-1BF90300E7E0}" dt="2024-02-07T16:24:25.963" v="3360"/>
          <ac:spMkLst>
            <pc:docMk/>
            <pc:sldMk cId="3126834720" sldId="257"/>
            <ac:spMk id="17" creationId="{45D37F4E-DDB4-456B-97E0-9937730A039F}"/>
          </ac:spMkLst>
        </pc:spChg>
        <pc:spChg chg="add del">
          <ac:chgData name="Sean O Fithcheallaigh" userId="47659c31-a575-4792-8be3-61268c4ee0d6" providerId="ADAL" clId="{CA64B30F-511C-45F5-B991-1BF90300E7E0}" dt="2024-02-07T16:24:25.963" v="3360"/>
          <ac:spMkLst>
            <pc:docMk/>
            <pc:sldMk cId="3126834720" sldId="257"/>
            <ac:spMk id="19" creationId="{B2DD41CD-8F47-4F56-AD12-4E2FF7696987}"/>
          </ac:spMkLst>
        </pc:spChg>
        <pc:spChg chg="add del">
          <ac:chgData name="Sean O Fithcheallaigh" userId="47659c31-a575-4792-8be3-61268c4ee0d6" providerId="ADAL" clId="{CA64B30F-511C-45F5-B991-1BF90300E7E0}" dt="2024-02-07T16:24:47.690" v="3364" actId="26606"/>
          <ac:spMkLst>
            <pc:docMk/>
            <pc:sldMk cId="3126834720" sldId="257"/>
            <ac:spMk id="21" creationId="{399F4DD4-CC07-42A8-8AF8-069654F1A9E1}"/>
          </ac:spMkLst>
        </pc:spChg>
        <pc:spChg chg="add del">
          <ac:chgData name="Sean O Fithcheallaigh" userId="47659c31-a575-4792-8be3-61268c4ee0d6" providerId="ADAL" clId="{CA64B30F-511C-45F5-B991-1BF90300E7E0}" dt="2024-02-07T16:24:58.287" v="3367"/>
          <ac:spMkLst>
            <pc:docMk/>
            <pc:sldMk cId="3126834720" sldId="257"/>
            <ac:spMk id="23" creationId="{0C2BBC7F-C278-487D-A435-69502F45532A}"/>
          </ac:spMkLst>
        </pc:spChg>
        <pc:graphicFrameChg chg="add del">
          <ac:chgData name="Sean O Fithcheallaigh" userId="47659c31-a575-4792-8be3-61268c4ee0d6" providerId="ADAL" clId="{CA64B30F-511C-45F5-B991-1BF90300E7E0}" dt="2024-02-05T21:54:04.815" v="2564" actId="26606"/>
          <ac:graphicFrameMkLst>
            <pc:docMk/>
            <pc:sldMk cId="3126834720" sldId="257"/>
            <ac:graphicFrameMk id="5" creationId="{33F32A03-E55D-70AE-33FC-C7E25A99C113}"/>
          </ac:graphicFrameMkLst>
        </pc:graphicFrameChg>
        <pc:graphicFrameChg chg="add mod modGraphic">
          <ac:chgData name="Sean O Fithcheallaigh" userId="47659c31-a575-4792-8be3-61268c4ee0d6" providerId="ADAL" clId="{CA64B30F-511C-45F5-B991-1BF90300E7E0}" dt="2024-02-08T19:49:37.778" v="3652" actId="26606"/>
          <ac:graphicFrameMkLst>
            <pc:docMk/>
            <pc:sldMk cId="3126834720" sldId="257"/>
            <ac:graphicFrameMk id="12" creationId="{A5A4C080-DB32-26A6-3579-42B671D802FD}"/>
          </ac:graphicFrameMkLst>
        </pc:graphicFrameChg>
      </pc:sldChg>
      <pc:sldChg chg="addSp delSp modSp new mod setBg delDesignElem">
        <pc:chgData name="Sean O Fithcheallaigh" userId="47659c31-a575-4792-8be3-61268c4ee0d6" providerId="ADAL" clId="{CA64B30F-511C-45F5-B991-1BF90300E7E0}" dt="2024-02-08T19:49:29.959" v="3650" actId="27636"/>
        <pc:sldMkLst>
          <pc:docMk/>
          <pc:sldMk cId="3874078205" sldId="258"/>
        </pc:sldMkLst>
        <pc:spChg chg="mod">
          <ac:chgData name="Sean O Fithcheallaigh" userId="47659c31-a575-4792-8be3-61268c4ee0d6" providerId="ADAL" clId="{CA64B30F-511C-45F5-B991-1BF90300E7E0}" dt="2024-02-08T19:49:29.959" v="3650" actId="27636"/>
          <ac:spMkLst>
            <pc:docMk/>
            <pc:sldMk cId="3874078205" sldId="258"/>
            <ac:spMk id="2" creationId="{781896B6-E7E5-4F41-B664-DC12C7499495}"/>
          </ac:spMkLst>
        </pc:spChg>
        <pc:spChg chg="add del mod">
          <ac:chgData name="Sean O Fithcheallaigh" userId="47659c31-a575-4792-8be3-61268c4ee0d6" providerId="ADAL" clId="{CA64B30F-511C-45F5-B991-1BF90300E7E0}" dt="2024-02-05T21:52:36.831" v="2559" actId="14100"/>
          <ac:spMkLst>
            <pc:docMk/>
            <pc:sldMk cId="3874078205" sldId="258"/>
            <ac:spMk id="3" creationId="{F3BFD49E-147C-48F2-94FE-B635D761F52A}"/>
          </ac:spMkLst>
        </pc:spChg>
        <pc:spChg chg="add del mod">
          <ac:chgData name="Sean O Fithcheallaigh" userId="47659c31-a575-4792-8be3-61268c4ee0d6" providerId="ADAL" clId="{CA64B30F-511C-45F5-B991-1BF90300E7E0}" dt="2024-02-05T19:50:37.861" v="220"/>
          <ac:spMkLst>
            <pc:docMk/>
            <pc:sldMk cId="3874078205" sldId="258"/>
            <ac:spMk id="4" creationId="{0B2E7288-4B36-4D82-906C-029565AA1F25}"/>
          </ac:spMkLst>
        </pc:spChg>
        <pc:spChg chg="add mod">
          <ac:chgData name="Sean O Fithcheallaigh" userId="47659c31-a575-4792-8be3-61268c4ee0d6" providerId="ADAL" clId="{CA64B30F-511C-45F5-B991-1BF90300E7E0}" dt="2024-02-05T21:53:00.647" v="2561" actId="14100"/>
          <ac:spMkLst>
            <pc:docMk/>
            <pc:sldMk cId="3874078205" sldId="258"/>
            <ac:spMk id="5" creationId="{FB4FD9FC-751B-4BD0-BE9C-133545251952}"/>
          </ac:spMkLst>
        </pc:spChg>
        <pc:spChg chg="add del">
          <ac:chgData name="Sean O Fithcheallaigh" userId="47659c31-a575-4792-8be3-61268c4ee0d6" providerId="ADAL" clId="{CA64B30F-511C-45F5-B991-1BF90300E7E0}" dt="2024-02-05T21:27:58.341" v="874" actId="26606"/>
          <ac:spMkLst>
            <pc:docMk/>
            <pc:sldMk cId="3874078205" sldId="258"/>
            <ac:spMk id="8" creationId="{345A976A-8DE3-4B67-B94B-2044FDD12899}"/>
          </ac:spMkLst>
        </pc:spChg>
        <pc:spChg chg="add del">
          <ac:chgData name="Sean O Fithcheallaigh" userId="47659c31-a575-4792-8be3-61268c4ee0d6" providerId="ADAL" clId="{CA64B30F-511C-45F5-B991-1BF90300E7E0}" dt="2024-02-05T21:01:58.603" v="709" actId="26606"/>
          <ac:spMkLst>
            <pc:docMk/>
            <pc:sldMk cId="3874078205" sldId="258"/>
            <ac:spMk id="10" creationId="{08953E74-D241-4DDF-8508-F0365EA13A92}"/>
          </ac:spMkLst>
        </pc:spChg>
        <pc:spChg chg="add del">
          <ac:chgData name="Sean O Fithcheallaigh" userId="47659c31-a575-4792-8be3-61268c4ee0d6" providerId="ADAL" clId="{CA64B30F-511C-45F5-B991-1BF90300E7E0}" dt="2024-02-05T21:26:50.796" v="868" actId="26606"/>
          <ac:spMkLst>
            <pc:docMk/>
            <pc:sldMk cId="3874078205" sldId="258"/>
            <ac:spMk id="11" creationId="{345A976A-8DE3-4B67-B94B-2044FDD12899}"/>
          </ac:spMkLst>
        </pc:spChg>
        <pc:spChg chg="add del">
          <ac:chgData name="Sean O Fithcheallaigh" userId="47659c31-a575-4792-8be3-61268c4ee0d6" providerId="ADAL" clId="{CA64B30F-511C-45F5-B991-1BF90300E7E0}" dt="2024-02-05T21:01:58.603" v="709" actId="26606"/>
          <ac:spMkLst>
            <pc:docMk/>
            <pc:sldMk cId="3874078205" sldId="258"/>
            <ac:spMk id="12" creationId="{5C3C901A-B2F4-4A3C-BCDD-7C8D587ECA2E}"/>
          </ac:spMkLst>
        </pc:spChg>
        <pc:spChg chg="add del">
          <ac:chgData name="Sean O Fithcheallaigh" userId="47659c31-a575-4792-8be3-61268c4ee0d6" providerId="ADAL" clId="{CA64B30F-511C-45F5-B991-1BF90300E7E0}" dt="2024-02-05T21:26:50.796" v="868" actId="26606"/>
          <ac:spMkLst>
            <pc:docMk/>
            <pc:sldMk cId="3874078205" sldId="258"/>
            <ac:spMk id="13" creationId="{6EAAA1B9-2DDB-49C9-A037-A523D2F13C15}"/>
          </ac:spMkLst>
        </pc:spChg>
        <pc:spChg chg="add del">
          <ac:chgData name="Sean O Fithcheallaigh" userId="47659c31-a575-4792-8be3-61268c4ee0d6" providerId="ADAL" clId="{CA64B30F-511C-45F5-B991-1BF90300E7E0}" dt="2024-02-07T16:24:25.963" v="3360"/>
          <ac:spMkLst>
            <pc:docMk/>
            <pc:sldMk cId="3874078205" sldId="258"/>
            <ac:spMk id="15" creationId="{BACC6370-2D7E-4714-9D71-7542949D7D5D}"/>
          </ac:spMkLst>
        </pc:spChg>
        <pc:spChg chg="add del">
          <ac:chgData name="Sean O Fithcheallaigh" userId="47659c31-a575-4792-8be3-61268c4ee0d6" providerId="ADAL" clId="{CA64B30F-511C-45F5-B991-1BF90300E7E0}" dt="2024-02-07T16:24:25.963" v="3360"/>
          <ac:spMkLst>
            <pc:docMk/>
            <pc:sldMk cId="3874078205" sldId="258"/>
            <ac:spMk id="16" creationId="{063BBA22-50EA-4C4D-BE05-F1CE4E63AA56}"/>
          </ac:spMkLst>
        </pc:spChg>
        <pc:spChg chg="add del">
          <ac:chgData name="Sean O Fithcheallaigh" userId="47659c31-a575-4792-8be3-61268c4ee0d6" providerId="ADAL" clId="{CA64B30F-511C-45F5-B991-1BF90300E7E0}" dt="2024-02-07T16:24:25.963" v="3360"/>
          <ac:spMkLst>
            <pc:docMk/>
            <pc:sldMk cId="3874078205" sldId="258"/>
            <ac:spMk id="17" creationId="{F68B3F68-107C-434F-AA38-110D5EA91B85}"/>
          </ac:spMkLst>
        </pc:spChg>
        <pc:spChg chg="add del">
          <ac:chgData name="Sean O Fithcheallaigh" userId="47659c31-a575-4792-8be3-61268c4ee0d6" providerId="ADAL" clId="{CA64B30F-511C-45F5-B991-1BF90300E7E0}" dt="2024-02-07T16:24:25.963" v="3360"/>
          <ac:spMkLst>
            <pc:docMk/>
            <pc:sldMk cId="3874078205" sldId="258"/>
            <ac:spMk id="18" creationId="{AAD0DBB9-1A4B-4391-81D4-CB19F9AB918A}"/>
          </ac:spMkLst>
        </pc:spChg>
        <pc:spChg chg="add del">
          <ac:chgData name="Sean O Fithcheallaigh" userId="47659c31-a575-4792-8be3-61268c4ee0d6" providerId="ADAL" clId="{CA64B30F-511C-45F5-B991-1BF90300E7E0}" dt="2024-02-05T21:26:50.796" v="868" actId="26606"/>
          <ac:spMkLst>
            <pc:docMk/>
            <pc:sldMk cId="3874078205" sldId="258"/>
            <ac:spMk id="19" creationId="{F3BFD49E-147C-48F2-94FE-B635D761F52A}"/>
          </ac:spMkLst>
        </pc:spChg>
        <pc:spChg chg="add del">
          <ac:chgData name="Sean O Fithcheallaigh" userId="47659c31-a575-4792-8be3-61268c4ee0d6" providerId="ADAL" clId="{CA64B30F-511C-45F5-B991-1BF90300E7E0}" dt="2024-02-05T21:27:58.341" v="874" actId="26606"/>
          <ac:spMkLst>
            <pc:docMk/>
            <pc:sldMk cId="3874078205" sldId="258"/>
            <ac:spMk id="25" creationId="{6EAAA1B9-2DDB-49C9-A037-A523D2F13C15}"/>
          </ac:spMkLst>
        </pc:spChg>
        <pc:grpChg chg="add del">
          <ac:chgData name="Sean O Fithcheallaigh" userId="47659c31-a575-4792-8be3-61268c4ee0d6" providerId="ADAL" clId="{CA64B30F-511C-45F5-B991-1BF90300E7E0}" dt="2024-02-05T21:26:50.796" v="868" actId="26606"/>
          <ac:grpSpMkLst>
            <pc:docMk/>
            <pc:sldMk cId="3874078205" sldId="258"/>
            <ac:grpSpMk id="14" creationId="{B441F8D5-EBCE-4FB9-91A9-3425971C1F99}"/>
          </ac:grpSpMkLst>
        </pc:grpChg>
        <pc:grpChg chg="add del">
          <ac:chgData name="Sean O Fithcheallaigh" userId="47659c31-a575-4792-8be3-61268c4ee0d6" providerId="ADAL" clId="{CA64B30F-511C-45F5-B991-1BF90300E7E0}" dt="2024-02-05T21:26:50.796" v="868" actId="26606"/>
          <ac:grpSpMkLst>
            <pc:docMk/>
            <pc:sldMk cId="3874078205" sldId="258"/>
            <ac:grpSpMk id="20" creationId="{08701F99-7E4C-4B92-A4B5-307CDFB7A4DE}"/>
          </ac:grpSpMkLst>
        </pc:grpChg>
        <pc:grpChg chg="add del">
          <ac:chgData name="Sean O Fithcheallaigh" userId="47659c31-a575-4792-8be3-61268c4ee0d6" providerId="ADAL" clId="{CA64B30F-511C-45F5-B991-1BF90300E7E0}" dt="2024-02-05T21:27:58.341" v="874" actId="26606"/>
          <ac:grpSpMkLst>
            <pc:docMk/>
            <pc:sldMk cId="3874078205" sldId="258"/>
            <ac:grpSpMk id="26" creationId="{B441F8D5-EBCE-4FB9-91A9-3425971C1F99}"/>
          </ac:grpSpMkLst>
        </pc:grpChg>
        <pc:grpChg chg="add del">
          <ac:chgData name="Sean O Fithcheallaigh" userId="47659c31-a575-4792-8be3-61268c4ee0d6" providerId="ADAL" clId="{CA64B30F-511C-45F5-B991-1BF90300E7E0}" dt="2024-02-05T21:27:58.341" v="874" actId="26606"/>
          <ac:grpSpMkLst>
            <pc:docMk/>
            <pc:sldMk cId="3874078205" sldId="258"/>
            <ac:grpSpMk id="31" creationId="{08701F99-7E4C-4B92-A4B5-307CDFB7A4DE}"/>
          </ac:grpSpMkLst>
        </pc:grpChg>
        <pc:graphicFrameChg chg="add del">
          <ac:chgData name="Sean O Fithcheallaigh" userId="47659c31-a575-4792-8be3-61268c4ee0d6" providerId="ADAL" clId="{CA64B30F-511C-45F5-B991-1BF90300E7E0}" dt="2024-02-05T21:25:59.050" v="864" actId="26606"/>
          <ac:graphicFrameMkLst>
            <pc:docMk/>
            <pc:sldMk cId="3874078205" sldId="258"/>
            <ac:graphicFrameMk id="7" creationId="{0DF2678C-9A37-046C-274A-7EE778E7E270}"/>
          </ac:graphicFrameMkLst>
        </pc:graphicFrameChg>
        <pc:graphicFrameChg chg="add del">
          <ac:chgData name="Sean O Fithcheallaigh" userId="47659c31-a575-4792-8be3-61268c4ee0d6" providerId="ADAL" clId="{CA64B30F-511C-45F5-B991-1BF90300E7E0}" dt="2024-02-05T21:26:38.294" v="866" actId="26606"/>
          <ac:graphicFrameMkLst>
            <pc:docMk/>
            <pc:sldMk cId="3874078205" sldId="258"/>
            <ac:graphicFrameMk id="9" creationId="{5CA01210-AFFE-096B-A781-E5E9081FE829}"/>
          </ac:graphicFrameMkLst>
        </pc:graphicFrameChg>
      </pc:sldChg>
      <pc:sldChg chg="addSp delSp modSp add mod setBg delDesignElem">
        <pc:chgData name="Sean O Fithcheallaigh" userId="47659c31-a575-4792-8be3-61268c4ee0d6" providerId="ADAL" clId="{CA64B30F-511C-45F5-B991-1BF90300E7E0}" dt="2024-02-08T19:49:15.119" v="3648" actId="27636"/>
        <pc:sldMkLst>
          <pc:docMk/>
          <pc:sldMk cId="2143467693" sldId="259"/>
        </pc:sldMkLst>
        <pc:spChg chg="mod">
          <ac:chgData name="Sean O Fithcheallaigh" userId="47659c31-a575-4792-8be3-61268c4ee0d6" providerId="ADAL" clId="{CA64B30F-511C-45F5-B991-1BF90300E7E0}" dt="2024-02-07T16:33:12.352" v="3614" actId="14100"/>
          <ac:spMkLst>
            <pc:docMk/>
            <pc:sldMk cId="2143467693" sldId="259"/>
            <ac:spMk id="2" creationId="{781896B6-E7E5-4F41-B664-DC12C7499495}"/>
          </ac:spMkLst>
        </pc:spChg>
        <pc:spChg chg="mod ord">
          <ac:chgData name="Sean O Fithcheallaigh" userId="47659c31-a575-4792-8be3-61268c4ee0d6" providerId="ADAL" clId="{CA64B30F-511C-45F5-B991-1BF90300E7E0}" dt="2024-02-08T19:47:17.733" v="3632" actId="14100"/>
          <ac:spMkLst>
            <pc:docMk/>
            <pc:sldMk cId="2143467693" sldId="259"/>
            <ac:spMk id="3" creationId="{F3BFD49E-147C-48F2-94FE-B635D761F52A}"/>
          </ac:spMkLst>
        </pc:spChg>
        <pc:spChg chg="add del">
          <ac:chgData name="Sean O Fithcheallaigh" userId="47659c31-a575-4792-8be3-61268c4ee0d6" providerId="ADAL" clId="{CA64B30F-511C-45F5-B991-1BF90300E7E0}" dt="2024-02-07T15:41:03.986" v="3239" actId="478"/>
          <ac:spMkLst>
            <pc:docMk/>
            <pc:sldMk cId="2143467693" sldId="259"/>
            <ac:spMk id="4" creationId="{BE461518-0E14-4E2F-A58D-DB1129233685}"/>
          </ac:spMkLst>
        </pc:spChg>
        <pc:spChg chg="add mod">
          <ac:chgData name="Sean O Fithcheallaigh" userId="47659c31-a575-4792-8be3-61268c4ee0d6" providerId="ADAL" clId="{CA64B30F-511C-45F5-B991-1BF90300E7E0}" dt="2024-02-07T16:31:02.761" v="3546" actId="14100"/>
          <ac:spMkLst>
            <pc:docMk/>
            <pc:sldMk cId="2143467693" sldId="259"/>
            <ac:spMk id="5" creationId="{98386D18-C179-44AB-9A0E-54B0136025BE}"/>
          </ac:spMkLst>
        </pc:spChg>
        <pc:spChg chg="del mod">
          <ac:chgData name="Sean O Fithcheallaigh" userId="47659c31-a575-4792-8be3-61268c4ee0d6" providerId="ADAL" clId="{CA64B30F-511C-45F5-B991-1BF90300E7E0}" dt="2024-02-05T21:37:37.716" v="1342" actId="478"/>
          <ac:spMkLst>
            <pc:docMk/>
            <pc:sldMk cId="2143467693" sldId="259"/>
            <ac:spMk id="5" creationId="{FB4FD9FC-751B-4BD0-BE9C-133545251952}"/>
          </ac:spMkLst>
        </pc:spChg>
        <pc:spChg chg="add del mod">
          <ac:chgData name="Sean O Fithcheallaigh" userId="47659c31-a575-4792-8be3-61268c4ee0d6" providerId="ADAL" clId="{CA64B30F-511C-45F5-B991-1BF90300E7E0}" dt="2024-02-05T21:49:21.595" v="2531" actId="26606"/>
          <ac:spMkLst>
            <pc:docMk/>
            <pc:sldMk cId="2143467693" sldId="259"/>
            <ac:spMk id="7" creationId="{B1BF8FF0-C5F9-44EC-AB52-3D3EA590CDC6}"/>
          </ac:spMkLst>
        </pc:spChg>
        <pc:spChg chg="add del">
          <ac:chgData name="Sean O Fithcheallaigh" userId="47659c31-a575-4792-8be3-61268c4ee0d6" providerId="ADAL" clId="{CA64B30F-511C-45F5-B991-1BF90300E7E0}" dt="2024-02-05T21:38:41.385" v="1365" actId="478"/>
          <ac:spMkLst>
            <pc:docMk/>
            <pc:sldMk cId="2143467693" sldId="259"/>
            <ac:spMk id="9" creationId="{4A82ED56-C6BF-46B4-BD61-F66CA317D2C8}"/>
          </ac:spMkLst>
        </pc:spChg>
        <pc:spChg chg="add del">
          <ac:chgData name="Sean O Fithcheallaigh" userId="47659c31-a575-4792-8be3-61268c4ee0d6" providerId="ADAL" clId="{CA64B30F-511C-45F5-B991-1BF90300E7E0}" dt="2024-02-05T21:37:04.873" v="1339" actId="26606"/>
          <ac:spMkLst>
            <pc:docMk/>
            <pc:sldMk cId="2143467693" sldId="259"/>
            <ac:spMk id="10" creationId="{4C608BEB-860E-4094-8511-78603564A75E}"/>
          </ac:spMkLst>
        </pc:spChg>
        <pc:spChg chg="add del">
          <ac:chgData name="Sean O Fithcheallaigh" userId="47659c31-a575-4792-8be3-61268c4ee0d6" providerId="ADAL" clId="{CA64B30F-511C-45F5-B991-1BF90300E7E0}" dt="2024-02-05T21:47:14.925" v="2451" actId="26606"/>
          <ac:spMkLst>
            <pc:docMk/>
            <pc:sldMk cId="2143467693" sldId="259"/>
            <ac:spMk id="11" creationId="{8CA06CD6-90CA-4C45-856C-6771339E1E22}"/>
          </ac:spMkLst>
        </pc:spChg>
        <pc:spChg chg="add mod">
          <ac:chgData name="Sean O Fithcheallaigh" userId="47659c31-a575-4792-8be3-61268c4ee0d6" providerId="ADAL" clId="{CA64B30F-511C-45F5-B991-1BF90300E7E0}" dt="2024-02-08T19:49:06.451" v="3646" actId="27636"/>
          <ac:spMkLst>
            <pc:docMk/>
            <pc:sldMk cId="2143467693" sldId="259"/>
            <ac:spMk id="12" creationId="{B5E0D9F7-4059-4AC9-B6F0-FD0340F0BC27}"/>
          </ac:spMkLst>
        </pc:spChg>
        <pc:spChg chg="add mod">
          <ac:chgData name="Sean O Fithcheallaigh" userId="47659c31-a575-4792-8be3-61268c4ee0d6" providerId="ADAL" clId="{CA64B30F-511C-45F5-B991-1BF90300E7E0}" dt="2024-02-08T19:49:15.119" v="3648" actId="27636"/>
          <ac:spMkLst>
            <pc:docMk/>
            <pc:sldMk cId="2143467693" sldId="259"/>
            <ac:spMk id="13" creationId="{8243B285-2BD0-4E5C-A96C-518F8A18E67B}"/>
          </ac:spMkLst>
        </pc:spChg>
        <pc:spChg chg="add del">
          <ac:chgData name="Sean O Fithcheallaigh" userId="47659c31-a575-4792-8be3-61268c4ee0d6" providerId="ADAL" clId="{CA64B30F-511C-45F5-B991-1BF90300E7E0}" dt="2024-02-07T16:24:25.963" v="3360"/>
          <ac:spMkLst>
            <pc:docMk/>
            <pc:sldMk cId="2143467693" sldId="259"/>
            <ac:spMk id="16" creationId="{3847E18C-932D-4C95-AABA-FEC7C9499AD7}"/>
          </ac:spMkLst>
        </pc:spChg>
        <pc:spChg chg="add del">
          <ac:chgData name="Sean O Fithcheallaigh" userId="47659c31-a575-4792-8be3-61268c4ee0d6" providerId="ADAL" clId="{CA64B30F-511C-45F5-B991-1BF90300E7E0}" dt="2024-02-07T16:24:25.963" v="3360"/>
          <ac:spMkLst>
            <pc:docMk/>
            <pc:sldMk cId="2143467693" sldId="259"/>
            <ac:spMk id="17" creationId="{BACC6370-2D7E-4714-9D71-7542949D7D5D}"/>
          </ac:spMkLst>
        </pc:spChg>
        <pc:spChg chg="add del">
          <ac:chgData name="Sean O Fithcheallaigh" userId="47659c31-a575-4792-8be3-61268c4ee0d6" providerId="ADAL" clId="{CA64B30F-511C-45F5-B991-1BF90300E7E0}" dt="2024-02-07T16:24:25.963" v="3360"/>
          <ac:spMkLst>
            <pc:docMk/>
            <pc:sldMk cId="2143467693" sldId="259"/>
            <ac:spMk id="18" creationId="{3150CB11-0C61-439E-910F-5787759E72A0}"/>
          </ac:spMkLst>
        </pc:spChg>
        <pc:spChg chg="add del">
          <ac:chgData name="Sean O Fithcheallaigh" userId="47659c31-a575-4792-8be3-61268c4ee0d6" providerId="ADAL" clId="{CA64B30F-511C-45F5-B991-1BF90300E7E0}" dt="2024-02-07T16:24:25.963" v="3360"/>
          <ac:spMkLst>
            <pc:docMk/>
            <pc:sldMk cId="2143467693" sldId="259"/>
            <ac:spMk id="19" creationId="{256B2C21-A230-48C0-8DF1-C46611373C44}"/>
          </ac:spMkLst>
        </pc:spChg>
        <pc:spChg chg="add del">
          <ac:chgData name="Sean O Fithcheallaigh" userId="47659c31-a575-4792-8be3-61268c4ee0d6" providerId="ADAL" clId="{CA64B30F-511C-45F5-B991-1BF90300E7E0}" dt="2024-02-07T16:24:25.963" v="3360"/>
          <ac:spMkLst>
            <pc:docMk/>
            <pc:sldMk cId="2143467693" sldId="259"/>
            <ac:spMk id="20" creationId="{43F8A58B-5155-44CE-A5FF-7647B47D0A7A}"/>
          </ac:spMkLst>
        </pc:spChg>
        <pc:spChg chg="add del mod">
          <ac:chgData name="Sean O Fithcheallaigh" userId="47659c31-a575-4792-8be3-61268c4ee0d6" providerId="ADAL" clId="{CA64B30F-511C-45F5-B991-1BF90300E7E0}" dt="2024-02-07T16:32:17.150" v="3574" actId="115"/>
          <ac:spMkLst>
            <pc:docMk/>
            <pc:sldMk cId="2143467693" sldId="259"/>
            <ac:spMk id="21" creationId="{B1BF8FF0-C5F9-44EC-AB52-3D3EA590CDC6}"/>
          </ac:spMkLst>
        </pc:spChg>
        <pc:spChg chg="add del">
          <ac:chgData name="Sean O Fithcheallaigh" userId="47659c31-a575-4792-8be3-61268c4ee0d6" providerId="ADAL" clId="{CA64B30F-511C-45F5-B991-1BF90300E7E0}" dt="2024-02-07T16:24:25.963" v="3360"/>
          <ac:spMkLst>
            <pc:docMk/>
            <pc:sldMk cId="2143467693" sldId="259"/>
            <ac:spMk id="22" creationId="{443F2ACA-E6D6-4028-82DD-F03C262D5DE6}"/>
          </ac:spMkLst>
        </pc:spChg>
        <pc:spChg chg="add del">
          <ac:chgData name="Sean O Fithcheallaigh" userId="47659c31-a575-4792-8be3-61268c4ee0d6" providerId="ADAL" clId="{CA64B30F-511C-45F5-B991-1BF90300E7E0}" dt="2024-02-07T15:40:46.666" v="3237" actId="26606"/>
          <ac:spMkLst>
            <pc:docMk/>
            <pc:sldMk cId="2143467693" sldId="259"/>
            <ac:spMk id="28" creationId="{0A597D97-203B-498B-95D3-E90DC961039F}"/>
          </ac:spMkLst>
        </pc:spChg>
        <pc:spChg chg="add del">
          <ac:chgData name="Sean O Fithcheallaigh" userId="47659c31-a575-4792-8be3-61268c4ee0d6" providerId="ADAL" clId="{CA64B30F-511C-45F5-B991-1BF90300E7E0}" dt="2024-02-07T15:40:46.666" v="3237" actId="26606"/>
          <ac:spMkLst>
            <pc:docMk/>
            <pc:sldMk cId="2143467693" sldId="259"/>
            <ac:spMk id="30" creationId="{6A6EF10E-DF41-4BD3-8EB4-6F646531DC26}"/>
          </ac:spMkLst>
        </pc:spChg>
        <pc:graphicFrameChg chg="add del">
          <ac:chgData name="Sean O Fithcheallaigh" userId="47659c31-a575-4792-8be3-61268c4ee0d6" providerId="ADAL" clId="{CA64B30F-511C-45F5-B991-1BF90300E7E0}" dt="2024-02-05T21:48:58.908" v="2528" actId="26606"/>
          <ac:graphicFrameMkLst>
            <pc:docMk/>
            <pc:sldMk cId="2143467693" sldId="259"/>
            <ac:graphicFrameMk id="13" creationId="{9385E7C2-00F3-A67B-4D94-7C1D077C0385}"/>
          </ac:graphicFrameMkLst>
        </pc:graphicFrameChg>
        <pc:graphicFrameChg chg="add del">
          <ac:chgData name="Sean O Fithcheallaigh" userId="47659c31-a575-4792-8be3-61268c4ee0d6" providerId="ADAL" clId="{CA64B30F-511C-45F5-B991-1BF90300E7E0}" dt="2024-02-05T21:49:21.576" v="2530" actId="26606"/>
          <ac:graphicFrameMkLst>
            <pc:docMk/>
            <pc:sldMk cId="2143467693" sldId="259"/>
            <ac:graphicFrameMk id="15" creationId="{2BC97FB1-1622-CB3B-DDBF-49CDB2E5ACF1}"/>
          </ac:graphicFrameMkLst>
        </pc:graphicFrameChg>
        <pc:graphicFrameChg chg="add del">
          <ac:chgData name="Sean O Fithcheallaigh" userId="47659c31-a575-4792-8be3-61268c4ee0d6" providerId="ADAL" clId="{CA64B30F-511C-45F5-B991-1BF90300E7E0}" dt="2024-02-05T21:50:44.151" v="2544" actId="26606"/>
          <ac:graphicFrameMkLst>
            <pc:docMk/>
            <pc:sldMk cId="2143467693" sldId="259"/>
            <ac:graphicFrameMk id="24" creationId="{838DA27A-9D0F-30BF-F848-7DF34F97E11E}"/>
          </ac:graphicFrameMkLst>
        </pc:graphicFrameChg>
        <pc:graphicFrameChg chg="add del">
          <ac:chgData name="Sean O Fithcheallaigh" userId="47659c31-a575-4792-8be3-61268c4ee0d6" providerId="ADAL" clId="{CA64B30F-511C-45F5-B991-1BF90300E7E0}" dt="2024-02-05T21:50:47.915" v="2546" actId="26606"/>
          <ac:graphicFrameMkLst>
            <pc:docMk/>
            <pc:sldMk cId="2143467693" sldId="259"/>
            <ac:graphicFrameMk id="25" creationId="{6DF6EA35-A360-2901-37BC-97337DEC8B0A}"/>
          </ac:graphicFrameMkLst>
        </pc:graphicFrameChg>
        <pc:graphicFrameChg chg="add del">
          <ac:chgData name="Sean O Fithcheallaigh" userId="47659c31-a575-4792-8be3-61268c4ee0d6" providerId="ADAL" clId="{CA64B30F-511C-45F5-B991-1BF90300E7E0}" dt="2024-02-05T21:50:53.824" v="2548" actId="26606"/>
          <ac:graphicFrameMkLst>
            <pc:docMk/>
            <pc:sldMk cId="2143467693" sldId="259"/>
            <ac:graphicFrameMk id="26" creationId="{B40E2130-BDD0-997A-91C5-7B8FD69E0CC7}"/>
          </ac:graphicFrameMkLst>
        </pc:graphicFrameChg>
        <pc:picChg chg="add del">
          <ac:chgData name="Sean O Fithcheallaigh" userId="47659c31-a575-4792-8be3-61268c4ee0d6" providerId="ADAL" clId="{CA64B30F-511C-45F5-B991-1BF90300E7E0}" dt="2024-02-07T15:40:46.666" v="3237" actId="26606"/>
          <ac:picMkLst>
            <pc:docMk/>
            <pc:sldMk cId="2143467693" sldId="259"/>
            <ac:picMk id="27" creationId="{43EDA9E1-F2A7-55ED-2683-4A5197E29198}"/>
          </ac:picMkLst>
        </pc:picChg>
        <pc:cxnChg chg="add del">
          <ac:chgData name="Sean O Fithcheallaigh" userId="47659c31-a575-4792-8be3-61268c4ee0d6" providerId="ADAL" clId="{CA64B30F-511C-45F5-B991-1BF90300E7E0}" dt="2024-02-05T21:37:04.873" v="1339" actId="26606"/>
          <ac:cxnSpMkLst>
            <pc:docMk/>
            <pc:sldMk cId="2143467693" sldId="259"/>
            <ac:cxnSpMk id="12" creationId="{1F16A8D4-FE87-4604-88B2-394B5D1EB437}"/>
          </ac:cxnSpMkLst>
        </pc:cxnChg>
        <pc:cxnChg chg="add del">
          <ac:chgData name="Sean O Fithcheallaigh" userId="47659c31-a575-4792-8be3-61268c4ee0d6" providerId="ADAL" clId="{CA64B30F-511C-45F5-B991-1BF90300E7E0}" dt="2024-02-05T21:47:14.925" v="2451" actId="26606"/>
          <ac:cxnSpMkLst>
            <pc:docMk/>
            <pc:sldMk cId="2143467693" sldId="259"/>
            <ac:cxnSpMk id="14" creationId="{5021601D-2758-4B15-A31C-FDA184C51B3A}"/>
          </ac:cxnSpMkLst>
        </pc:cxnChg>
      </pc:sldChg>
      <pc:sldChg chg="addSp delSp modSp new mod setBg setClrOvrMap delDesignElem chgLayout">
        <pc:chgData name="Sean O Fithcheallaigh" userId="47659c31-a575-4792-8be3-61268c4ee0d6" providerId="ADAL" clId="{CA64B30F-511C-45F5-B991-1BF90300E7E0}" dt="2024-02-08T19:53:59.945" v="3716" actId="20577"/>
        <pc:sldMkLst>
          <pc:docMk/>
          <pc:sldMk cId="164553243" sldId="260"/>
        </pc:sldMkLst>
        <pc:spChg chg="mod ord">
          <ac:chgData name="Sean O Fithcheallaigh" userId="47659c31-a575-4792-8be3-61268c4ee0d6" providerId="ADAL" clId="{CA64B30F-511C-45F5-B991-1BF90300E7E0}" dt="2024-02-08T19:51:13.715" v="3661" actId="14100"/>
          <ac:spMkLst>
            <pc:docMk/>
            <pc:sldMk cId="164553243" sldId="260"/>
            <ac:spMk id="2" creationId="{73222592-EF99-403F-9F40-ECBD63945B05}"/>
          </ac:spMkLst>
        </pc:spChg>
        <pc:spChg chg="del">
          <ac:chgData name="Sean O Fithcheallaigh" userId="47659c31-a575-4792-8be3-61268c4ee0d6" providerId="ADAL" clId="{CA64B30F-511C-45F5-B991-1BF90300E7E0}" dt="2024-02-07T15:23:18.005" v="2665"/>
          <ac:spMkLst>
            <pc:docMk/>
            <pc:sldMk cId="164553243" sldId="260"/>
            <ac:spMk id="3" creationId="{62892FC5-866B-46C6-ACC1-5FEE9A5A42D3}"/>
          </ac:spMkLst>
        </pc:spChg>
        <pc:spChg chg="add mod ord">
          <ac:chgData name="Sean O Fithcheallaigh" userId="47659c31-a575-4792-8be3-61268c4ee0d6" providerId="ADAL" clId="{CA64B30F-511C-45F5-B991-1BF90300E7E0}" dt="2024-02-08T19:50:50.229" v="3657" actId="1076"/>
          <ac:spMkLst>
            <pc:docMk/>
            <pc:sldMk cId="164553243" sldId="260"/>
            <ac:spMk id="4" creationId="{FF2D577E-CBD9-4A66-AB00-870654181764}"/>
          </ac:spMkLst>
        </pc:spChg>
        <pc:spChg chg="add mod ord">
          <ac:chgData name="Sean O Fithcheallaigh" userId="47659c31-a575-4792-8be3-61268c4ee0d6" providerId="ADAL" clId="{CA64B30F-511C-45F5-B991-1BF90300E7E0}" dt="2024-02-08T19:53:59.945" v="3716" actId="20577"/>
          <ac:spMkLst>
            <pc:docMk/>
            <pc:sldMk cId="164553243" sldId="260"/>
            <ac:spMk id="5" creationId="{55DC74A5-31C9-4AAD-A110-C2D6894BB4B8}"/>
          </ac:spMkLst>
        </pc:spChg>
        <pc:spChg chg="add del mod">
          <ac:chgData name="Sean O Fithcheallaigh" userId="47659c31-a575-4792-8be3-61268c4ee0d6" providerId="ADAL" clId="{CA64B30F-511C-45F5-B991-1BF90300E7E0}" dt="2024-02-07T15:46:02.456" v="3279" actId="6264"/>
          <ac:spMkLst>
            <pc:docMk/>
            <pc:sldMk cId="164553243" sldId="260"/>
            <ac:spMk id="6" creationId="{93E3B198-051E-4677-B327-73842E858ADF}"/>
          </ac:spMkLst>
        </pc:spChg>
        <pc:spChg chg="add del">
          <ac:chgData name="Sean O Fithcheallaigh" userId="47659c31-a575-4792-8be3-61268c4ee0d6" providerId="ADAL" clId="{CA64B30F-511C-45F5-B991-1BF90300E7E0}" dt="2024-02-07T15:49:53.687" v="3314" actId="6264"/>
          <ac:spMkLst>
            <pc:docMk/>
            <pc:sldMk cId="164553243" sldId="260"/>
            <ac:spMk id="7" creationId="{2A6B319F-86FE-4754-878E-06F0804D882B}"/>
          </ac:spMkLst>
        </pc:spChg>
        <pc:spChg chg="add del">
          <ac:chgData name="Sean O Fithcheallaigh" userId="47659c31-a575-4792-8be3-61268c4ee0d6" providerId="ADAL" clId="{CA64B30F-511C-45F5-B991-1BF90300E7E0}" dt="2024-02-07T15:49:53.687" v="3314" actId="6264"/>
          <ac:spMkLst>
            <pc:docMk/>
            <pc:sldMk cId="164553243" sldId="260"/>
            <ac:spMk id="8" creationId="{DCF7D1B5-3477-499F-ACC5-2C8B07F4EDB3}"/>
          </ac:spMkLst>
        </pc:spChg>
        <pc:spChg chg="add del mod">
          <ac:chgData name="Sean O Fithcheallaigh" userId="47659c31-a575-4792-8be3-61268c4ee0d6" providerId="ADAL" clId="{CA64B30F-511C-45F5-B991-1BF90300E7E0}" dt="2024-02-07T15:46:02.456" v="3279" actId="6264"/>
          <ac:spMkLst>
            <pc:docMk/>
            <pc:sldMk cId="164553243" sldId="260"/>
            <ac:spMk id="9" creationId="{9DB11114-D218-4411-A095-271E0BB359A7}"/>
          </ac:spMkLst>
        </pc:spChg>
        <pc:spChg chg="add del">
          <ac:chgData name="Sean O Fithcheallaigh" userId="47659c31-a575-4792-8be3-61268c4ee0d6" providerId="ADAL" clId="{CA64B30F-511C-45F5-B991-1BF90300E7E0}" dt="2024-02-07T15:32:49.152" v="3209" actId="26606"/>
          <ac:spMkLst>
            <pc:docMk/>
            <pc:sldMk cId="164553243" sldId="260"/>
            <ac:spMk id="10" creationId="{4C608BEB-860E-4094-8511-78603564A75E}"/>
          </ac:spMkLst>
        </pc:spChg>
        <pc:spChg chg="add del">
          <ac:chgData name="Sean O Fithcheallaigh" userId="47659c31-a575-4792-8be3-61268c4ee0d6" providerId="ADAL" clId="{CA64B30F-511C-45F5-B991-1BF90300E7E0}" dt="2024-02-07T15:42:57.108" v="3266" actId="26606"/>
          <ac:spMkLst>
            <pc:docMk/>
            <pc:sldMk cId="164553243" sldId="260"/>
            <ac:spMk id="13" creationId="{8CA06CD6-90CA-4C45-856C-6771339E1E22}"/>
          </ac:spMkLst>
        </pc:spChg>
        <pc:spChg chg="add del">
          <ac:chgData name="Sean O Fithcheallaigh" userId="47659c31-a575-4792-8be3-61268c4ee0d6" providerId="ADAL" clId="{CA64B30F-511C-45F5-B991-1BF90300E7E0}" dt="2024-02-07T15:40:17.853" v="3234" actId="26606"/>
          <ac:spMkLst>
            <pc:docMk/>
            <pc:sldMk cId="164553243" sldId="260"/>
            <ac:spMk id="14" creationId="{3847E18C-932D-4C95-AABA-FEC7C9499AD7}"/>
          </ac:spMkLst>
        </pc:spChg>
        <pc:spChg chg="add del">
          <ac:chgData name="Sean O Fithcheallaigh" userId="47659c31-a575-4792-8be3-61268c4ee0d6" providerId="ADAL" clId="{CA64B30F-511C-45F5-B991-1BF90300E7E0}" dt="2024-02-07T15:40:17.853" v="3234" actId="26606"/>
          <ac:spMkLst>
            <pc:docMk/>
            <pc:sldMk cId="164553243" sldId="260"/>
            <ac:spMk id="15" creationId="{BACC6370-2D7E-4714-9D71-7542949D7D5D}"/>
          </ac:spMkLst>
        </pc:spChg>
        <pc:spChg chg="add del">
          <ac:chgData name="Sean O Fithcheallaigh" userId="47659c31-a575-4792-8be3-61268c4ee0d6" providerId="ADAL" clId="{CA64B30F-511C-45F5-B991-1BF90300E7E0}" dt="2024-02-07T15:40:17.853" v="3234" actId="26606"/>
          <ac:spMkLst>
            <pc:docMk/>
            <pc:sldMk cId="164553243" sldId="260"/>
            <ac:spMk id="16" creationId="{3150CB11-0C61-439E-910F-5787759E72A0}"/>
          </ac:spMkLst>
        </pc:spChg>
        <pc:spChg chg="add del">
          <ac:chgData name="Sean O Fithcheallaigh" userId="47659c31-a575-4792-8be3-61268c4ee0d6" providerId="ADAL" clId="{CA64B30F-511C-45F5-B991-1BF90300E7E0}" dt="2024-02-07T15:40:17.853" v="3234" actId="26606"/>
          <ac:spMkLst>
            <pc:docMk/>
            <pc:sldMk cId="164553243" sldId="260"/>
            <ac:spMk id="17" creationId="{256B2C21-A230-48C0-8DF1-C46611373C44}"/>
          </ac:spMkLst>
        </pc:spChg>
        <pc:spChg chg="add del">
          <ac:chgData name="Sean O Fithcheallaigh" userId="47659c31-a575-4792-8be3-61268c4ee0d6" providerId="ADAL" clId="{CA64B30F-511C-45F5-B991-1BF90300E7E0}" dt="2024-02-07T15:40:17.853" v="3234" actId="26606"/>
          <ac:spMkLst>
            <pc:docMk/>
            <pc:sldMk cId="164553243" sldId="260"/>
            <ac:spMk id="18" creationId="{43F8A58B-5155-44CE-A5FF-7647B47D0A7A}"/>
          </ac:spMkLst>
        </pc:spChg>
        <pc:spChg chg="add del">
          <ac:chgData name="Sean O Fithcheallaigh" userId="47659c31-a575-4792-8be3-61268c4ee0d6" providerId="ADAL" clId="{CA64B30F-511C-45F5-B991-1BF90300E7E0}" dt="2024-02-07T15:49:29.421" v="3313" actId="26606"/>
          <ac:spMkLst>
            <pc:docMk/>
            <pc:sldMk cId="164553243" sldId="260"/>
            <ac:spMk id="19" creationId="{2A6B319F-86FE-4754-878E-06F0804D882B}"/>
          </ac:spMkLst>
        </pc:spChg>
        <pc:spChg chg="add del">
          <ac:chgData name="Sean O Fithcheallaigh" userId="47659c31-a575-4792-8be3-61268c4ee0d6" providerId="ADAL" clId="{CA64B30F-511C-45F5-B991-1BF90300E7E0}" dt="2024-02-07T15:40:17.853" v="3234" actId="26606"/>
          <ac:spMkLst>
            <pc:docMk/>
            <pc:sldMk cId="164553243" sldId="260"/>
            <ac:spMk id="20" creationId="{443F2ACA-E6D6-4028-82DD-F03C262D5DE6}"/>
          </ac:spMkLst>
        </pc:spChg>
        <pc:spChg chg="add del">
          <ac:chgData name="Sean O Fithcheallaigh" userId="47659c31-a575-4792-8be3-61268c4ee0d6" providerId="ADAL" clId="{CA64B30F-511C-45F5-B991-1BF90300E7E0}" dt="2024-02-07T15:49:29.421" v="3313" actId="26606"/>
          <ac:spMkLst>
            <pc:docMk/>
            <pc:sldMk cId="164553243" sldId="260"/>
            <ac:spMk id="21" creationId="{DCF7D1B5-3477-499F-ACC5-2C8B07F4EDB3}"/>
          </ac:spMkLst>
        </pc:spChg>
        <pc:spChg chg="add del mod">
          <ac:chgData name="Sean O Fithcheallaigh" userId="47659c31-a575-4792-8be3-61268c4ee0d6" providerId="ADAL" clId="{CA64B30F-511C-45F5-B991-1BF90300E7E0}" dt="2024-02-07T15:46:02.456" v="3279" actId="6264"/>
          <ac:spMkLst>
            <pc:docMk/>
            <pc:sldMk cId="164553243" sldId="260"/>
            <ac:spMk id="22" creationId="{D07A426E-39B8-49AB-A2C9-B30275DCCDB0}"/>
          </ac:spMkLst>
        </pc:spChg>
        <pc:spChg chg="add del">
          <ac:chgData name="Sean O Fithcheallaigh" userId="47659c31-a575-4792-8be3-61268c4ee0d6" providerId="ADAL" clId="{CA64B30F-511C-45F5-B991-1BF90300E7E0}" dt="2024-02-07T15:49:05.343" v="3298" actId="26606"/>
          <ac:spMkLst>
            <pc:docMk/>
            <pc:sldMk cId="164553243" sldId="260"/>
            <ac:spMk id="23" creationId="{BACC6370-2D7E-4714-9D71-7542949D7D5D}"/>
          </ac:spMkLst>
        </pc:spChg>
        <pc:spChg chg="add del">
          <ac:chgData name="Sean O Fithcheallaigh" userId="47659c31-a575-4792-8be3-61268c4ee0d6" providerId="ADAL" clId="{CA64B30F-511C-45F5-B991-1BF90300E7E0}" dt="2024-02-07T15:49:05.343" v="3298" actId="26606"/>
          <ac:spMkLst>
            <pc:docMk/>
            <pc:sldMk cId="164553243" sldId="260"/>
            <ac:spMk id="24" creationId="{F68B3F68-107C-434F-AA38-110D5EA91B85}"/>
          </ac:spMkLst>
        </pc:spChg>
        <pc:spChg chg="add del">
          <ac:chgData name="Sean O Fithcheallaigh" userId="47659c31-a575-4792-8be3-61268c4ee0d6" providerId="ADAL" clId="{CA64B30F-511C-45F5-B991-1BF90300E7E0}" dt="2024-02-07T15:33:24.508" v="3213" actId="26606"/>
          <ac:spMkLst>
            <pc:docMk/>
            <pc:sldMk cId="164553243" sldId="260"/>
            <ac:spMk id="25" creationId="{02D44074-0B69-4F0C-A7B3-5645CE40D8E3}"/>
          </ac:spMkLst>
        </pc:spChg>
        <pc:spChg chg="add del">
          <ac:chgData name="Sean O Fithcheallaigh" userId="47659c31-a575-4792-8be3-61268c4ee0d6" providerId="ADAL" clId="{CA64B30F-511C-45F5-B991-1BF90300E7E0}" dt="2024-02-07T15:49:05.343" v="3298" actId="26606"/>
          <ac:spMkLst>
            <pc:docMk/>
            <pc:sldMk cId="164553243" sldId="260"/>
            <ac:spMk id="26" creationId="{AAD0DBB9-1A4B-4391-81D4-CB19F9AB918A}"/>
          </ac:spMkLst>
        </pc:spChg>
        <pc:spChg chg="add del">
          <ac:chgData name="Sean O Fithcheallaigh" userId="47659c31-a575-4792-8be3-61268c4ee0d6" providerId="ADAL" clId="{CA64B30F-511C-45F5-B991-1BF90300E7E0}" dt="2024-02-07T15:33:57.188" v="3215" actId="26606"/>
          <ac:spMkLst>
            <pc:docMk/>
            <pc:sldMk cId="164553243" sldId="260"/>
            <ac:spMk id="28" creationId="{3F24A09B-713F-43FC-AB6E-B88083968522}"/>
          </ac:spMkLst>
        </pc:spChg>
        <pc:spChg chg="add del">
          <ac:chgData name="Sean O Fithcheallaigh" userId="47659c31-a575-4792-8be3-61268c4ee0d6" providerId="ADAL" clId="{CA64B30F-511C-45F5-B991-1BF90300E7E0}" dt="2024-02-07T15:49:05.343" v="3298" actId="26606"/>
          <ac:spMkLst>
            <pc:docMk/>
            <pc:sldMk cId="164553243" sldId="260"/>
            <ac:spMk id="29" creationId="{063BBA22-50EA-4C4D-BE05-F1CE4E63AA56}"/>
          </ac:spMkLst>
        </pc:spChg>
        <pc:spChg chg="add del mod">
          <ac:chgData name="Sean O Fithcheallaigh" userId="47659c31-a575-4792-8be3-61268c4ee0d6" providerId="ADAL" clId="{CA64B30F-511C-45F5-B991-1BF90300E7E0}" dt="2024-02-07T15:49:53.687" v="3314" actId="6264"/>
          <ac:spMkLst>
            <pc:docMk/>
            <pc:sldMk cId="164553243" sldId="260"/>
            <ac:spMk id="30" creationId="{EF82D3C4-6C83-4017-A5E5-E718A5C2C660}"/>
          </ac:spMkLst>
        </pc:spChg>
        <pc:spChg chg="add del mod">
          <ac:chgData name="Sean O Fithcheallaigh" userId="47659c31-a575-4792-8be3-61268c4ee0d6" providerId="ADAL" clId="{CA64B30F-511C-45F5-B991-1BF90300E7E0}" dt="2024-02-07T15:49:53.687" v="3314" actId="6264"/>
          <ac:spMkLst>
            <pc:docMk/>
            <pc:sldMk cId="164553243" sldId="260"/>
            <ac:spMk id="31" creationId="{42CAB2B3-3403-4375-A2E0-4CCF4199697F}"/>
          </ac:spMkLst>
        </pc:spChg>
        <pc:spChg chg="add del mod">
          <ac:chgData name="Sean O Fithcheallaigh" userId="47659c31-a575-4792-8be3-61268c4ee0d6" providerId="ADAL" clId="{CA64B30F-511C-45F5-B991-1BF90300E7E0}" dt="2024-02-07T15:49:53.687" v="3314" actId="6264"/>
          <ac:spMkLst>
            <pc:docMk/>
            <pc:sldMk cId="164553243" sldId="260"/>
            <ac:spMk id="32" creationId="{D205FEDA-FF24-4F08-9454-8A05E66FF3A5}"/>
          </ac:spMkLst>
        </pc:spChg>
        <pc:spChg chg="add del">
          <ac:chgData name="Sean O Fithcheallaigh" userId="47659c31-a575-4792-8be3-61268c4ee0d6" providerId="ADAL" clId="{CA64B30F-511C-45F5-B991-1BF90300E7E0}" dt="2024-02-07T16:21:02.935" v="3345" actId="26606"/>
          <ac:spMkLst>
            <pc:docMk/>
            <pc:sldMk cId="164553243" sldId="260"/>
            <ac:spMk id="33" creationId="{4C608BEB-860E-4094-8511-78603564A75E}"/>
          </ac:spMkLst>
        </pc:spChg>
        <pc:spChg chg="add del">
          <ac:chgData name="Sean O Fithcheallaigh" userId="47659c31-a575-4792-8be3-61268c4ee0d6" providerId="ADAL" clId="{CA64B30F-511C-45F5-B991-1BF90300E7E0}" dt="2024-02-07T16:35:59.230" v="3628"/>
          <ac:spMkLst>
            <pc:docMk/>
            <pc:sldMk cId="164553243" sldId="260"/>
            <ac:spMk id="35" creationId="{397464E8-E6BD-4C4E-BCD4-77B2DCE457A8}"/>
          </ac:spMkLst>
        </pc:spChg>
        <pc:spChg chg="add del">
          <ac:chgData name="Sean O Fithcheallaigh" userId="47659c31-a575-4792-8be3-61268c4ee0d6" providerId="ADAL" clId="{CA64B30F-511C-45F5-B991-1BF90300E7E0}" dt="2024-02-07T16:35:59.230" v="3628"/>
          <ac:spMkLst>
            <pc:docMk/>
            <pc:sldMk cId="164553243" sldId="260"/>
            <ac:spMk id="36" creationId="{51A1A102-DC42-48A8-BDDC-250C3317D490}"/>
          </ac:spMkLst>
        </pc:spChg>
        <pc:spChg chg="add del">
          <ac:chgData name="Sean O Fithcheallaigh" userId="47659c31-a575-4792-8be3-61268c4ee0d6" providerId="ADAL" clId="{CA64B30F-511C-45F5-B991-1BF90300E7E0}" dt="2024-02-07T16:35:59.230" v="3628"/>
          <ac:spMkLst>
            <pc:docMk/>
            <pc:sldMk cId="164553243" sldId="260"/>
            <ac:spMk id="38" creationId="{3429A099-5CB1-4A20-B64F-4F0562EF3399}"/>
          </ac:spMkLst>
        </pc:spChg>
        <pc:spChg chg="add del">
          <ac:chgData name="Sean O Fithcheallaigh" userId="47659c31-a575-4792-8be3-61268c4ee0d6" providerId="ADAL" clId="{CA64B30F-511C-45F5-B991-1BF90300E7E0}" dt="2024-02-07T16:24:25.963" v="3360"/>
          <ac:spMkLst>
            <pc:docMk/>
            <pc:sldMk cId="164553243" sldId="260"/>
            <ac:spMk id="39" creationId="{428D436F-9ACD-4C92-AFC8-C934C527A6A4}"/>
          </ac:spMkLst>
        </pc:spChg>
        <pc:spChg chg="add del">
          <ac:chgData name="Sean O Fithcheallaigh" userId="47659c31-a575-4792-8be3-61268c4ee0d6" providerId="ADAL" clId="{CA64B30F-511C-45F5-B991-1BF90300E7E0}" dt="2024-02-07T16:35:59.230" v="3628"/>
          <ac:spMkLst>
            <pc:docMk/>
            <pc:sldMk cId="164553243" sldId="260"/>
            <ac:spMk id="40" creationId="{087C0A89-7FB3-43F8-9DE3-0177E3E27B4C}"/>
          </ac:spMkLst>
        </pc:spChg>
        <pc:spChg chg="add del">
          <ac:chgData name="Sean O Fithcheallaigh" userId="47659c31-a575-4792-8be3-61268c4ee0d6" providerId="ADAL" clId="{CA64B30F-511C-45F5-B991-1BF90300E7E0}" dt="2024-02-07T16:24:25.963" v="3360"/>
          <ac:spMkLst>
            <pc:docMk/>
            <pc:sldMk cId="164553243" sldId="260"/>
            <ac:spMk id="41" creationId="{090538E0-A884-4E60-A6AB-77D830E2FCED}"/>
          </ac:spMkLst>
        </pc:spChg>
        <pc:spChg chg="add del">
          <ac:chgData name="Sean O Fithcheallaigh" userId="47659c31-a575-4792-8be3-61268c4ee0d6" providerId="ADAL" clId="{CA64B30F-511C-45F5-B991-1BF90300E7E0}" dt="2024-02-07T16:35:59.230" v="3628"/>
          <ac:spMkLst>
            <pc:docMk/>
            <pc:sldMk cId="164553243" sldId="260"/>
            <ac:spMk id="42" creationId="{399F4DD4-CC07-42A8-8AF8-069654F1A9E1}"/>
          </ac:spMkLst>
        </pc:spChg>
        <pc:spChg chg="add del">
          <ac:chgData name="Sean O Fithcheallaigh" userId="47659c31-a575-4792-8be3-61268c4ee0d6" providerId="ADAL" clId="{CA64B30F-511C-45F5-B991-1BF90300E7E0}" dt="2024-02-07T16:24:25.963" v="3360"/>
          <ac:spMkLst>
            <pc:docMk/>
            <pc:sldMk cId="164553243" sldId="260"/>
            <ac:spMk id="43" creationId="{DB0D7DD0-1C67-4D4C-9E06-678233DB8468}"/>
          </ac:spMkLst>
        </pc:spChg>
        <pc:cxnChg chg="add del">
          <ac:chgData name="Sean O Fithcheallaigh" userId="47659c31-a575-4792-8be3-61268c4ee0d6" providerId="ADAL" clId="{CA64B30F-511C-45F5-B991-1BF90300E7E0}" dt="2024-02-07T15:42:57.108" v="3266" actId="26606"/>
          <ac:cxnSpMkLst>
            <pc:docMk/>
            <pc:sldMk cId="164553243" sldId="260"/>
            <ac:cxnSpMk id="11" creationId="{5021601D-2758-4B15-A31C-FDA184C51B3A}"/>
          </ac:cxnSpMkLst>
        </pc:cxnChg>
        <pc:cxnChg chg="add del">
          <ac:chgData name="Sean O Fithcheallaigh" userId="47659c31-a575-4792-8be3-61268c4ee0d6" providerId="ADAL" clId="{CA64B30F-511C-45F5-B991-1BF90300E7E0}" dt="2024-02-07T15:32:49.152" v="3209" actId="26606"/>
          <ac:cxnSpMkLst>
            <pc:docMk/>
            <pc:sldMk cId="164553243" sldId="260"/>
            <ac:cxnSpMk id="12" creationId="{1F16A8D4-FE87-4604-88B2-394B5D1EB437}"/>
          </ac:cxnSpMkLst>
        </pc:cxnChg>
        <pc:cxnChg chg="add del">
          <ac:chgData name="Sean O Fithcheallaigh" userId="47659c31-a575-4792-8be3-61268c4ee0d6" providerId="ADAL" clId="{CA64B30F-511C-45F5-B991-1BF90300E7E0}" dt="2024-02-07T15:33:57.188" v="3215" actId="26606"/>
          <ac:cxnSpMkLst>
            <pc:docMk/>
            <pc:sldMk cId="164553243" sldId="260"/>
            <ac:cxnSpMk id="27" creationId="{0B91AB35-C3B4-4B70-B3DD-13D63B7DA23D}"/>
          </ac:cxnSpMkLst>
        </pc:cxnChg>
        <pc:cxnChg chg="add del">
          <ac:chgData name="Sean O Fithcheallaigh" userId="47659c31-a575-4792-8be3-61268c4ee0d6" providerId="ADAL" clId="{CA64B30F-511C-45F5-B991-1BF90300E7E0}" dt="2024-02-07T16:21:02.935" v="3345" actId="26606"/>
          <ac:cxnSpMkLst>
            <pc:docMk/>
            <pc:sldMk cId="164553243" sldId="260"/>
            <ac:cxnSpMk id="34" creationId="{1F16A8D4-FE87-4604-88B2-394B5D1EB437}"/>
          </ac:cxnSpMkLst>
        </pc:cxnChg>
        <pc:cxnChg chg="add del">
          <ac:chgData name="Sean O Fithcheallaigh" userId="47659c31-a575-4792-8be3-61268c4ee0d6" providerId="ADAL" clId="{CA64B30F-511C-45F5-B991-1BF90300E7E0}" dt="2024-02-07T16:35:59.230" v="3628"/>
          <ac:cxnSpMkLst>
            <pc:docMk/>
            <pc:sldMk cId="164553243" sldId="260"/>
            <ac:cxnSpMk id="37" creationId="{D7A4964E-33C0-4563-92BB-988B2C925F92}"/>
          </ac:cxnSpMkLst>
        </pc:cxnChg>
      </pc:sldChg>
      <pc:sldChg chg="modSp new del">
        <pc:chgData name="Sean O Fithcheallaigh" userId="47659c31-a575-4792-8be3-61268c4ee0d6" providerId="ADAL" clId="{CA64B30F-511C-45F5-B991-1BF90300E7E0}" dt="2024-02-08T19:53:05.311" v="3706" actId="47"/>
        <pc:sldMkLst>
          <pc:docMk/>
          <pc:sldMk cId="831234913" sldId="261"/>
        </pc:sldMkLst>
        <pc:spChg chg="mod">
          <ac:chgData name="Sean O Fithcheallaigh" userId="47659c31-a575-4792-8be3-61268c4ee0d6" providerId="ADAL" clId="{CA64B30F-511C-45F5-B991-1BF90300E7E0}" dt="2024-02-08T19:49:31.985" v="3651"/>
          <ac:spMkLst>
            <pc:docMk/>
            <pc:sldMk cId="831234913" sldId="261"/>
            <ac:spMk id="2" creationId="{6198B2FE-4E86-48F0-99F1-21FC1DEFD170}"/>
          </ac:spMkLst>
        </pc:spChg>
        <pc:spChg chg="mod">
          <ac:chgData name="Sean O Fithcheallaigh" userId="47659c31-a575-4792-8be3-61268c4ee0d6" providerId="ADAL" clId="{CA64B30F-511C-45F5-B991-1BF90300E7E0}" dt="2024-02-08T19:49:31.985" v="3651"/>
          <ac:spMkLst>
            <pc:docMk/>
            <pc:sldMk cId="831234913" sldId="261"/>
            <ac:spMk id="3" creationId="{6FC8404B-FA27-4FF3-9B26-08EFAFC11512}"/>
          </ac:spMkLst>
        </pc:spChg>
        <pc:spChg chg="mod">
          <ac:chgData name="Sean O Fithcheallaigh" userId="47659c31-a575-4792-8be3-61268c4ee0d6" providerId="ADAL" clId="{CA64B30F-511C-45F5-B991-1BF90300E7E0}" dt="2024-02-08T19:49:31.985" v="3651"/>
          <ac:spMkLst>
            <pc:docMk/>
            <pc:sldMk cId="831234913" sldId="261"/>
            <ac:spMk id="4" creationId="{E20C7088-1876-44F1-B757-FA014A841354}"/>
          </ac:spMkLst>
        </pc:spChg>
      </pc:sldChg>
      <pc:sldChg chg="new del">
        <pc:chgData name="Sean O Fithcheallaigh" userId="47659c31-a575-4792-8be3-61268c4ee0d6" providerId="ADAL" clId="{CA64B30F-511C-45F5-B991-1BF90300E7E0}" dt="2024-02-07T15:40:14.241" v="3227" actId="680"/>
        <pc:sldMkLst>
          <pc:docMk/>
          <pc:sldMk cId="3489575995" sldId="261"/>
        </pc:sldMkLst>
      </pc:sldChg>
    </pc:docChg>
  </pc:docChgLst>
  <pc:docChgLst>
    <pc:chgData name="Sean" userId="47659c31-a575-4792-8be3-61268c4ee0d6" providerId="ADAL" clId="{CA64B30F-511C-45F5-B991-1BF90300E7E0}"/>
    <pc:docChg chg="custSel addSld modSld">
      <pc:chgData name="Sean" userId="47659c31-a575-4792-8be3-61268c4ee0d6" providerId="ADAL" clId="{CA64B30F-511C-45F5-B991-1BF90300E7E0}" dt="2024-02-03T15:45:02.204" v="112" actId="313"/>
      <pc:docMkLst>
        <pc:docMk/>
      </pc:docMkLst>
      <pc:sldChg chg="modSp new mod">
        <pc:chgData name="Sean" userId="47659c31-a575-4792-8be3-61268c4ee0d6" providerId="ADAL" clId="{CA64B30F-511C-45F5-B991-1BF90300E7E0}" dt="2024-02-03T15:42:24.809" v="27" actId="20577"/>
        <pc:sldMkLst>
          <pc:docMk/>
          <pc:sldMk cId="905190482" sldId="256"/>
        </pc:sldMkLst>
        <pc:spChg chg="mod">
          <ac:chgData name="Sean" userId="47659c31-a575-4792-8be3-61268c4ee0d6" providerId="ADAL" clId="{CA64B30F-511C-45F5-B991-1BF90300E7E0}" dt="2024-02-03T15:42:12.450" v="19" actId="20577"/>
          <ac:spMkLst>
            <pc:docMk/>
            <pc:sldMk cId="905190482" sldId="256"/>
            <ac:spMk id="2" creationId="{9D26D2D5-D30F-4BA4-BE2B-908BEB7AA9C6}"/>
          </ac:spMkLst>
        </pc:spChg>
        <pc:spChg chg="mod">
          <ac:chgData name="Sean" userId="47659c31-a575-4792-8be3-61268c4ee0d6" providerId="ADAL" clId="{CA64B30F-511C-45F5-B991-1BF90300E7E0}" dt="2024-02-03T15:42:24.809" v="27" actId="20577"/>
          <ac:spMkLst>
            <pc:docMk/>
            <pc:sldMk cId="905190482" sldId="256"/>
            <ac:spMk id="3" creationId="{678D1CD4-AABC-4B3E-A2CC-37ACEEC74568}"/>
          </ac:spMkLst>
        </pc:spChg>
      </pc:sldChg>
      <pc:sldChg chg="modSp new mod">
        <pc:chgData name="Sean" userId="47659c31-a575-4792-8be3-61268c4ee0d6" providerId="ADAL" clId="{CA64B30F-511C-45F5-B991-1BF90300E7E0}" dt="2024-02-03T15:45:02.204" v="112" actId="313"/>
        <pc:sldMkLst>
          <pc:docMk/>
          <pc:sldMk cId="3126834720" sldId="257"/>
        </pc:sldMkLst>
        <pc:spChg chg="mod">
          <ac:chgData name="Sean" userId="47659c31-a575-4792-8be3-61268c4ee0d6" providerId="ADAL" clId="{CA64B30F-511C-45F5-B991-1BF90300E7E0}" dt="2024-02-03T15:42:56.628" v="37" actId="20577"/>
          <ac:spMkLst>
            <pc:docMk/>
            <pc:sldMk cId="3126834720" sldId="257"/>
            <ac:spMk id="2" creationId="{681D533A-3C45-4858-8E40-47B9F15C47FC}"/>
          </ac:spMkLst>
        </pc:spChg>
        <pc:spChg chg="mod">
          <ac:chgData name="Sean" userId="47659c31-a575-4792-8be3-61268c4ee0d6" providerId="ADAL" clId="{CA64B30F-511C-45F5-B991-1BF90300E7E0}" dt="2024-02-03T15:45:02.204" v="112" actId="313"/>
          <ac:spMkLst>
            <pc:docMk/>
            <pc:sldMk cId="3126834720" sldId="257"/>
            <ac:spMk id="3" creationId="{40C9001B-B62A-4D30-84D2-54AF8318DA1F}"/>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711620-EBD7-470A-B364-1E2EC967F01A}"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5A23640-46BF-4391-9191-ED9CF0F7B4C4}">
      <dgm:prSet/>
      <dgm:spPr/>
      <dgm:t>
        <a:bodyPr/>
        <a:lstStyle/>
        <a:p>
          <a:pPr>
            <a:lnSpc>
              <a:spcPct val="100000"/>
            </a:lnSpc>
            <a:defRPr cap="all"/>
          </a:pPr>
          <a:r>
            <a:rPr lang="en-US"/>
            <a:t>Elevator Pitch</a:t>
          </a:r>
        </a:p>
      </dgm:t>
    </dgm:pt>
    <dgm:pt modelId="{0ECD1F44-451D-42FF-BC15-AFA9E959E8BD}" type="parTrans" cxnId="{4B9692CB-DA67-4590-9083-113D364F25B8}">
      <dgm:prSet/>
      <dgm:spPr/>
      <dgm:t>
        <a:bodyPr/>
        <a:lstStyle/>
        <a:p>
          <a:endParaRPr lang="en-US"/>
        </a:p>
      </dgm:t>
    </dgm:pt>
    <dgm:pt modelId="{3A8F3A21-2554-490E-B110-B03B4309F55C}" type="sibTrans" cxnId="{4B9692CB-DA67-4590-9083-113D364F25B8}">
      <dgm:prSet/>
      <dgm:spPr/>
      <dgm:t>
        <a:bodyPr/>
        <a:lstStyle/>
        <a:p>
          <a:endParaRPr lang="en-US"/>
        </a:p>
      </dgm:t>
    </dgm:pt>
    <dgm:pt modelId="{B5FD7DE2-2D42-4711-BD55-21BB56090194}">
      <dgm:prSet/>
      <dgm:spPr/>
      <dgm:t>
        <a:bodyPr/>
        <a:lstStyle/>
        <a:p>
          <a:pPr>
            <a:lnSpc>
              <a:spcPct val="100000"/>
            </a:lnSpc>
            <a:defRPr cap="all"/>
          </a:pPr>
          <a:r>
            <a:rPr lang="en-US"/>
            <a:t>Research Proposal Review</a:t>
          </a:r>
        </a:p>
      </dgm:t>
    </dgm:pt>
    <dgm:pt modelId="{B2EF460F-FAC8-426D-896D-7002A289BEF3}" type="parTrans" cxnId="{98DEB606-8F87-461E-AB9E-28C8B2CCE852}">
      <dgm:prSet/>
      <dgm:spPr/>
      <dgm:t>
        <a:bodyPr/>
        <a:lstStyle/>
        <a:p>
          <a:endParaRPr lang="en-US"/>
        </a:p>
      </dgm:t>
    </dgm:pt>
    <dgm:pt modelId="{683A7181-9139-43B6-847D-1E5E111C9D91}" type="sibTrans" cxnId="{98DEB606-8F87-461E-AB9E-28C8B2CCE852}">
      <dgm:prSet/>
      <dgm:spPr/>
      <dgm:t>
        <a:bodyPr/>
        <a:lstStyle/>
        <a:p>
          <a:endParaRPr lang="en-US"/>
        </a:p>
      </dgm:t>
    </dgm:pt>
    <dgm:pt modelId="{2A7E3C0A-D61B-433F-BF33-BB781EF1AA82}">
      <dgm:prSet/>
      <dgm:spPr/>
      <dgm:t>
        <a:bodyPr/>
        <a:lstStyle/>
        <a:p>
          <a:pPr>
            <a:lnSpc>
              <a:spcPct val="100000"/>
            </a:lnSpc>
            <a:defRPr cap="all"/>
          </a:pPr>
          <a:r>
            <a:rPr lang="en-GB"/>
            <a:t>Keywords Search</a:t>
          </a:r>
          <a:endParaRPr lang="en-US"/>
        </a:p>
      </dgm:t>
    </dgm:pt>
    <dgm:pt modelId="{54B836A1-3665-48F3-95F3-673C9C5CD003}" type="parTrans" cxnId="{3EF33094-FAE1-49A3-8661-C8241FA361A5}">
      <dgm:prSet/>
      <dgm:spPr/>
      <dgm:t>
        <a:bodyPr/>
        <a:lstStyle/>
        <a:p>
          <a:endParaRPr lang="en-US"/>
        </a:p>
      </dgm:t>
    </dgm:pt>
    <dgm:pt modelId="{9A7EB952-33B5-4E62-837C-A592D9C94B53}" type="sibTrans" cxnId="{3EF33094-FAE1-49A3-8661-C8241FA361A5}">
      <dgm:prSet/>
      <dgm:spPr/>
      <dgm:t>
        <a:bodyPr/>
        <a:lstStyle/>
        <a:p>
          <a:endParaRPr lang="en-US"/>
        </a:p>
      </dgm:t>
    </dgm:pt>
    <dgm:pt modelId="{07ADF82A-3250-4919-B747-F750FA27EF19}">
      <dgm:prSet/>
      <dgm:spPr/>
      <dgm:t>
        <a:bodyPr/>
        <a:lstStyle/>
        <a:p>
          <a:pPr>
            <a:lnSpc>
              <a:spcPct val="100000"/>
            </a:lnSpc>
            <a:defRPr cap="all"/>
          </a:pPr>
          <a:r>
            <a:rPr lang="en-GB"/>
            <a:t>Search Results	</a:t>
          </a:r>
          <a:endParaRPr lang="en-US"/>
        </a:p>
      </dgm:t>
    </dgm:pt>
    <dgm:pt modelId="{928B218B-F617-416B-8EDC-0B57228DD655}" type="parTrans" cxnId="{57422377-6A11-494A-AC65-320040CA6034}">
      <dgm:prSet/>
      <dgm:spPr/>
      <dgm:t>
        <a:bodyPr/>
        <a:lstStyle/>
        <a:p>
          <a:endParaRPr lang="en-US"/>
        </a:p>
      </dgm:t>
    </dgm:pt>
    <dgm:pt modelId="{38A28A41-C689-43FF-96A2-11291EE16D50}" type="sibTrans" cxnId="{57422377-6A11-494A-AC65-320040CA6034}">
      <dgm:prSet/>
      <dgm:spPr/>
      <dgm:t>
        <a:bodyPr/>
        <a:lstStyle/>
        <a:p>
          <a:endParaRPr lang="en-US"/>
        </a:p>
      </dgm:t>
    </dgm:pt>
    <dgm:pt modelId="{9AAFE6A1-6C3B-4D37-A085-856D7FC02567}" type="pres">
      <dgm:prSet presAssocID="{76711620-EBD7-470A-B364-1E2EC967F01A}" presName="root" presStyleCnt="0">
        <dgm:presLayoutVars>
          <dgm:dir/>
          <dgm:resizeHandles val="exact"/>
        </dgm:presLayoutVars>
      </dgm:prSet>
      <dgm:spPr/>
    </dgm:pt>
    <dgm:pt modelId="{444582B5-8A58-4DDB-A8F3-E7AEB89347E6}" type="pres">
      <dgm:prSet presAssocID="{D5A23640-46BF-4391-9191-ED9CF0F7B4C4}" presName="compNode" presStyleCnt="0"/>
      <dgm:spPr/>
    </dgm:pt>
    <dgm:pt modelId="{29F5D29F-4E5C-4A20-8FFF-135807CAF664}" type="pres">
      <dgm:prSet presAssocID="{D5A23640-46BF-4391-9191-ED9CF0F7B4C4}" presName="iconBgRect" presStyleLbl="bgShp" presStyleIdx="0" presStyleCnt="4"/>
      <dgm:spPr/>
    </dgm:pt>
    <dgm:pt modelId="{E86BB8B3-C152-46F1-A003-90B89C2B8838}" type="pres">
      <dgm:prSet presAssocID="{D5A23640-46BF-4391-9191-ED9CF0F7B4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p"/>
        </a:ext>
      </dgm:extLst>
    </dgm:pt>
    <dgm:pt modelId="{A3526650-2E3F-435F-A4E9-37E6FC6768D0}" type="pres">
      <dgm:prSet presAssocID="{D5A23640-46BF-4391-9191-ED9CF0F7B4C4}" presName="spaceRect" presStyleCnt="0"/>
      <dgm:spPr/>
    </dgm:pt>
    <dgm:pt modelId="{8EEC54BC-4CA1-4145-8B81-B38B471B3BCA}" type="pres">
      <dgm:prSet presAssocID="{D5A23640-46BF-4391-9191-ED9CF0F7B4C4}" presName="textRect" presStyleLbl="revTx" presStyleIdx="0" presStyleCnt="4">
        <dgm:presLayoutVars>
          <dgm:chMax val="1"/>
          <dgm:chPref val="1"/>
        </dgm:presLayoutVars>
      </dgm:prSet>
      <dgm:spPr/>
    </dgm:pt>
    <dgm:pt modelId="{582B6D13-113F-4267-B9D3-5818E2D4EF4A}" type="pres">
      <dgm:prSet presAssocID="{3A8F3A21-2554-490E-B110-B03B4309F55C}" presName="sibTrans" presStyleCnt="0"/>
      <dgm:spPr/>
    </dgm:pt>
    <dgm:pt modelId="{65A95556-9EC7-4928-BFAC-64D103F8E5E8}" type="pres">
      <dgm:prSet presAssocID="{B5FD7DE2-2D42-4711-BD55-21BB56090194}" presName="compNode" presStyleCnt="0"/>
      <dgm:spPr/>
    </dgm:pt>
    <dgm:pt modelId="{447B4303-A014-4513-B772-3CEBB6A55163}" type="pres">
      <dgm:prSet presAssocID="{B5FD7DE2-2D42-4711-BD55-21BB56090194}" presName="iconBgRect" presStyleLbl="bgShp" presStyleIdx="1" presStyleCnt="4"/>
      <dgm:spPr/>
    </dgm:pt>
    <dgm:pt modelId="{E6B372C6-9A55-4C7D-9867-C3FADAE10DEA}" type="pres">
      <dgm:prSet presAssocID="{B5FD7DE2-2D42-4711-BD55-21BB5609019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bric Report Library"/>
        </a:ext>
      </dgm:extLst>
    </dgm:pt>
    <dgm:pt modelId="{4424B280-61AE-48ED-9674-E8DC8E29927E}" type="pres">
      <dgm:prSet presAssocID="{B5FD7DE2-2D42-4711-BD55-21BB56090194}" presName="spaceRect" presStyleCnt="0"/>
      <dgm:spPr/>
    </dgm:pt>
    <dgm:pt modelId="{5B4D6BF4-B0CD-4E20-90B2-3365988150D3}" type="pres">
      <dgm:prSet presAssocID="{B5FD7DE2-2D42-4711-BD55-21BB56090194}" presName="textRect" presStyleLbl="revTx" presStyleIdx="1" presStyleCnt="4">
        <dgm:presLayoutVars>
          <dgm:chMax val="1"/>
          <dgm:chPref val="1"/>
        </dgm:presLayoutVars>
      </dgm:prSet>
      <dgm:spPr/>
    </dgm:pt>
    <dgm:pt modelId="{358B4BB7-BB4C-41A6-AF63-E17094D021DC}" type="pres">
      <dgm:prSet presAssocID="{683A7181-9139-43B6-847D-1E5E111C9D91}" presName="sibTrans" presStyleCnt="0"/>
      <dgm:spPr/>
    </dgm:pt>
    <dgm:pt modelId="{CD02D60E-48FE-41A9-BB99-45DD21990773}" type="pres">
      <dgm:prSet presAssocID="{2A7E3C0A-D61B-433F-BF33-BB781EF1AA82}" presName="compNode" presStyleCnt="0"/>
      <dgm:spPr/>
    </dgm:pt>
    <dgm:pt modelId="{D131B22B-34C5-4BC3-B666-5510AD37B97D}" type="pres">
      <dgm:prSet presAssocID="{2A7E3C0A-D61B-433F-BF33-BB781EF1AA82}" presName="iconBgRect" presStyleLbl="bgShp" presStyleIdx="2" presStyleCnt="4"/>
      <dgm:spPr/>
    </dgm:pt>
    <dgm:pt modelId="{06B643F7-99F9-4D35-8154-E07D3438E4B2}" type="pres">
      <dgm:prSet presAssocID="{2A7E3C0A-D61B-433F-BF33-BB781EF1AA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arch"/>
        </a:ext>
      </dgm:extLst>
    </dgm:pt>
    <dgm:pt modelId="{7B881DB7-0053-43CD-AEFA-896B977410A7}" type="pres">
      <dgm:prSet presAssocID="{2A7E3C0A-D61B-433F-BF33-BB781EF1AA82}" presName="spaceRect" presStyleCnt="0"/>
      <dgm:spPr/>
    </dgm:pt>
    <dgm:pt modelId="{826F9300-E13D-42B1-9B2F-3F24B1598902}" type="pres">
      <dgm:prSet presAssocID="{2A7E3C0A-D61B-433F-BF33-BB781EF1AA82}" presName="textRect" presStyleLbl="revTx" presStyleIdx="2" presStyleCnt="4">
        <dgm:presLayoutVars>
          <dgm:chMax val="1"/>
          <dgm:chPref val="1"/>
        </dgm:presLayoutVars>
      </dgm:prSet>
      <dgm:spPr/>
    </dgm:pt>
    <dgm:pt modelId="{F6AB281E-A6FB-4136-9023-33B1EB14D357}" type="pres">
      <dgm:prSet presAssocID="{9A7EB952-33B5-4E62-837C-A592D9C94B53}" presName="sibTrans" presStyleCnt="0"/>
      <dgm:spPr/>
    </dgm:pt>
    <dgm:pt modelId="{6780E69C-0860-47DE-B396-29189CE3E0B3}" type="pres">
      <dgm:prSet presAssocID="{07ADF82A-3250-4919-B747-F750FA27EF19}" presName="compNode" presStyleCnt="0"/>
      <dgm:spPr/>
    </dgm:pt>
    <dgm:pt modelId="{4E0135BC-ED3B-422D-AC5A-A53EE6B423B1}" type="pres">
      <dgm:prSet presAssocID="{07ADF82A-3250-4919-B747-F750FA27EF19}" presName="iconBgRect" presStyleLbl="bgShp" presStyleIdx="3" presStyleCnt="4"/>
      <dgm:spPr/>
    </dgm:pt>
    <dgm:pt modelId="{6B17AD27-FB49-4550-A2D2-3951A209B89E}" type="pres">
      <dgm:prSet presAssocID="{07ADF82A-3250-4919-B747-F750FA27EF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Search"/>
        </a:ext>
      </dgm:extLst>
    </dgm:pt>
    <dgm:pt modelId="{94F6A08E-F17D-4541-979F-9D6B519C17CA}" type="pres">
      <dgm:prSet presAssocID="{07ADF82A-3250-4919-B747-F750FA27EF19}" presName="spaceRect" presStyleCnt="0"/>
      <dgm:spPr/>
    </dgm:pt>
    <dgm:pt modelId="{77949F9E-0D9C-4CCF-9FD7-C60A5BB6F787}" type="pres">
      <dgm:prSet presAssocID="{07ADF82A-3250-4919-B747-F750FA27EF19}" presName="textRect" presStyleLbl="revTx" presStyleIdx="3" presStyleCnt="4">
        <dgm:presLayoutVars>
          <dgm:chMax val="1"/>
          <dgm:chPref val="1"/>
        </dgm:presLayoutVars>
      </dgm:prSet>
      <dgm:spPr/>
    </dgm:pt>
  </dgm:ptLst>
  <dgm:cxnLst>
    <dgm:cxn modelId="{98DEB606-8F87-461E-AB9E-28C8B2CCE852}" srcId="{76711620-EBD7-470A-B364-1E2EC967F01A}" destId="{B5FD7DE2-2D42-4711-BD55-21BB56090194}" srcOrd="1" destOrd="0" parTransId="{B2EF460F-FAC8-426D-896D-7002A289BEF3}" sibTransId="{683A7181-9139-43B6-847D-1E5E111C9D91}"/>
    <dgm:cxn modelId="{9260A00A-1B22-4782-981B-48A32E005F6B}" type="presOf" srcId="{2A7E3C0A-D61B-433F-BF33-BB781EF1AA82}" destId="{826F9300-E13D-42B1-9B2F-3F24B1598902}" srcOrd="0" destOrd="0" presId="urn:microsoft.com/office/officeart/2018/5/layout/IconCircleLabelList"/>
    <dgm:cxn modelId="{9C21FA37-0833-4A40-A64A-C48AC21FECA6}" type="presOf" srcId="{07ADF82A-3250-4919-B747-F750FA27EF19}" destId="{77949F9E-0D9C-4CCF-9FD7-C60A5BB6F787}" srcOrd="0" destOrd="0" presId="urn:microsoft.com/office/officeart/2018/5/layout/IconCircleLabelList"/>
    <dgm:cxn modelId="{5AE37839-E187-41E6-973C-FBDF3F0519F4}" type="presOf" srcId="{76711620-EBD7-470A-B364-1E2EC967F01A}" destId="{9AAFE6A1-6C3B-4D37-A085-856D7FC02567}" srcOrd="0" destOrd="0" presId="urn:microsoft.com/office/officeart/2018/5/layout/IconCircleLabelList"/>
    <dgm:cxn modelId="{57422377-6A11-494A-AC65-320040CA6034}" srcId="{76711620-EBD7-470A-B364-1E2EC967F01A}" destId="{07ADF82A-3250-4919-B747-F750FA27EF19}" srcOrd="3" destOrd="0" parTransId="{928B218B-F617-416B-8EDC-0B57228DD655}" sibTransId="{38A28A41-C689-43FF-96A2-11291EE16D50}"/>
    <dgm:cxn modelId="{D6C6007E-2DE3-4845-A098-27085A534665}" type="presOf" srcId="{B5FD7DE2-2D42-4711-BD55-21BB56090194}" destId="{5B4D6BF4-B0CD-4E20-90B2-3365988150D3}" srcOrd="0" destOrd="0" presId="urn:microsoft.com/office/officeart/2018/5/layout/IconCircleLabelList"/>
    <dgm:cxn modelId="{3EF33094-FAE1-49A3-8661-C8241FA361A5}" srcId="{76711620-EBD7-470A-B364-1E2EC967F01A}" destId="{2A7E3C0A-D61B-433F-BF33-BB781EF1AA82}" srcOrd="2" destOrd="0" parTransId="{54B836A1-3665-48F3-95F3-673C9C5CD003}" sibTransId="{9A7EB952-33B5-4E62-837C-A592D9C94B53}"/>
    <dgm:cxn modelId="{4B9692CB-DA67-4590-9083-113D364F25B8}" srcId="{76711620-EBD7-470A-B364-1E2EC967F01A}" destId="{D5A23640-46BF-4391-9191-ED9CF0F7B4C4}" srcOrd="0" destOrd="0" parTransId="{0ECD1F44-451D-42FF-BC15-AFA9E959E8BD}" sibTransId="{3A8F3A21-2554-490E-B110-B03B4309F55C}"/>
    <dgm:cxn modelId="{345610D9-AD0E-419E-9760-C6ADCF6BE443}" type="presOf" srcId="{D5A23640-46BF-4391-9191-ED9CF0F7B4C4}" destId="{8EEC54BC-4CA1-4145-8B81-B38B471B3BCA}" srcOrd="0" destOrd="0" presId="urn:microsoft.com/office/officeart/2018/5/layout/IconCircleLabelList"/>
    <dgm:cxn modelId="{D777E001-10ED-431F-97D5-8152438654C7}" type="presParOf" srcId="{9AAFE6A1-6C3B-4D37-A085-856D7FC02567}" destId="{444582B5-8A58-4DDB-A8F3-E7AEB89347E6}" srcOrd="0" destOrd="0" presId="urn:microsoft.com/office/officeart/2018/5/layout/IconCircleLabelList"/>
    <dgm:cxn modelId="{D8B9264E-12BB-4CDC-A0A2-0677563CB6B1}" type="presParOf" srcId="{444582B5-8A58-4DDB-A8F3-E7AEB89347E6}" destId="{29F5D29F-4E5C-4A20-8FFF-135807CAF664}" srcOrd="0" destOrd="0" presId="urn:microsoft.com/office/officeart/2018/5/layout/IconCircleLabelList"/>
    <dgm:cxn modelId="{9212CF3F-EABB-44D6-9175-56B11A28AFA5}" type="presParOf" srcId="{444582B5-8A58-4DDB-A8F3-E7AEB89347E6}" destId="{E86BB8B3-C152-46F1-A003-90B89C2B8838}" srcOrd="1" destOrd="0" presId="urn:microsoft.com/office/officeart/2018/5/layout/IconCircleLabelList"/>
    <dgm:cxn modelId="{C0376CEF-72C2-4186-8B32-1F79717362CA}" type="presParOf" srcId="{444582B5-8A58-4DDB-A8F3-E7AEB89347E6}" destId="{A3526650-2E3F-435F-A4E9-37E6FC6768D0}" srcOrd="2" destOrd="0" presId="urn:microsoft.com/office/officeart/2018/5/layout/IconCircleLabelList"/>
    <dgm:cxn modelId="{66073A6C-A09F-475F-870C-AB91F807B264}" type="presParOf" srcId="{444582B5-8A58-4DDB-A8F3-E7AEB89347E6}" destId="{8EEC54BC-4CA1-4145-8B81-B38B471B3BCA}" srcOrd="3" destOrd="0" presId="urn:microsoft.com/office/officeart/2018/5/layout/IconCircleLabelList"/>
    <dgm:cxn modelId="{9ABEFF62-EE3B-4113-96EB-85E7BE04E869}" type="presParOf" srcId="{9AAFE6A1-6C3B-4D37-A085-856D7FC02567}" destId="{582B6D13-113F-4267-B9D3-5818E2D4EF4A}" srcOrd="1" destOrd="0" presId="urn:microsoft.com/office/officeart/2018/5/layout/IconCircleLabelList"/>
    <dgm:cxn modelId="{A7F82069-C536-49CD-B3FC-A2C287ED831E}" type="presParOf" srcId="{9AAFE6A1-6C3B-4D37-A085-856D7FC02567}" destId="{65A95556-9EC7-4928-BFAC-64D103F8E5E8}" srcOrd="2" destOrd="0" presId="urn:microsoft.com/office/officeart/2018/5/layout/IconCircleLabelList"/>
    <dgm:cxn modelId="{22726B97-A9A9-4025-BB9F-A8E4E833C31E}" type="presParOf" srcId="{65A95556-9EC7-4928-BFAC-64D103F8E5E8}" destId="{447B4303-A014-4513-B772-3CEBB6A55163}" srcOrd="0" destOrd="0" presId="urn:microsoft.com/office/officeart/2018/5/layout/IconCircleLabelList"/>
    <dgm:cxn modelId="{B49F9475-A151-4D8C-B0BE-50BECCEB08E3}" type="presParOf" srcId="{65A95556-9EC7-4928-BFAC-64D103F8E5E8}" destId="{E6B372C6-9A55-4C7D-9867-C3FADAE10DEA}" srcOrd="1" destOrd="0" presId="urn:microsoft.com/office/officeart/2018/5/layout/IconCircleLabelList"/>
    <dgm:cxn modelId="{5B34071D-4885-4541-80E9-69FE0F2D4F30}" type="presParOf" srcId="{65A95556-9EC7-4928-BFAC-64D103F8E5E8}" destId="{4424B280-61AE-48ED-9674-E8DC8E29927E}" srcOrd="2" destOrd="0" presId="urn:microsoft.com/office/officeart/2018/5/layout/IconCircleLabelList"/>
    <dgm:cxn modelId="{3D2EF340-1A78-4F2E-9C07-06E14188ED04}" type="presParOf" srcId="{65A95556-9EC7-4928-BFAC-64D103F8E5E8}" destId="{5B4D6BF4-B0CD-4E20-90B2-3365988150D3}" srcOrd="3" destOrd="0" presId="urn:microsoft.com/office/officeart/2018/5/layout/IconCircleLabelList"/>
    <dgm:cxn modelId="{6AC6E672-3F32-408F-82B8-3D1F7AD0FB7B}" type="presParOf" srcId="{9AAFE6A1-6C3B-4D37-A085-856D7FC02567}" destId="{358B4BB7-BB4C-41A6-AF63-E17094D021DC}" srcOrd="3" destOrd="0" presId="urn:microsoft.com/office/officeart/2018/5/layout/IconCircleLabelList"/>
    <dgm:cxn modelId="{AA3C12D3-BD12-401D-982B-122896A02DFE}" type="presParOf" srcId="{9AAFE6A1-6C3B-4D37-A085-856D7FC02567}" destId="{CD02D60E-48FE-41A9-BB99-45DD21990773}" srcOrd="4" destOrd="0" presId="urn:microsoft.com/office/officeart/2018/5/layout/IconCircleLabelList"/>
    <dgm:cxn modelId="{27CFDC81-60A7-4A24-99E7-349BA31824B3}" type="presParOf" srcId="{CD02D60E-48FE-41A9-BB99-45DD21990773}" destId="{D131B22B-34C5-4BC3-B666-5510AD37B97D}" srcOrd="0" destOrd="0" presId="urn:microsoft.com/office/officeart/2018/5/layout/IconCircleLabelList"/>
    <dgm:cxn modelId="{05FD289A-935D-43E3-9279-CC6B3AFC60C9}" type="presParOf" srcId="{CD02D60E-48FE-41A9-BB99-45DD21990773}" destId="{06B643F7-99F9-4D35-8154-E07D3438E4B2}" srcOrd="1" destOrd="0" presId="urn:microsoft.com/office/officeart/2018/5/layout/IconCircleLabelList"/>
    <dgm:cxn modelId="{9F822515-5B41-4522-9E58-B87013A542B2}" type="presParOf" srcId="{CD02D60E-48FE-41A9-BB99-45DD21990773}" destId="{7B881DB7-0053-43CD-AEFA-896B977410A7}" srcOrd="2" destOrd="0" presId="urn:microsoft.com/office/officeart/2018/5/layout/IconCircleLabelList"/>
    <dgm:cxn modelId="{F8C06456-C118-4B2D-871D-3F7635BC1139}" type="presParOf" srcId="{CD02D60E-48FE-41A9-BB99-45DD21990773}" destId="{826F9300-E13D-42B1-9B2F-3F24B1598902}" srcOrd="3" destOrd="0" presId="urn:microsoft.com/office/officeart/2018/5/layout/IconCircleLabelList"/>
    <dgm:cxn modelId="{31820153-08C8-410A-9BFE-C8D3CAE3B8E8}" type="presParOf" srcId="{9AAFE6A1-6C3B-4D37-A085-856D7FC02567}" destId="{F6AB281E-A6FB-4136-9023-33B1EB14D357}" srcOrd="5" destOrd="0" presId="urn:microsoft.com/office/officeart/2018/5/layout/IconCircleLabelList"/>
    <dgm:cxn modelId="{AF02E7D4-A00F-4877-BE9B-0873F9D2F558}" type="presParOf" srcId="{9AAFE6A1-6C3B-4D37-A085-856D7FC02567}" destId="{6780E69C-0860-47DE-B396-29189CE3E0B3}" srcOrd="6" destOrd="0" presId="urn:microsoft.com/office/officeart/2018/5/layout/IconCircleLabelList"/>
    <dgm:cxn modelId="{9F65E6C5-FBFB-4FC9-8611-0AA82AF39F52}" type="presParOf" srcId="{6780E69C-0860-47DE-B396-29189CE3E0B3}" destId="{4E0135BC-ED3B-422D-AC5A-A53EE6B423B1}" srcOrd="0" destOrd="0" presId="urn:microsoft.com/office/officeart/2018/5/layout/IconCircleLabelList"/>
    <dgm:cxn modelId="{D064D58E-830E-4CA6-81FF-0985F2AB105F}" type="presParOf" srcId="{6780E69C-0860-47DE-B396-29189CE3E0B3}" destId="{6B17AD27-FB49-4550-A2D2-3951A209B89E}" srcOrd="1" destOrd="0" presId="urn:microsoft.com/office/officeart/2018/5/layout/IconCircleLabelList"/>
    <dgm:cxn modelId="{B4A75AC5-8E82-49D9-97D6-4EACDBE5137B}" type="presParOf" srcId="{6780E69C-0860-47DE-B396-29189CE3E0B3}" destId="{94F6A08E-F17D-4541-979F-9D6B519C17CA}" srcOrd="2" destOrd="0" presId="urn:microsoft.com/office/officeart/2018/5/layout/IconCircleLabelList"/>
    <dgm:cxn modelId="{828BD6F2-44CC-43B4-9FD2-EC75761C32D2}" type="presParOf" srcId="{6780E69C-0860-47DE-B396-29189CE3E0B3}" destId="{77949F9E-0D9C-4CCF-9FD7-C60A5BB6F78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5D29F-4E5C-4A20-8FFF-135807CAF664}">
      <dsp:nvSpPr>
        <dsp:cNvPr id="0" name=""/>
        <dsp:cNvSpPr/>
      </dsp:nvSpPr>
      <dsp:spPr>
        <a:xfrm>
          <a:off x="774129" y="709809"/>
          <a:ext cx="1255425" cy="12554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BB8B3-C152-46F1-A003-90B89C2B8838}">
      <dsp:nvSpPr>
        <dsp:cNvPr id="0" name=""/>
        <dsp:cNvSpPr/>
      </dsp:nvSpPr>
      <dsp:spPr>
        <a:xfrm>
          <a:off x="1041679" y="977359"/>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EC54BC-4CA1-4145-8B81-B38B471B3BCA}">
      <dsp:nvSpPr>
        <dsp:cNvPr id="0" name=""/>
        <dsp:cNvSpPr/>
      </dsp:nvSpPr>
      <dsp:spPr>
        <a:xfrm>
          <a:off x="372805"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Elevator Pitch</a:t>
          </a:r>
        </a:p>
      </dsp:txBody>
      <dsp:txXfrm>
        <a:off x="372805" y="2356270"/>
        <a:ext cx="2058075" cy="720000"/>
      </dsp:txXfrm>
    </dsp:sp>
    <dsp:sp modelId="{447B4303-A014-4513-B772-3CEBB6A55163}">
      <dsp:nvSpPr>
        <dsp:cNvPr id="0" name=""/>
        <dsp:cNvSpPr/>
      </dsp:nvSpPr>
      <dsp:spPr>
        <a:xfrm>
          <a:off x="3192368" y="709809"/>
          <a:ext cx="1255425" cy="12554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372C6-9A55-4C7D-9867-C3FADAE10DEA}">
      <dsp:nvSpPr>
        <dsp:cNvPr id="0" name=""/>
        <dsp:cNvSpPr/>
      </dsp:nvSpPr>
      <dsp:spPr>
        <a:xfrm>
          <a:off x="3459917" y="977359"/>
          <a:ext cx="720326" cy="720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4D6BF4-B0CD-4E20-90B2-3365988150D3}">
      <dsp:nvSpPr>
        <dsp:cNvPr id="0" name=""/>
        <dsp:cNvSpPr/>
      </dsp:nvSpPr>
      <dsp:spPr>
        <a:xfrm>
          <a:off x="2791043"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Research Proposal Review</a:t>
          </a:r>
        </a:p>
      </dsp:txBody>
      <dsp:txXfrm>
        <a:off x="2791043" y="2356270"/>
        <a:ext cx="2058075" cy="720000"/>
      </dsp:txXfrm>
    </dsp:sp>
    <dsp:sp modelId="{D131B22B-34C5-4BC3-B666-5510AD37B97D}">
      <dsp:nvSpPr>
        <dsp:cNvPr id="0" name=""/>
        <dsp:cNvSpPr/>
      </dsp:nvSpPr>
      <dsp:spPr>
        <a:xfrm>
          <a:off x="5610606" y="709809"/>
          <a:ext cx="1255425" cy="12554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B643F7-99F9-4D35-8154-E07D3438E4B2}">
      <dsp:nvSpPr>
        <dsp:cNvPr id="0" name=""/>
        <dsp:cNvSpPr/>
      </dsp:nvSpPr>
      <dsp:spPr>
        <a:xfrm>
          <a:off x="5878155" y="977359"/>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6F9300-E13D-42B1-9B2F-3F24B1598902}">
      <dsp:nvSpPr>
        <dsp:cNvPr id="0" name=""/>
        <dsp:cNvSpPr/>
      </dsp:nvSpPr>
      <dsp:spPr>
        <a:xfrm>
          <a:off x="5209281"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a:t>Keywords Search</a:t>
          </a:r>
          <a:endParaRPr lang="en-US" sz="2000" kern="1200"/>
        </a:p>
      </dsp:txBody>
      <dsp:txXfrm>
        <a:off x="5209281" y="2356270"/>
        <a:ext cx="2058075" cy="720000"/>
      </dsp:txXfrm>
    </dsp:sp>
    <dsp:sp modelId="{4E0135BC-ED3B-422D-AC5A-A53EE6B423B1}">
      <dsp:nvSpPr>
        <dsp:cNvPr id="0" name=""/>
        <dsp:cNvSpPr/>
      </dsp:nvSpPr>
      <dsp:spPr>
        <a:xfrm>
          <a:off x="8028844" y="709809"/>
          <a:ext cx="1255425" cy="12554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17AD27-FB49-4550-A2D2-3951A209B89E}">
      <dsp:nvSpPr>
        <dsp:cNvPr id="0" name=""/>
        <dsp:cNvSpPr/>
      </dsp:nvSpPr>
      <dsp:spPr>
        <a:xfrm>
          <a:off x="8296394" y="977359"/>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949F9E-0D9C-4CCF-9FD7-C60A5BB6F787}">
      <dsp:nvSpPr>
        <dsp:cNvPr id="0" name=""/>
        <dsp:cNvSpPr/>
      </dsp:nvSpPr>
      <dsp:spPr>
        <a:xfrm>
          <a:off x="7627519"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a:t>Search Results	</a:t>
          </a:r>
          <a:endParaRPr lang="en-US" sz="2000" kern="1200"/>
        </a:p>
      </dsp:txBody>
      <dsp:txXfrm>
        <a:off x="7627519" y="2356270"/>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D94E99-FA29-4EFF-88BE-3447E30E8C4D}"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34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94E99-FA29-4EFF-88BE-3447E30E8C4D}"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50895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94E99-FA29-4EFF-88BE-3447E30E8C4D}"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407977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94E99-FA29-4EFF-88BE-3447E30E8C4D}"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263437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94E99-FA29-4EFF-88BE-3447E30E8C4D}"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70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D94E99-FA29-4EFF-88BE-3447E30E8C4D}" type="datetimeFigureOut">
              <a:rPr lang="en-GB" smtClean="0"/>
              <a:t>08/02/2024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200669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D94E99-FA29-4EFF-88BE-3447E30E8C4D}" type="datetimeFigureOut">
              <a:rPr lang="en-GB" smtClean="0"/>
              <a:t>08/02/2024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234967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D94E99-FA29-4EFF-88BE-3447E30E8C4D}" type="datetimeFigureOut">
              <a:rPr lang="en-GB" smtClean="0"/>
              <a:t>08/02/2024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28851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D94E99-FA29-4EFF-88BE-3447E30E8C4D}" type="datetimeFigureOut">
              <a:rPr lang="en-GB" smtClean="0"/>
              <a:t>08/02/2024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87341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D94E99-FA29-4EFF-88BE-3447E30E8C4D}" type="datetimeFigureOut">
              <a:rPr lang="en-GB" smtClean="0"/>
              <a:t>08/02/2024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726DCB-FEA5-4222-BB45-1CC90DF962E6}" type="slidenum">
              <a:rPr lang="en-GB" smtClean="0"/>
              <a:t>‹#›</a:t>
            </a:fld>
            <a:endParaRPr lang="en-GB"/>
          </a:p>
        </p:txBody>
      </p:sp>
    </p:spTree>
    <p:extLst>
      <p:ext uri="{BB962C8B-B14F-4D97-AF65-F5344CB8AC3E}">
        <p14:creationId xmlns:p14="http://schemas.microsoft.com/office/powerpoint/2010/main" val="138762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D94E99-FA29-4EFF-88BE-3447E30E8C4D}" type="datetimeFigureOut">
              <a:rPr lang="en-GB" smtClean="0"/>
              <a:t>08/02/2024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726DCB-FEA5-4222-BB45-1CC90DF962E6}" type="slidenum">
              <a:rPr lang="en-GB" smtClean="0"/>
              <a:t>‹#›</a:t>
            </a:fld>
            <a:endParaRPr lang="en-GB"/>
          </a:p>
        </p:txBody>
      </p:sp>
    </p:spTree>
    <p:extLst>
      <p:ext uri="{BB962C8B-B14F-4D97-AF65-F5344CB8AC3E}">
        <p14:creationId xmlns:p14="http://schemas.microsoft.com/office/powerpoint/2010/main" val="402562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D94E99-FA29-4EFF-88BE-3447E30E8C4D}" type="datetimeFigureOut">
              <a:rPr lang="en-GB" smtClean="0"/>
              <a:t>08/02/2024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726DCB-FEA5-4222-BB45-1CC90DF962E6}"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193502"/>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D2D5-D30F-4BA4-BE2B-908BEB7AA9C6}"/>
              </a:ext>
            </a:extLst>
          </p:cNvPr>
          <p:cNvSpPr>
            <a:spLocks noGrp="1"/>
          </p:cNvSpPr>
          <p:nvPr>
            <p:ph type="ctrTitle"/>
          </p:nvPr>
        </p:nvSpPr>
        <p:spPr>
          <a:xfrm>
            <a:off x="804672" y="3121701"/>
            <a:ext cx="3658053" cy="1786515"/>
          </a:xfrm>
        </p:spPr>
        <p:txBody>
          <a:bodyPr anchor="t">
            <a:normAutofit/>
          </a:bodyPr>
          <a:lstStyle/>
          <a:p>
            <a:pPr algn="l"/>
            <a:r>
              <a:rPr lang="en-US" sz="4000">
                <a:solidFill>
                  <a:schemeClr val="tx2"/>
                </a:solidFill>
              </a:rPr>
              <a:t>Supervisory Meeting</a:t>
            </a:r>
            <a:endParaRPr lang="en-GB" sz="4000">
              <a:solidFill>
                <a:schemeClr val="tx2"/>
              </a:solidFill>
            </a:endParaRPr>
          </a:p>
        </p:txBody>
      </p:sp>
      <p:sp>
        <p:nvSpPr>
          <p:cNvPr id="3" name="Subtitle 2">
            <a:extLst>
              <a:ext uri="{FF2B5EF4-FFF2-40B4-BE49-F238E27FC236}">
                <a16:creationId xmlns:a16="http://schemas.microsoft.com/office/drawing/2014/main" id="{678D1CD4-AABC-4B3E-A2CC-37ACEEC74568}"/>
              </a:ext>
            </a:extLst>
          </p:cNvPr>
          <p:cNvSpPr>
            <a:spLocks noGrp="1"/>
          </p:cNvSpPr>
          <p:nvPr>
            <p:ph type="subTitle" idx="1"/>
          </p:nvPr>
        </p:nvSpPr>
        <p:spPr>
          <a:xfrm>
            <a:off x="804672" y="2032347"/>
            <a:ext cx="3658053" cy="955111"/>
          </a:xfrm>
        </p:spPr>
        <p:txBody>
          <a:bodyPr anchor="b">
            <a:normAutofit/>
          </a:bodyPr>
          <a:lstStyle/>
          <a:p>
            <a:pPr algn="l"/>
            <a:r>
              <a:rPr lang="en-US" sz="2000">
                <a:solidFill>
                  <a:schemeClr val="tx2"/>
                </a:solidFill>
              </a:rPr>
              <a:t>09/02/24</a:t>
            </a:r>
            <a:endParaRPr lang="en-GB" sz="2000">
              <a:solidFill>
                <a:schemeClr val="tx2"/>
              </a:solidFill>
            </a:endParaRPr>
          </a:p>
        </p:txBody>
      </p:sp>
      <p:pic>
        <p:nvPicPr>
          <p:cNvPr id="7" name="Graphic 6" descr="Meeting">
            <a:extLst>
              <a:ext uri="{FF2B5EF4-FFF2-40B4-BE49-F238E27FC236}">
                <a16:creationId xmlns:a16="http://schemas.microsoft.com/office/drawing/2014/main" id="{CE993EFB-9571-715A-5DF5-03848A409B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9341" y="910518"/>
            <a:ext cx="5029200" cy="5029200"/>
          </a:xfrm>
          <a:prstGeom prst="rect">
            <a:avLst/>
          </a:prstGeom>
          <a:ln w="9525">
            <a:noFill/>
          </a:ln>
        </p:spPr>
      </p:pic>
    </p:spTree>
    <p:extLst>
      <p:ext uri="{BB962C8B-B14F-4D97-AF65-F5344CB8AC3E}">
        <p14:creationId xmlns:p14="http://schemas.microsoft.com/office/powerpoint/2010/main" val="90519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533A-3C45-4858-8E40-47B9F15C47FC}"/>
              </a:ext>
            </a:extLst>
          </p:cNvPr>
          <p:cNvSpPr>
            <a:spLocks noGrp="1"/>
          </p:cNvSpPr>
          <p:nvPr>
            <p:ph type="title"/>
          </p:nvPr>
        </p:nvSpPr>
        <p:spPr>
          <a:xfrm>
            <a:off x="1097280" y="286603"/>
            <a:ext cx="10058400" cy="1450757"/>
          </a:xfrm>
        </p:spPr>
        <p:txBody>
          <a:bodyPr>
            <a:normAutofit/>
          </a:bodyPr>
          <a:lstStyle/>
          <a:p>
            <a:r>
              <a:rPr lang="en-US"/>
              <a:t>Agenda	</a:t>
            </a:r>
            <a:endParaRPr lang="en-GB"/>
          </a:p>
        </p:txBody>
      </p:sp>
      <p:graphicFrame>
        <p:nvGraphicFramePr>
          <p:cNvPr id="12" name="Content Placeholder 2">
            <a:extLst>
              <a:ext uri="{FF2B5EF4-FFF2-40B4-BE49-F238E27FC236}">
                <a16:creationId xmlns:a16="http://schemas.microsoft.com/office/drawing/2014/main" id="{A5A4C080-DB32-26A6-3579-42B671D802FD}"/>
              </a:ext>
            </a:extLst>
          </p:cNvPr>
          <p:cNvGraphicFramePr>
            <a:graphicFrameLocks noGrp="1"/>
          </p:cNvGraphicFramePr>
          <p:nvPr>
            <p:ph idx="1"/>
            <p:extLst>
              <p:ext uri="{D42A27DB-BD31-4B8C-83A1-F6EECF244321}">
                <p14:modId xmlns:p14="http://schemas.microsoft.com/office/powerpoint/2010/main" val="347768771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683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96B6-E7E5-4F41-B664-DC12C7499495}"/>
              </a:ext>
            </a:extLst>
          </p:cNvPr>
          <p:cNvSpPr>
            <a:spLocks noGrp="1"/>
          </p:cNvSpPr>
          <p:nvPr>
            <p:ph type="title"/>
          </p:nvPr>
        </p:nvSpPr>
        <p:spPr>
          <a:xfrm>
            <a:off x="1371597" y="348865"/>
            <a:ext cx="10044023" cy="877729"/>
          </a:xfrm>
        </p:spPr>
        <p:txBody>
          <a:bodyPr anchor="ctr">
            <a:normAutofit/>
          </a:bodyPr>
          <a:lstStyle/>
          <a:p>
            <a:r>
              <a:rPr lang="en-US" sz="4000" dirty="0">
                <a:solidFill>
                  <a:schemeClr val="tx1"/>
                </a:solidFill>
              </a:rPr>
              <a:t>Research Proposal Review: Background</a:t>
            </a:r>
            <a:endParaRPr lang="en-GB" sz="4000" dirty="0">
              <a:solidFill>
                <a:schemeClr val="tx1"/>
              </a:solidFill>
            </a:endParaRPr>
          </a:p>
        </p:txBody>
      </p:sp>
      <p:sp>
        <p:nvSpPr>
          <p:cNvPr id="3" name="Content Placeholder 2">
            <a:extLst>
              <a:ext uri="{FF2B5EF4-FFF2-40B4-BE49-F238E27FC236}">
                <a16:creationId xmlns:a16="http://schemas.microsoft.com/office/drawing/2014/main" id="{F3BFD49E-147C-48F2-94FE-B635D761F52A}"/>
              </a:ext>
            </a:extLst>
          </p:cNvPr>
          <p:cNvSpPr>
            <a:spLocks/>
          </p:cNvSpPr>
          <p:nvPr/>
        </p:nvSpPr>
        <p:spPr>
          <a:xfrm>
            <a:off x="811659" y="2112579"/>
            <a:ext cx="10603962" cy="3743104"/>
          </a:xfrm>
          <a:prstGeom prst="rect">
            <a:avLst/>
          </a:prstGeom>
        </p:spPr>
        <p:txBody>
          <a:bodyPr>
            <a:normAutofit/>
          </a:bodyPr>
          <a:lstStyle/>
          <a:p>
            <a:pPr marL="285750" indent="-285750" defTabSz="777240">
              <a:spcAft>
                <a:spcPts val="600"/>
              </a:spcAft>
              <a:buFont typeface="Arial" panose="020B0604020202020204" pitchFamily="34" charset="0"/>
              <a:buChar char="•"/>
            </a:pPr>
            <a:r>
              <a:rPr lang="en-US" sz="2000" kern="1200" dirty="0">
                <a:solidFill>
                  <a:schemeClr val="tx1"/>
                </a:solidFill>
                <a:latin typeface="+mn-lt"/>
                <a:ea typeface="+mn-ea"/>
                <a:cs typeface="+mn-cs"/>
              </a:rPr>
              <a:t>Since the introduction of the IoT, we live in a world where sensors have become common place, and the of devices are projected to nearly double from today’s levels [1] </a:t>
            </a:r>
          </a:p>
          <a:p>
            <a:pPr marL="285750" indent="-285750" defTabSz="777240">
              <a:spcAft>
                <a:spcPts val="600"/>
              </a:spcAft>
              <a:buFont typeface="Arial" panose="020B0604020202020204" pitchFamily="34" charset="0"/>
              <a:buChar char="•"/>
            </a:pPr>
            <a:r>
              <a:rPr lang="en-US" sz="2000" kern="1200" dirty="0">
                <a:solidFill>
                  <a:schemeClr val="tx1"/>
                </a:solidFill>
                <a:latin typeface="+mn-lt"/>
                <a:ea typeface="+mn-ea"/>
                <a:cs typeface="+mn-cs"/>
              </a:rPr>
              <a:t>As these sensors become commonplace, they are generating vast of data from a wide range of systems and devices.</a:t>
            </a:r>
          </a:p>
          <a:p>
            <a:pPr marL="285750" indent="-285750" defTabSz="777240">
              <a:spcAft>
                <a:spcPts val="600"/>
              </a:spcAft>
              <a:buFont typeface="Arial" panose="020B0604020202020204" pitchFamily="34" charset="0"/>
              <a:buChar char="•"/>
            </a:pPr>
            <a:r>
              <a:rPr lang="en-US" sz="2000" kern="1200" dirty="0">
                <a:solidFill>
                  <a:schemeClr val="tx1"/>
                </a:solidFill>
                <a:latin typeface="+mn-lt"/>
                <a:ea typeface="+mn-ea"/>
                <a:cs typeface="+mn-cs"/>
              </a:rPr>
              <a:t>As privacy concerns around this data come increasingly into focus, federated learning is seen as a promising approach which allows data to be gathered on an Edge device</a:t>
            </a:r>
            <a:r>
              <a:rPr lang="en-GB" sz="2000" kern="1200" dirty="0">
                <a:solidFill>
                  <a:schemeClr val="tx1"/>
                </a:solidFill>
                <a:latin typeface="+mn-lt"/>
                <a:ea typeface="+mn-ea"/>
                <a:cs typeface="+mn-cs"/>
              </a:rPr>
              <a:t>, allowing the data to be trained on that device</a:t>
            </a:r>
          </a:p>
          <a:p>
            <a:pPr marL="285750" indent="-285750" defTabSz="777240">
              <a:spcAft>
                <a:spcPts val="600"/>
              </a:spcAft>
              <a:buFont typeface="Arial" panose="020B0604020202020204" pitchFamily="34" charset="0"/>
              <a:buChar char="•"/>
            </a:pPr>
            <a:r>
              <a:rPr lang="en-GB" sz="2000" kern="1200" dirty="0">
                <a:solidFill>
                  <a:schemeClr val="tx1"/>
                </a:solidFill>
                <a:latin typeface="+mn-lt"/>
                <a:ea typeface="+mn-ea"/>
                <a:cs typeface="+mn-cs"/>
              </a:rPr>
              <a:t>Federated learning has several challenges which must be addressed, and these challenges will form the basis of this project</a:t>
            </a:r>
          </a:p>
          <a:p>
            <a:pPr>
              <a:spcAft>
                <a:spcPts val="600"/>
              </a:spcAft>
            </a:pPr>
            <a:endParaRPr lang="en-GB" dirty="0"/>
          </a:p>
        </p:txBody>
      </p:sp>
      <p:sp>
        <p:nvSpPr>
          <p:cNvPr id="5" name="TextBox 4">
            <a:extLst>
              <a:ext uri="{FF2B5EF4-FFF2-40B4-BE49-F238E27FC236}">
                <a16:creationId xmlns:a16="http://schemas.microsoft.com/office/drawing/2014/main" id="{FB4FD9FC-751B-4BD0-BE9C-133545251952}"/>
              </a:ext>
            </a:extLst>
          </p:cNvPr>
          <p:cNvSpPr txBox="1"/>
          <p:nvPr/>
        </p:nvSpPr>
        <p:spPr>
          <a:xfrm>
            <a:off x="811658" y="5699197"/>
            <a:ext cx="10568683" cy="458587"/>
          </a:xfrm>
          <a:prstGeom prst="rect">
            <a:avLst/>
          </a:prstGeom>
          <a:noFill/>
        </p:spPr>
        <p:txBody>
          <a:bodyPr wrap="square" rtlCol="0">
            <a:spAutoFit/>
          </a:bodyPr>
          <a:lstStyle/>
          <a:p>
            <a:pPr defTabSz="777240">
              <a:spcAft>
                <a:spcPts val="600"/>
              </a:spcAft>
            </a:pPr>
            <a:r>
              <a:rPr lang="en-US" sz="1190" kern="1200" dirty="0">
                <a:solidFill>
                  <a:schemeClr val="tx1"/>
                </a:solidFill>
                <a:latin typeface="Calibri" panose="020F0502020204030204" pitchFamily="34" charset="0"/>
                <a:ea typeface="+mn-ea"/>
                <a:cs typeface="Times New Roman" panose="02020603050405020304" pitchFamily="18" charset="0"/>
              </a:rPr>
              <a:t>[1] L. Sujay </a:t>
            </a:r>
            <a:r>
              <a:rPr lang="en-US" sz="1190" kern="1200" dirty="0" err="1">
                <a:solidFill>
                  <a:schemeClr val="tx1"/>
                </a:solidFill>
                <a:latin typeface="Calibri" panose="020F0502020204030204" pitchFamily="34" charset="0"/>
                <a:ea typeface="+mn-ea"/>
                <a:cs typeface="Times New Roman" panose="02020603050405020304" pitchFamily="18" charset="0"/>
              </a:rPr>
              <a:t>Vailshery</a:t>
            </a:r>
            <a:r>
              <a:rPr lang="en-US" sz="1190" kern="1200" dirty="0">
                <a:solidFill>
                  <a:schemeClr val="tx1"/>
                </a:solidFill>
                <a:latin typeface="Calibri" panose="020F0502020204030204" pitchFamily="34" charset="0"/>
                <a:ea typeface="+mn-ea"/>
                <a:cs typeface="Times New Roman" panose="02020603050405020304" pitchFamily="18" charset="0"/>
              </a:rPr>
              <a:t>, "Number of Internet of Things (IoT) connected devices worldwide from 2019 to 2023, with forecasts from 2022 to 2030," Statista, July 2023. [Online]. Available: https://www.statista.com/statistics/1183457/iot-connected-devices-worldwide/. [Accessed 23 11 2].</a:t>
            </a:r>
            <a:endParaRPr lang="en-GB" sz="1400" dirty="0"/>
          </a:p>
        </p:txBody>
      </p:sp>
    </p:spTree>
    <p:extLst>
      <p:ext uri="{BB962C8B-B14F-4D97-AF65-F5344CB8AC3E}">
        <p14:creationId xmlns:p14="http://schemas.microsoft.com/office/powerpoint/2010/main" val="387407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96B6-E7E5-4F41-B664-DC12C7499495}"/>
              </a:ext>
            </a:extLst>
          </p:cNvPr>
          <p:cNvSpPr>
            <a:spLocks noGrp="1"/>
          </p:cNvSpPr>
          <p:nvPr>
            <p:ph type="title"/>
          </p:nvPr>
        </p:nvSpPr>
        <p:spPr>
          <a:xfrm>
            <a:off x="1530036" y="519558"/>
            <a:ext cx="8944823" cy="1073851"/>
          </a:xfrm>
        </p:spPr>
        <p:txBody>
          <a:bodyPr anchor="b">
            <a:noAutofit/>
          </a:bodyPr>
          <a:lstStyle/>
          <a:p>
            <a:pPr algn="ctr"/>
            <a:r>
              <a:rPr lang="en-US" sz="4000" dirty="0">
                <a:solidFill>
                  <a:schemeClr val="tx1"/>
                </a:solidFill>
              </a:rPr>
              <a:t>Research Proposal: Aim and Research Questions</a:t>
            </a:r>
            <a:endParaRPr lang="en-GB" sz="4000" dirty="0">
              <a:solidFill>
                <a:schemeClr val="tx1"/>
              </a:solidFill>
            </a:endParaRPr>
          </a:p>
        </p:txBody>
      </p:sp>
      <p:sp>
        <p:nvSpPr>
          <p:cNvPr id="3" name="Content Placeholder 2">
            <a:extLst>
              <a:ext uri="{FF2B5EF4-FFF2-40B4-BE49-F238E27FC236}">
                <a16:creationId xmlns:a16="http://schemas.microsoft.com/office/drawing/2014/main" id="{F3BFD49E-147C-48F2-94FE-B635D761F52A}"/>
              </a:ext>
            </a:extLst>
          </p:cNvPr>
          <p:cNvSpPr>
            <a:spLocks/>
          </p:cNvSpPr>
          <p:nvPr/>
        </p:nvSpPr>
        <p:spPr>
          <a:xfrm>
            <a:off x="2679826" y="2219218"/>
            <a:ext cx="8865479" cy="985709"/>
          </a:xfrm>
          <a:prstGeom prst="rect">
            <a:avLst/>
          </a:prstGeom>
        </p:spPr>
        <p:txBody>
          <a:bodyPr>
            <a:noAutofit/>
          </a:bodyPr>
          <a:lstStyle/>
          <a:p>
            <a:pPr algn="ctr" defTabSz="557784">
              <a:spcAft>
                <a:spcPts val="600"/>
              </a:spcAft>
            </a:pPr>
            <a:r>
              <a:rPr lang="en-US" sz="1400" kern="1200" dirty="0">
                <a:solidFill>
                  <a:schemeClr val="tx1"/>
                </a:solidFill>
                <a:latin typeface="+mn-lt"/>
                <a:ea typeface="+mn-ea"/>
                <a:cs typeface="+mn-cs"/>
              </a:rPr>
              <a:t>The overreaching aim of this project will be to advance the understanding and application of federated learning in distributed environments, focusing on model efficiency, overall system security, and communication efficiency </a:t>
            </a:r>
            <a:endParaRPr lang="en-GB" sz="1400" kern="1200" dirty="0">
              <a:solidFill>
                <a:schemeClr val="tx1"/>
              </a:solidFill>
              <a:latin typeface="+mn-lt"/>
              <a:ea typeface="+mn-ea"/>
              <a:cs typeface="+mn-cs"/>
            </a:endParaRPr>
          </a:p>
          <a:p>
            <a:pPr algn="ctr" defTabSz="557784">
              <a:spcAft>
                <a:spcPts val="600"/>
              </a:spcAft>
            </a:pPr>
            <a:r>
              <a:rPr lang="en-GB" sz="1400" kern="1200" dirty="0">
                <a:solidFill>
                  <a:schemeClr val="tx1"/>
                </a:solidFill>
                <a:latin typeface="+mn-lt"/>
                <a:ea typeface="+mn-ea"/>
                <a:cs typeface="+mn-cs"/>
              </a:rPr>
              <a:t>Focusing on these area, we have some research questions as a starting point</a:t>
            </a:r>
            <a:endParaRPr lang="en-US" sz="1400" dirty="0"/>
          </a:p>
        </p:txBody>
      </p:sp>
      <p:sp>
        <p:nvSpPr>
          <p:cNvPr id="21" name="Content Placeholder 2">
            <a:extLst>
              <a:ext uri="{FF2B5EF4-FFF2-40B4-BE49-F238E27FC236}">
                <a16:creationId xmlns:a16="http://schemas.microsoft.com/office/drawing/2014/main" id="{B1BF8FF0-C5F9-44EC-AB52-3D3EA590CDC6}"/>
              </a:ext>
            </a:extLst>
          </p:cNvPr>
          <p:cNvSpPr txBox="1">
            <a:spLocks/>
          </p:cNvSpPr>
          <p:nvPr/>
        </p:nvSpPr>
        <p:spPr>
          <a:xfrm>
            <a:off x="2679826" y="3453640"/>
            <a:ext cx="9128871" cy="26899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446" indent="-139446" defTabSz="557784">
              <a:spcBef>
                <a:spcPts val="610"/>
              </a:spcBef>
            </a:pPr>
            <a:r>
              <a:rPr lang="en-US" sz="1400" kern="1200" dirty="0">
                <a:solidFill>
                  <a:schemeClr val="tx1"/>
                </a:solidFill>
                <a:latin typeface="+mn-lt"/>
                <a:ea typeface="+mn-ea"/>
                <a:cs typeface="+mn-cs"/>
              </a:rPr>
              <a:t>RQ1: 	With the ever-increasing use of IoT devices, can FL algorithms or tools be designed to operate specifically on 	resource Edge devices to minimize computational and communication costs</a:t>
            </a:r>
          </a:p>
          <a:p>
            <a:pPr marL="139446" indent="-139446" defTabSz="557784">
              <a:spcBef>
                <a:spcPts val="610"/>
              </a:spcBef>
            </a:pPr>
            <a:r>
              <a:rPr lang="en-US" sz="1400" kern="1200" dirty="0">
                <a:solidFill>
                  <a:schemeClr val="tx1"/>
                </a:solidFill>
                <a:latin typeface="+mn-lt"/>
                <a:ea typeface="+mn-ea"/>
                <a:cs typeface="+mn-cs"/>
              </a:rPr>
              <a:t>RQ2: 	Real-world data will typically have elements of variability that can reduce the accuracy of any model. Can we 	develop FL algorithms that are adaptable to non IID data?</a:t>
            </a:r>
          </a:p>
          <a:p>
            <a:pPr marL="139446" indent="-139446" defTabSz="557784">
              <a:spcBef>
                <a:spcPts val="610"/>
              </a:spcBef>
            </a:pPr>
            <a:r>
              <a:rPr lang="en-US" sz="1400" kern="1200" dirty="0">
                <a:solidFill>
                  <a:schemeClr val="tx1"/>
                </a:solidFill>
                <a:latin typeface="+mn-lt"/>
                <a:ea typeface="+mn-ea"/>
                <a:cs typeface="+mn-cs"/>
              </a:rPr>
              <a:t>RQ3: 	Can adaptive communication strategies for FL be developed that dynamically adjust their transmission frequency 	and allowable bandwidth based on factors such as model complexity, the type of data, and the transmission 	network condition?</a:t>
            </a:r>
          </a:p>
          <a:p>
            <a:pPr marL="139446" indent="-139446" defTabSz="557784">
              <a:spcBef>
                <a:spcPts val="610"/>
              </a:spcBef>
            </a:pPr>
            <a:r>
              <a:rPr lang="en-US" sz="1400" kern="1200" dirty="0">
                <a:solidFill>
                  <a:schemeClr val="tx1"/>
                </a:solidFill>
                <a:latin typeface="+mn-lt"/>
                <a:ea typeface="+mn-ea"/>
                <a:cs typeface="+mn-cs"/>
              </a:rPr>
              <a:t>RQ4: 	Can FL be resilient to unreliable network conditions introducing latency and packet loss while ensuring that model 	training is reliable, and updates remain efficient and robust</a:t>
            </a:r>
          </a:p>
          <a:p>
            <a:pPr marL="139446" indent="-139446" defTabSz="557784">
              <a:spcBef>
                <a:spcPts val="610"/>
              </a:spcBef>
            </a:pPr>
            <a:r>
              <a:rPr lang="en-US" sz="1400" kern="1200" dirty="0">
                <a:solidFill>
                  <a:schemeClr val="tx1"/>
                </a:solidFill>
                <a:latin typeface="+mn-lt"/>
                <a:ea typeface="+mn-ea"/>
                <a:cs typeface="+mn-cs"/>
              </a:rPr>
              <a:t>RQ5:	How can we design efficient aggregation algorithms for FL that minimize the data exchange between clients and 	servers while not reducing the model accuracy?</a:t>
            </a:r>
          </a:p>
          <a:p>
            <a:endParaRPr lang="en-US" sz="1400" dirty="0"/>
          </a:p>
        </p:txBody>
      </p:sp>
      <p:sp>
        <p:nvSpPr>
          <p:cNvPr id="5" name="Rectangle: Rounded Corners 4">
            <a:extLst>
              <a:ext uri="{FF2B5EF4-FFF2-40B4-BE49-F238E27FC236}">
                <a16:creationId xmlns:a16="http://schemas.microsoft.com/office/drawing/2014/main" id="{98386D18-C179-44AB-9A0E-54B0136025BE}"/>
              </a:ext>
            </a:extLst>
          </p:cNvPr>
          <p:cNvSpPr/>
          <p:nvPr/>
        </p:nvSpPr>
        <p:spPr>
          <a:xfrm>
            <a:off x="2679826" y="2030993"/>
            <a:ext cx="8865479" cy="1173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B5E0D9F7-4059-4AC9-B6F0-FD0340F0BC27}"/>
              </a:ext>
            </a:extLst>
          </p:cNvPr>
          <p:cNvSpPr txBox="1">
            <a:spLocks/>
          </p:cNvSpPr>
          <p:nvPr/>
        </p:nvSpPr>
        <p:spPr>
          <a:xfrm>
            <a:off x="1358020" y="2327592"/>
            <a:ext cx="887239" cy="654454"/>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3100" dirty="0">
                <a:solidFill>
                  <a:schemeClr val="tx1"/>
                </a:solidFill>
              </a:rPr>
              <a:t>AIM</a:t>
            </a:r>
            <a:endParaRPr lang="en-GB" sz="3100" dirty="0">
              <a:solidFill>
                <a:schemeClr val="tx1"/>
              </a:solidFill>
            </a:endParaRPr>
          </a:p>
        </p:txBody>
      </p:sp>
      <p:sp>
        <p:nvSpPr>
          <p:cNvPr id="13" name="Title 1">
            <a:extLst>
              <a:ext uri="{FF2B5EF4-FFF2-40B4-BE49-F238E27FC236}">
                <a16:creationId xmlns:a16="http://schemas.microsoft.com/office/drawing/2014/main" id="{8243B285-2BD0-4E5C-A96C-518F8A18E67B}"/>
              </a:ext>
            </a:extLst>
          </p:cNvPr>
          <p:cNvSpPr txBox="1">
            <a:spLocks/>
          </p:cNvSpPr>
          <p:nvPr/>
        </p:nvSpPr>
        <p:spPr>
          <a:xfrm>
            <a:off x="652454" y="4157893"/>
            <a:ext cx="1592805" cy="654454"/>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3100" dirty="0">
                <a:solidFill>
                  <a:schemeClr val="tx1"/>
                </a:solidFill>
              </a:rPr>
              <a:t>Research</a:t>
            </a:r>
          </a:p>
          <a:p>
            <a:pPr algn="r"/>
            <a:r>
              <a:rPr lang="en-US" sz="3100" dirty="0">
                <a:solidFill>
                  <a:schemeClr val="tx1"/>
                </a:solidFill>
              </a:rPr>
              <a:t>Questions</a:t>
            </a:r>
            <a:endParaRPr lang="en-GB" sz="3100" dirty="0">
              <a:solidFill>
                <a:schemeClr val="tx1"/>
              </a:solidFill>
            </a:endParaRPr>
          </a:p>
        </p:txBody>
      </p:sp>
    </p:spTree>
    <p:extLst>
      <p:ext uri="{BB962C8B-B14F-4D97-AF65-F5344CB8AC3E}">
        <p14:creationId xmlns:p14="http://schemas.microsoft.com/office/powerpoint/2010/main" val="214346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2592-EF99-403F-9F40-ECBD63945B05}"/>
              </a:ext>
            </a:extLst>
          </p:cNvPr>
          <p:cNvSpPr>
            <a:spLocks noGrp="1"/>
          </p:cNvSpPr>
          <p:nvPr>
            <p:ph type="title"/>
          </p:nvPr>
        </p:nvSpPr>
        <p:spPr>
          <a:xfrm>
            <a:off x="492369" y="523981"/>
            <a:ext cx="9874255" cy="1099335"/>
          </a:xfrm>
        </p:spPr>
        <p:txBody>
          <a:bodyPr vert="horz" lIns="91440" tIns="45720" rIns="91440" bIns="45720" rtlCol="0" anchor="ctr">
            <a:normAutofit/>
          </a:bodyPr>
          <a:lstStyle/>
          <a:p>
            <a:r>
              <a:rPr lang="en-US" sz="3600" dirty="0">
                <a:solidFill>
                  <a:schemeClr val="tx1"/>
                </a:solidFill>
              </a:rPr>
              <a:t>Literature Review: Databases and Keywords</a:t>
            </a:r>
          </a:p>
        </p:txBody>
      </p:sp>
      <p:sp>
        <p:nvSpPr>
          <p:cNvPr id="4" name="Content Placeholder 3">
            <a:extLst>
              <a:ext uri="{FF2B5EF4-FFF2-40B4-BE49-F238E27FC236}">
                <a16:creationId xmlns:a16="http://schemas.microsoft.com/office/drawing/2014/main" id="{FF2D577E-CBD9-4A66-AB00-870654181764}"/>
              </a:ext>
            </a:extLst>
          </p:cNvPr>
          <p:cNvSpPr>
            <a:spLocks/>
          </p:cNvSpPr>
          <p:nvPr/>
        </p:nvSpPr>
        <p:spPr>
          <a:xfrm>
            <a:off x="341288" y="2554232"/>
            <a:ext cx="5118357" cy="2579509"/>
          </a:xfrm>
          <a:prstGeom prst="rect">
            <a:avLst/>
          </a:prstGeom>
        </p:spPr>
        <p:txBody>
          <a:bodyPr>
            <a:normAutofit/>
          </a:bodyPr>
          <a:lstStyle/>
          <a:p>
            <a:pPr defTabSz="461772">
              <a:spcAft>
                <a:spcPts val="600"/>
              </a:spcAft>
            </a:pPr>
            <a:r>
              <a:rPr lang="en-US" sz="2020" kern="1200" dirty="0">
                <a:solidFill>
                  <a:schemeClr val="tx1"/>
                </a:solidFill>
                <a:latin typeface="+mn-lt"/>
                <a:ea typeface="+mn-ea"/>
                <a:cs typeface="+mn-cs"/>
              </a:rPr>
              <a:t>The following are the main databases which will be used:</a:t>
            </a:r>
          </a:p>
          <a:p>
            <a:pPr marL="804672" lvl="1" indent="-342900" defTabSz="461772">
              <a:spcAft>
                <a:spcPts val="600"/>
              </a:spcAft>
              <a:buFont typeface="Arial" panose="020B0604020202020204" pitchFamily="34" charset="0"/>
              <a:buChar char="•"/>
            </a:pPr>
            <a:r>
              <a:rPr lang="en-US" sz="2020" kern="1200" dirty="0">
                <a:solidFill>
                  <a:schemeClr val="tx1"/>
                </a:solidFill>
                <a:latin typeface="+mn-lt"/>
                <a:ea typeface="+mn-ea"/>
                <a:cs typeface="+mn-cs"/>
              </a:rPr>
              <a:t>IEEE Xplore</a:t>
            </a:r>
          </a:p>
          <a:p>
            <a:pPr marL="804672" lvl="1" indent="-342900" defTabSz="461772">
              <a:spcAft>
                <a:spcPts val="600"/>
              </a:spcAft>
              <a:buFont typeface="Arial" panose="020B0604020202020204" pitchFamily="34" charset="0"/>
              <a:buChar char="•"/>
            </a:pPr>
            <a:r>
              <a:rPr lang="en-US" sz="2020" kern="1200" dirty="0">
                <a:solidFill>
                  <a:schemeClr val="tx1"/>
                </a:solidFill>
                <a:latin typeface="+mn-lt"/>
                <a:ea typeface="+mn-ea"/>
                <a:cs typeface="+mn-cs"/>
              </a:rPr>
              <a:t>Scopus</a:t>
            </a:r>
          </a:p>
          <a:p>
            <a:pPr marL="804672" lvl="1" indent="-342900" defTabSz="461772">
              <a:spcAft>
                <a:spcPts val="600"/>
              </a:spcAft>
              <a:buFont typeface="Arial" panose="020B0604020202020204" pitchFamily="34" charset="0"/>
              <a:buChar char="•"/>
            </a:pPr>
            <a:r>
              <a:rPr lang="en-US" sz="2020" kern="1200" dirty="0">
                <a:solidFill>
                  <a:schemeClr val="tx1"/>
                </a:solidFill>
                <a:latin typeface="+mn-lt"/>
                <a:ea typeface="+mn-ea"/>
                <a:cs typeface="+mn-cs"/>
              </a:rPr>
              <a:t>Science Direct</a:t>
            </a:r>
          </a:p>
          <a:p>
            <a:pPr marL="804672" lvl="1" indent="-342900" defTabSz="461772">
              <a:spcAft>
                <a:spcPts val="600"/>
              </a:spcAft>
              <a:buFont typeface="Arial" panose="020B0604020202020204" pitchFamily="34" charset="0"/>
              <a:buChar char="•"/>
            </a:pPr>
            <a:r>
              <a:rPr lang="en-US" sz="2020" kern="1200" dirty="0">
                <a:solidFill>
                  <a:schemeClr val="tx1"/>
                </a:solidFill>
                <a:latin typeface="+mn-lt"/>
                <a:ea typeface="+mn-ea"/>
                <a:cs typeface="+mn-cs"/>
              </a:rPr>
              <a:t>ACM Digital Library</a:t>
            </a:r>
            <a:endParaRPr lang="en-GB" sz="2000" dirty="0"/>
          </a:p>
        </p:txBody>
      </p:sp>
      <p:sp>
        <p:nvSpPr>
          <p:cNvPr id="5" name="Content Placeholder 4">
            <a:extLst>
              <a:ext uri="{FF2B5EF4-FFF2-40B4-BE49-F238E27FC236}">
                <a16:creationId xmlns:a16="http://schemas.microsoft.com/office/drawing/2014/main" id="{55DC74A5-31C9-4AAD-A110-C2D6894BB4B8}"/>
              </a:ext>
            </a:extLst>
          </p:cNvPr>
          <p:cNvSpPr>
            <a:spLocks/>
          </p:cNvSpPr>
          <p:nvPr/>
        </p:nvSpPr>
        <p:spPr>
          <a:xfrm>
            <a:off x="6290025" y="2034119"/>
            <a:ext cx="5122745" cy="4034172"/>
          </a:xfrm>
          <a:prstGeom prst="rect">
            <a:avLst/>
          </a:prstGeom>
        </p:spPr>
        <p:txBody>
          <a:bodyPr>
            <a:normAutofit fontScale="25000" lnSpcReduction="20000"/>
          </a:bodyPr>
          <a:lstStyle/>
          <a:p>
            <a:pPr defTabSz="461772">
              <a:lnSpc>
                <a:spcPct val="90000"/>
              </a:lnSpc>
              <a:spcAft>
                <a:spcPts val="600"/>
              </a:spcAft>
            </a:pPr>
            <a:r>
              <a:rPr lang="en-US" sz="7200" kern="1200" dirty="0">
                <a:solidFill>
                  <a:schemeClr val="tx1"/>
                </a:solidFill>
                <a:latin typeface="+mn-lt"/>
                <a:ea typeface="+mn-ea"/>
                <a:cs typeface="+mn-cs"/>
              </a:rPr>
              <a:t>The following keywords will be used in the searches</a:t>
            </a:r>
          </a:p>
          <a:p>
            <a:pPr marL="1319022" lvl="1" indent="-857250" defTabSz="461772">
              <a:lnSpc>
                <a:spcPct val="90000"/>
              </a:lnSpc>
              <a:spcAft>
                <a:spcPts val="600"/>
              </a:spcAft>
              <a:buFont typeface="Arial" panose="020B0604020202020204" pitchFamily="34" charset="0"/>
              <a:buChar char="•"/>
            </a:pPr>
            <a:r>
              <a:rPr lang="en-US" sz="7200" kern="1200" dirty="0">
                <a:solidFill>
                  <a:schemeClr val="tx1"/>
                </a:solidFill>
                <a:latin typeface="+mn-lt"/>
                <a:ea typeface="+mn-ea"/>
                <a:cs typeface="+mn-cs"/>
              </a:rPr>
              <a:t>Artificial Intelligence</a:t>
            </a:r>
          </a:p>
          <a:p>
            <a:pPr marL="1319022" lvl="1" indent="-857250" defTabSz="461772">
              <a:lnSpc>
                <a:spcPct val="90000"/>
              </a:lnSpc>
              <a:spcAft>
                <a:spcPts val="600"/>
              </a:spcAft>
              <a:buFont typeface="Arial" panose="020B0604020202020204" pitchFamily="34" charset="0"/>
              <a:buChar char="•"/>
            </a:pPr>
            <a:r>
              <a:rPr lang="en-US" sz="7200" kern="1200" dirty="0">
                <a:solidFill>
                  <a:schemeClr val="tx1"/>
                </a:solidFill>
                <a:latin typeface="+mn-lt"/>
                <a:ea typeface="+mn-ea"/>
                <a:cs typeface="+mn-cs"/>
              </a:rPr>
              <a:t>(</a:t>
            </a:r>
            <a:r>
              <a:rPr lang="en-US" sz="7200" kern="1200" dirty="0" err="1">
                <a:solidFill>
                  <a:schemeClr val="tx1"/>
                </a:solidFill>
                <a:latin typeface="+mn-lt"/>
                <a:ea typeface="+mn-ea"/>
                <a:cs typeface="+mn-cs"/>
              </a:rPr>
              <a:t>Decentralised</a:t>
            </a:r>
            <a:r>
              <a:rPr lang="en-US" sz="7200" kern="1200" dirty="0">
                <a:solidFill>
                  <a:schemeClr val="tx1"/>
                </a:solidFill>
                <a:latin typeface="+mn-lt"/>
                <a:ea typeface="+mn-ea"/>
                <a:cs typeface="+mn-cs"/>
              </a:rPr>
              <a:t>) Machine Learning</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Internet or Things OR IoT</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Data Heterogeneity</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Model Aggregation</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Communication</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Constrained Device</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Central Server</a:t>
            </a:r>
          </a:p>
          <a:p>
            <a:pPr marL="1319022" lvl="1" indent="-857250" defTabSz="461772">
              <a:lnSpc>
                <a:spcPct val="90000"/>
              </a:lnSpc>
              <a:spcAft>
                <a:spcPts val="600"/>
              </a:spcAft>
              <a:buFont typeface="Arial" panose="020B0604020202020204" pitchFamily="34" charset="0"/>
              <a:buChar char="•"/>
            </a:pPr>
            <a:r>
              <a:rPr lang="en-GB" sz="7200" kern="1200" dirty="0" err="1">
                <a:solidFill>
                  <a:schemeClr val="tx1"/>
                </a:solidFill>
                <a:latin typeface="+mn-lt"/>
                <a:ea typeface="+mn-ea"/>
                <a:cs typeface="+mn-cs"/>
              </a:rPr>
              <a:t>EdgeAI</a:t>
            </a:r>
            <a:r>
              <a:rPr lang="en-GB" sz="7200" dirty="0"/>
              <a:t>/</a:t>
            </a:r>
            <a:r>
              <a:rPr lang="en-GB" sz="7200" kern="1200" dirty="0" err="1">
                <a:solidFill>
                  <a:schemeClr val="tx1"/>
                </a:solidFill>
                <a:latin typeface="+mn-lt"/>
                <a:ea typeface="+mn-ea"/>
                <a:cs typeface="+mn-cs"/>
              </a:rPr>
              <a:t>EdgeML</a:t>
            </a:r>
            <a:r>
              <a:rPr lang="en-GB" sz="7200" dirty="0"/>
              <a:t>/</a:t>
            </a:r>
            <a:r>
              <a:rPr lang="en-GB" sz="7200" kern="1200" dirty="0" err="1">
                <a:solidFill>
                  <a:schemeClr val="tx1"/>
                </a:solidFill>
                <a:latin typeface="+mn-lt"/>
                <a:ea typeface="+mn-ea"/>
                <a:cs typeface="+mn-cs"/>
              </a:rPr>
              <a:t>TinyML</a:t>
            </a:r>
            <a:endParaRPr lang="en-GB" sz="7200" kern="1200" dirty="0">
              <a:solidFill>
                <a:schemeClr val="tx1"/>
              </a:solidFill>
              <a:latin typeface="+mn-lt"/>
              <a:ea typeface="+mn-ea"/>
              <a:cs typeface="+mn-cs"/>
            </a:endParaRP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Data Privacy</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Transfer Learning</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Federated Averaging</a:t>
            </a:r>
          </a:p>
          <a:p>
            <a:pPr marL="1319022" lvl="1" indent="-857250" defTabSz="461772">
              <a:lnSpc>
                <a:spcPct val="90000"/>
              </a:lnSpc>
              <a:spcAft>
                <a:spcPts val="600"/>
              </a:spcAft>
              <a:buFont typeface="Arial" panose="020B0604020202020204" pitchFamily="34" charset="0"/>
              <a:buChar char="•"/>
            </a:pPr>
            <a:r>
              <a:rPr lang="en-GB" sz="7200" kern="1200" dirty="0">
                <a:solidFill>
                  <a:schemeClr val="tx1"/>
                </a:solidFill>
                <a:latin typeface="+mn-lt"/>
                <a:ea typeface="+mn-ea"/>
                <a:cs typeface="+mn-cs"/>
              </a:rPr>
              <a:t>Manufacturing</a:t>
            </a:r>
          </a:p>
          <a:p>
            <a:pPr marL="1319022" lvl="1" indent="-857250" defTabSz="461772">
              <a:lnSpc>
                <a:spcPct val="90000"/>
              </a:lnSpc>
              <a:spcAft>
                <a:spcPts val="600"/>
              </a:spcAft>
              <a:buFont typeface="Arial" panose="020B0604020202020204" pitchFamily="34" charset="0"/>
              <a:buChar char="•"/>
            </a:pPr>
            <a:r>
              <a:rPr lang="en-GB" sz="7200" dirty="0"/>
              <a:t>Intrusion Detection</a:t>
            </a:r>
            <a:endParaRPr lang="en-GB" sz="7200" kern="1200" dirty="0">
              <a:solidFill>
                <a:schemeClr val="tx1"/>
              </a:solidFill>
              <a:latin typeface="+mn-lt"/>
              <a:ea typeface="+mn-ea"/>
              <a:cs typeface="+mn-cs"/>
            </a:endParaRPr>
          </a:p>
          <a:p>
            <a:pPr lvl="1">
              <a:lnSpc>
                <a:spcPct val="90000"/>
              </a:lnSpc>
              <a:spcAft>
                <a:spcPts val="600"/>
              </a:spcAft>
            </a:pPr>
            <a:endParaRPr lang="en-GB" sz="1500" dirty="0"/>
          </a:p>
        </p:txBody>
      </p:sp>
    </p:spTree>
    <p:extLst>
      <p:ext uri="{BB962C8B-B14F-4D97-AF65-F5344CB8AC3E}">
        <p14:creationId xmlns:p14="http://schemas.microsoft.com/office/powerpoint/2010/main" val="16455324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otalTime>0</TotalTime>
  <Words>489</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Retrospect</vt:lpstr>
      <vt:lpstr>Supervisory Meeting</vt:lpstr>
      <vt:lpstr>Agenda </vt:lpstr>
      <vt:lpstr>Research Proposal Review: Background</vt:lpstr>
      <vt:lpstr>Research Proposal: Aim and Research Questions</vt:lpstr>
      <vt:lpstr>Literature Review: Databases and Keywords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Supervisory Meeting</dc:title>
  <dc:creator>Sean O Fithcheallaigh</dc:creator>
  <cp:lastModifiedBy>Sean O Fithcheallaigh</cp:lastModifiedBy>
  <cp:revision>1</cp:revision>
  <dcterms:created xsi:type="dcterms:W3CDTF">2024-02-08T19:49:37Z</dcterms:created>
  <dcterms:modified xsi:type="dcterms:W3CDTF">2024-02-08T19:54:06Z</dcterms:modified>
</cp:coreProperties>
</file>