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34" dt="2024-02-17T12:44:38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modMainMaster">
      <pc:chgData name="Sean O Fithcheallaigh" userId="47659c31-a575-4792-8be3-61268c4ee0d6" providerId="ADAL" clId="{B7574C7C-3686-460F-9B9F-2A9122AA95F8}" dt="2024-02-17T13:15:29.275" v="2050" actId="478"/>
      <pc:docMkLst>
        <pc:docMk/>
      </pc:docMkLst>
      <pc:sldChg chg="modSp mod">
        <pc:chgData name="Sean O Fithcheallaigh" userId="47659c31-a575-4792-8be3-61268c4ee0d6" providerId="ADAL" clId="{B7574C7C-3686-460F-9B9F-2A9122AA95F8}" dt="2024-02-12T19:34:42.577" v="7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B7574C7C-3686-460F-9B9F-2A9122AA95F8}" dt="2024-02-12T19:34:42.577" v="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addSp delSp modSp mod">
        <pc:chgData name="Sean O Fithcheallaigh" userId="47659c31-a575-4792-8be3-61268c4ee0d6" providerId="ADAL" clId="{B7574C7C-3686-460F-9B9F-2A9122AA95F8}" dt="2024-02-16T14:57:22.743" v="1212" actId="1076"/>
        <pc:sldMkLst>
          <pc:docMk/>
          <pc:sldMk cId="3126834720" sldId="257"/>
        </pc:sldMkLst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2-12T20:29:40.155" v="151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2-12T20:28:48.327" v="86" actId="171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2-12T20:48:34.784" v="167" actId="171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2-12T21:08:28.411" v="269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2-12T21:07:03.117" v="225" actId="171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2-12T21:08:34.338" v="270" actId="1076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mod">
          <ac:chgData name="Sean O Fithcheallaigh" userId="47659c31-a575-4792-8be3-61268c4ee0d6" providerId="ADAL" clId="{B7574C7C-3686-460F-9B9F-2A9122AA95F8}" dt="2024-02-16T14:57:22.743" v="1212" actId="1076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2-12T20:48:22.859" v="164" actId="688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2-12T21:01:16.395" v="219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2-17T13:15:29.275" v="2050" actId="478"/>
        <pc:sldMkLst>
          <pc:docMk/>
          <pc:sldMk cId="2974212779" sldId="262"/>
        </pc:sldMkLst>
        <pc:spChg chg="mod ord">
          <ac:chgData name="Sean O Fithcheallaigh" userId="47659c31-a575-4792-8be3-61268c4ee0d6" providerId="ADAL" clId="{B7574C7C-3686-460F-9B9F-2A9122AA95F8}" dt="2024-02-16T15:26:36.337" v="1800" actId="122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mod">
          <ac:chgData name="Sean O Fithcheallaigh" userId="47659c31-a575-4792-8be3-61268c4ee0d6" providerId="ADAL" clId="{B7574C7C-3686-460F-9B9F-2A9122AA95F8}" dt="2024-02-17T12:09:00.941" v="1932" actId="27636"/>
          <ac:spMkLst>
            <pc:docMk/>
            <pc:sldMk cId="2974212779" sldId="262"/>
            <ac:spMk id="10" creationId="{7ADD75FB-3E51-CABF-D1C7-E1417E081915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2-16T15:25:51.110" v="1791" actId="1076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17T12:09:06.466" v="1933" actId="14100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</pc:sldChg>
      <pc:sldChg chg="add">
        <pc:chgData name="Sean O Fithcheallaigh" userId="47659c31-a575-4792-8be3-61268c4ee0d6" providerId="ADAL" clId="{B7574C7C-3686-460F-9B9F-2A9122AA95F8}" dt="2024-02-17T12:30:52.121" v="2028" actId="2890"/>
        <pc:sldMkLst>
          <pc:docMk/>
          <pc:sldMk cId="2342086455" sldId="263"/>
        </pc:sldMkLst>
      </pc:sldChg>
      <pc:sldChg chg="add">
        <pc:chgData name="Sean O Fithcheallaigh" userId="47659c31-a575-4792-8be3-61268c4ee0d6" providerId="ADAL" clId="{B7574C7C-3686-460F-9B9F-2A9122AA95F8}" dt="2024-02-17T12:30:54.602" v="2029" actId="2890"/>
        <pc:sldMkLst>
          <pc:docMk/>
          <pc:sldMk cId="2844604785" sldId="264"/>
        </pc:sldMkLst>
      </pc:sldChg>
      <pc:sldChg chg="add">
        <pc:chgData name="Sean O Fithcheallaigh" userId="47659c31-a575-4792-8be3-61268c4ee0d6" providerId="ADAL" clId="{B7574C7C-3686-460F-9B9F-2A9122AA95F8}" dt="2024-02-17T12:30:56.947" v="2030" actId="2890"/>
        <pc:sldMkLst>
          <pc:docMk/>
          <pc:sldMk cId="3782082519" sldId="265"/>
        </pc:sldMkLst>
      </pc:sldChg>
      <pc:sldMasterChg chg="modSldLayout">
        <pc:chgData name="Sean O Fithcheallaigh" userId="47659c31-a575-4792-8be3-61268c4ee0d6" providerId="ADAL" clId="{B7574C7C-3686-460F-9B9F-2A9122AA95F8}" dt="2024-02-13T19:56:02.820" v="272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B7574C7C-3686-460F-9B9F-2A9122AA95F8}" dt="2024-02-13T19:56:02.820" v="272"/>
          <pc:sldLayoutMkLst>
            <pc:docMk/>
            <pc:sldMasterMk cId="2989193502" sldId="2147483884"/>
            <pc:sldLayoutMk cId="2634379243" sldId="2147483886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PhD Supervisors Meeting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xx</a:t>
            </a:r>
            <a:r>
              <a:rPr lang="en-US" sz="2000" dirty="0">
                <a:solidFill>
                  <a:schemeClr val="tx2"/>
                </a:solidFill>
              </a:rPr>
              <a:t>/xx/24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Agenda	</a:t>
            </a:r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818525" y="2707240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646847" y="4469258"/>
            <a:ext cx="206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REFINED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6345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7286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432" y="2971799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08377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654658" y="4469258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ARTICLE SEARCHES</a:t>
            </a:r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C91C3543-115C-A4F3-BC64-B38A1BD0D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3334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6A62-CBF9-68D8-6244-B4D9F731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75FB-3E51-CABF-D1C7-E1417E081915}"/>
              </a:ext>
            </a:extLst>
          </p:cNvPr>
          <p:cNvSpPr txBox="1"/>
          <p:nvPr/>
        </p:nvSpPr>
        <p:spPr>
          <a:xfrm>
            <a:off x="1189434" y="2125202"/>
            <a:ext cx="5468818" cy="875450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0AB5B-65B7-2487-EF79-97B298F3FB34}"/>
              </a:ext>
            </a:extLst>
          </p:cNvPr>
          <p:cNvSpPr txBox="1"/>
          <p:nvPr/>
        </p:nvSpPr>
        <p:spPr>
          <a:xfrm>
            <a:off x="1097280" y="1737847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3518C-85F6-E23E-B2B9-0105D35E8078}"/>
              </a:ext>
            </a:extLst>
          </p:cNvPr>
          <p:cNvSpPr/>
          <p:nvPr/>
        </p:nvSpPr>
        <p:spPr>
          <a:xfrm>
            <a:off x="1189434" y="2114669"/>
            <a:ext cx="5468818" cy="8754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3487E-61DD-12BD-72AB-DDB959FE2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BE80-421F-E0A2-E347-1FB3E87F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2F22F-CC6A-21A3-E65B-6D9079943A2F}"/>
              </a:ext>
            </a:extLst>
          </p:cNvPr>
          <p:cNvSpPr txBox="1"/>
          <p:nvPr/>
        </p:nvSpPr>
        <p:spPr>
          <a:xfrm>
            <a:off x="5862556" y="3067088"/>
            <a:ext cx="6094520" cy="1167503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resources Edge devices to minimize computational and communications costs</a:t>
            </a:r>
            <a:r>
              <a:rPr lang="en-US" dirty="0"/>
              <a:t>. The models should be adaptable to non independently and identically distributed data (IID), and ideally be carried out on the device.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F2482-4A72-927A-E174-2D0AD48759E7}"/>
              </a:ext>
            </a:extLst>
          </p:cNvPr>
          <p:cNvSpPr txBox="1"/>
          <p:nvPr/>
        </p:nvSpPr>
        <p:spPr>
          <a:xfrm>
            <a:off x="1189434" y="2125202"/>
            <a:ext cx="5468818" cy="875450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D43637-DC10-B3A5-5029-8D1C5ADAC38A}"/>
              </a:ext>
            </a:extLst>
          </p:cNvPr>
          <p:cNvSpPr/>
          <p:nvPr/>
        </p:nvSpPr>
        <p:spPr>
          <a:xfrm>
            <a:off x="5862556" y="3022626"/>
            <a:ext cx="6094520" cy="12003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31CE1-424E-0550-4A1F-6E858EE6B780}"/>
              </a:ext>
            </a:extLst>
          </p:cNvPr>
          <p:cNvSpPr txBox="1"/>
          <p:nvPr/>
        </p:nvSpPr>
        <p:spPr>
          <a:xfrm>
            <a:off x="1097280" y="1737847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020F5C-E109-173E-5071-D5E09B0BE377}"/>
              </a:ext>
            </a:extLst>
          </p:cNvPr>
          <p:cNvSpPr/>
          <p:nvPr/>
        </p:nvSpPr>
        <p:spPr>
          <a:xfrm>
            <a:off x="1189434" y="2114669"/>
            <a:ext cx="5468818" cy="8754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448B7-BD48-5613-6948-EFF3941D1E25}"/>
              </a:ext>
            </a:extLst>
          </p:cNvPr>
          <p:cNvSpPr txBox="1"/>
          <p:nvPr/>
        </p:nvSpPr>
        <p:spPr>
          <a:xfrm>
            <a:off x="8600671" y="2633193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739F5E-E377-BB9D-ACD3-08A2D99FD298}"/>
              </a:ext>
            </a:extLst>
          </p:cNvPr>
          <p:cNvSpPr/>
          <p:nvPr/>
        </p:nvSpPr>
        <p:spPr>
          <a:xfrm>
            <a:off x="1189434" y="42610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AED9BA-AC2D-E7FF-9EF3-CA8F477EF3F5}"/>
              </a:ext>
            </a:extLst>
          </p:cNvPr>
          <p:cNvSpPr txBox="1"/>
          <p:nvPr/>
        </p:nvSpPr>
        <p:spPr>
          <a:xfrm>
            <a:off x="1189434" y="3903378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 3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C3CDF0-D04B-079A-749B-CBA45F7CD178}"/>
              </a:ext>
            </a:extLst>
          </p:cNvPr>
          <p:cNvSpPr txBox="1"/>
          <p:nvPr/>
        </p:nvSpPr>
        <p:spPr>
          <a:xfrm>
            <a:off x="1189434" y="4261046"/>
            <a:ext cx="6094520" cy="95448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FF84C-36F7-3227-F237-3124768794CF}"/>
              </a:ext>
            </a:extLst>
          </p:cNvPr>
          <p:cNvSpPr txBox="1"/>
          <p:nvPr/>
        </p:nvSpPr>
        <p:spPr>
          <a:xfrm>
            <a:off x="5997200" y="5376185"/>
            <a:ext cx="6094520" cy="9283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When thinking about robust and resilient FL systems, can blockchain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49B197-D6B9-413F-11AC-DD26215C40C2}"/>
              </a:ext>
            </a:extLst>
          </p:cNvPr>
          <p:cNvSpPr/>
          <p:nvPr/>
        </p:nvSpPr>
        <p:spPr>
          <a:xfrm>
            <a:off x="5997200" y="53384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08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4E386-B234-6A24-1032-34AFF508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D0A0-F247-AD31-6C24-4139506A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0DBE6-F2CC-FDE2-2144-5B6F2D7D2FD5}"/>
              </a:ext>
            </a:extLst>
          </p:cNvPr>
          <p:cNvSpPr txBox="1"/>
          <p:nvPr/>
        </p:nvSpPr>
        <p:spPr>
          <a:xfrm>
            <a:off x="5862556" y="3067088"/>
            <a:ext cx="6094520" cy="1167503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resources Edge devices to minimize computational and communications costs</a:t>
            </a:r>
            <a:r>
              <a:rPr lang="en-US" dirty="0"/>
              <a:t>. The models should be adaptable to non independently and identically distributed data (IID), and ideally be carried out on the device.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9B88D-6F92-B1DC-8047-0B3100A9A188}"/>
              </a:ext>
            </a:extLst>
          </p:cNvPr>
          <p:cNvSpPr txBox="1"/>
          <p:nvPr/>
        </p:nvSpPr>
        <p:spPr>
          <a:xfrm>
            <a:off x="1189434" y="2125202"/>
            <a:ext cx="5468818" cy="875450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B880AF-35B5-94F0-1879-5389614D86B2}"/>
              </a:ext>
            </a:extLst>
          </p:cNvPr>
          <p:cNvSpPr/>
          <p:nvPr/>
        </p:nvSpPr>
        <p:spPr>
          <a:xfrm>
            <a:off x="5862556" y="3022626"/>
            <a:ext cx="6094520" cy="12003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2B5D7-66CD-0F41-2C6E-776FDD04B7E7}"/>
              </a:ext>
            </a:extLst>
          </p:cNvPr>
          <p:cNvSpPr txBox="1"/>
          <p:nvPr/>
        </p:nvSpPr>
        <p:spPr>
          <a:xfrm>
            <a:off x="1097280" y="1737847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3C0550-7240-1B08-C482-CC122976F15D}"/>
              </a:ext>
            </a:extLst>
          </p:cNvPr>
          <p:cNvSpPr/>
          <p:nvPr/>
        </p:nvSpPr>
        <p:spPr>
          <a:xfrm>
            <a:off x="1189434" y="2114669"/>
            <a:ext cx="5468818" cy="8754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24E74-A5FC-E1F3-DFE2-7B36BA1E30D7}"/>
              </a:ext>
            </a:extLst>
          </p:cNvPr>
          <p:cNvSpPr txBox="1"/>
          <p:nvPr/>
        </p:nvSpPr>
        <p:spPr>
          <a:xfrm>
            <a:off x="8600671" y="2633193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971493-1200-BA08-93A2-9B8319CD5965}"/>
              </a:ext>
            </a:extLst>
          </p:cNvPr>
          <p:cNvSpPr/>
          <p:nvPr/>
        </p:nvSpPr>
        <p:spPr>
          <a:xfrm>
            <a:off x="1189434" y="42610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A030E-1065-70C1-854E-1535AA79FEBB}"/>
              </a:ext>
            </a:extLst>
          </p:cNvPr>
          <p:cNvSpPr txBox="1"/>
          <p:nvPr/>
        </p:nvSpPr>
        <p:spPr>
          <a:xfrm>
            <a:off x="1189434" y="3903378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 3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E7A34-9052-6E03-7A97-16BF03014EE1}"/>
              </a:ext>
            </a:extLst>
          </p:cNvPr>
          <p:cNvSpPr txBox="1"/>
          <p:nvPr/>
        </p:nvSpPr>
        <p:spPr>
          <a:xfrm>
            <a:off x="1189434" y="4261046"/>
            <a:ext cx="6094520" cy="95448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EF416-5B39-C9F1-1510-584667A4470E}"/>
              </a:ext>
            </a:extLst>
          </p:cNvPr>
          <p:cNvSpPr txBox="1"/>
          <p:nvPr/>
        </p:nvSpPr>
        <p:spPr>
          <a:xfrm>
            <a:off x="5997200" y="5376185"/>
            <a:ext cx="6094520" cy="9283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When thinking about robust and resilient FL systems, can blockchain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16EB86-7F05-ADB4-3272-3412E8B74443}"/>
              </a:ext>
            </a:extLst>
          </p:cNvPr>
          <p:cNvSpPr/>
          <p:nvPr/>
        </p:nvSpPr>
        <p:spPr>
          <a:xfrm>
            <a:off x="5997200" y="53384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60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6187-11AF-077D-B3F3-74C04FFF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68A5-31C8-8E46-4543-93311912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16EDE-1929-BB49-E8B3-EA33C81C48CE}"/>
              </a:ext>
            </a:extLst>
          </p:cNvPr>
          <p:cNvSpPr txBox="1"/>
          <p:nvPr/>
        </p:nvSpPr>
        <p:spPr>
          <a:xfrm>
            <a:off x="5862556" y="3067088"/>
            <a:ext cx="6094520" cy="1167503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resources Edge devices to minimize computational and communications costs</a:t>
            </a:r>
            <a:r>
              <a:rPr lang="en-US" dirty="0"/>
              <a:t>. The models should be adaptable to non independently and identically distributed data (IID), and ideally be carried out on the device.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11869-EC12-4DF2-2BF1-0C6545DACE4E}"/>
              </a:ext>
            </a:extLst>
          </p:cNvPr>
          <p:cNvSpPr txBox="1"/>
          <p:nvPr/>
        </p:nvSpPr>
        <p:spPr>
          <a:xfrm>
            <a:off x="1189434" y="2125202"/>
            <a:ext cx="5468818" cy="875450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EFA77-B219-B3C7-6A7C-6F80AE811C7A}"/>
              </a:ext>
            </a:extLst>
          </p:cNvPr>
          <p:cNvSpPr/>
          <p:nvPr/>
        </p:nvSpPr>
        <p:spPr>
          <a:xfrm>
            <a:off x="5862556" y="3022626"/>
            <a:ext cx="6094520" cy="12003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44DD1-9238-12EF-908C-1794A1DF0440}"/>
              </a:ext>
            </a:extLst>
          </p:cNvPr>
          <p:cNvSpPr txBox="1"/>
          <p:nvPr/>
        </p:nvSpPr>
        <p:spPr>
          <a:xfrm>
            <a:off x="1097280" y="1737847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08A9F1-BA5D-F7C2-A8DF-679565A2D5FF}"/>
              </a:ext>
            </a:extLst>
          </p:cNvPr>
          <p:cNvSpPr/>
          <p:nvPr/>
        </p:nvSpPr>
        <p:spPr>
          <a:xfrm>
            <a:off x="1189434" y="2114669"/>
            <a:ext cx="5468818" cy="8754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A9E42-CAFB-48E3-6C47-14712A0460E1}"/>
              </a:ext>
            </a:extLst>
          </p:cNvPr>
          <p:cNvSpPr txBox="1"/>
          <p:nvPr/>
        </p:nvSpPr>
        <p:spPr>
          <a:xfrm>
            <a:off x="8600671" y="2633193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1578CC-15CC-92EC-7229-046D5C3CEE6A}"/>
              </a:ext>
            </a:extLst>
          </p:cNvPr>
          <p:cNvSpPr/>
          <p:nvPr/>
        </p:nvSpPr>
        <p:spPr>
          <a:xfrm>
            <a:off x="1189434" y="42610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441D9-104D-3543-0995-9785C504B36F}"/>
              </a:ext>
            </a:extLst>
          </p:cNvPr>
          <p:cNvSpPr txBox="1"/>
          <p:nvPr/>
        </p:nvSpPr>
        <p:spPr>
          <a:xfrm>
            <a:off x="1189434" y="3903378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 3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0E29E-2C9A-6E0C-3F63-C28C07190676}"/>
              </a:ext>
            </a:extLst>
          </p:cNvPr>
          <p:cNvSpPr txBox="1"/>
          <p:nvPr/>
        </p:nvSpPr>
        <p:spPr>
          <a:xfrm>
            <a:off x="1189434" y="4261046"/>
            <a:ext cx="6094520" cy="95448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692FF-0424-E482-2817-86677FBB9EAC}"/>
              </a:ext>
            </a:extLst>
          </p:cNvPr>
          <p:cNvSpPr txBox="1"/>
          <p:nvPr/>
        </p:nvSpPr>
        <p:spPr>
          <a:xfrm>
            <a:off x="5997200" y="5376185"/>
            <a:ext cx="6094520" cy="9283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When thinking about robust and resilient FL systems, can blockchain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DED446-234A-C834-8B07-E6D1D3AA7F65}"/>
              </a:ext>
            </a:extLst>
          </p:cNvPr>
          <p:cNvSpPr/>
          <p:nvPr/>
        </p:nvSpPr>
        <p:spPr>
          <a:xfrm>
            <a:off x="5997200" y="53384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82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PhD Supervisors Meeting</vt:lpstr>
      <vt:lpstr>Agenda </vt:lpstr>
      <vt:lpstr>Research Questions</vt:lpstr>
      <vt:lpstr>Research Questions</vt:lpstr>
      <vt:lpstr>Research Questions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2024-02-17T13:15:37Z</dcterms:modified>
</cp:coreProperties>
</file>