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0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E5FF3-2429-0E8D-C6B9-E4571FA76166}" v="463" dt="2024-07-29T10:39:30.838"/>
    <p1510:client id="{0DC50F8F-104B-4286-94D5-AC35DF00F719}" v="46" dt="2024-07-29T14:30:05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51:22.442" v="5656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51:22.442" v="5656" actId="1076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3:51:22.442" v="5656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 O Fithcheallaigh" userId="47659c31-a575-4792-8be3-61268c4ee0d6" providerId="ADAL" clId="{0DC50F8F-104B-4286-94D5-AC35DF00F719}"/>
    <pc:docChg chg="undo custSel addSld delSld modSld modMainMaster">
      <pc:chgData name="Sean O Fithcheallaigh" userId="47659c31-a575-4792-8be3-61268c4ee0d6" providerId="ADAL" clId="{0DC50F8F-104B-4286-94D5-AC35DF00F719}" dt="2024-07-29T14:56:33.767" v="5116" actId="6549"/>
      <pc:docMkLst>
        <pc:docMk/>
      </pc:docMkLst>
      <pc:sldChg chg="modSp mod">
        <pc:chgData name="Sean O Fithcheallaigh" userId="47659c31-a575-4792-8be3-61268c4ee0d6" providerId="ADAL" clId="{0DC50F8F-104B-4286-94D5-AC35DF00F719}" dt="2024-07-28T14:01:08.361" v="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0DC50F8F-104B-4286-94D5-AC35DF00F719}" dt="2024-07-28T14:01:08.361" v="3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0DC50F8F-104B-4286-94D5-AC35DF00F719}" dt="2024-07-29T14:01:21.336" v="3952" actId="478"/>
        <pc:sldMkLst>
          <pc:docMk/>
          <pc:sldMk cId="3126834720" sldId="257"/>
        </pc:sldMkLst>
        <pc:spChg chg="mod">
          <ac:chgData name="Sean O Fithcheallaigh" userId="47659c31-a575-4792-8be3-61268c4ee0d6" providerId="ADAL" clId="{0DC50F8F-104B-4286-94D5-AC35DF00F719}" dt="2024-07-29T13:44:27.272" v="3893" actId="1076"/>
          <ac:spMkLst>
            <pc:docMk/>
            <pc:sldMk cId="3126834720" sldId="257"/>
            <ac:spMk id="15" creationId="{8AE473AE-29B7-6026-C0F2-DA1933880EC2}"/>
          </ac:spMkLst>
        </pc:spChg>
        <pc:spChg chg="mod ord">
          <ac:chgData name="Sean O Fithcheallaigh" userId="47659c31-a575-4792-8be3-61268c4ee0d6" providerId="ADAL" clId="{0DC50F8F-104B-4286-94D5-AC35DF00F719}" dt="2024-07-29T13:44:16.188" v="3890" actId="1076"/>
          <ac:spMkLst>
            <pc:docMk/>
            <pc:sldMk cId="3126834720" sldId="257"/>
            <ac:spMk id="16" creationId="{E0BBAE84-68A8-27FD-899F-5CDAF2AC1E95}"/>
          </ac:spMkLst>
        </pc:spChg>
        <pc:spChg chg="mod">
          <ac:chgData name="Sean O Fithcheallaigh" userId="47659c31-a575-4792-8be3-61268c4ee0d6" providerId="ADAL" clId="{0DC50F8F-104B-4286-94D5-AC35DF00F719}" dt="2024-07-29T13:32:02.624" v="3862" actId="20577"/>
          <ac:spMkLst>
            <pc:docMk/>
            <pc:sldMk cId="3126834720" sldId="257"/>
            <ac:spMk id="17" creationId="{6533B563-52A8-80EC-78AA-3D98D3D69E78}"/>
          </ac:spMkLst>
        </pc:spChg>
        <pc:spChg chg="mod ord">
          <ac:chgData name="Sean O Fithcheallaigh" userId="47659c31-a575-4792-8be3-61268c4ee0d6" providerId="ADAL" clId="{0DC50F8F-104B-4286-94D5-AC35DF00F719}" dt="2024-07-29T13:57:28.832" v="3947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0DC50F8F-104B-4286-94D5-AC35DF00F719}" dt="2024-07-29T13:29:48.647" v="3845" actId="20577"/>
          <ac:spMkLst>
            <pc:docMk/>
            <pc:sldMk cId="3126834720" sldId="257"/>
            <ac:spMk id="22" creationId="{7E902860-1C74-5CA9-A793-C728FE4F2298}"/>
          </ac:spMkLst>
        </pc:spChg>
        <pc:picChg chg="add del mod">
          <ac:chgData name="Sean O Fithcheallaigh" userId="47659c31-a575-4792-8be3-61268c4ee0d6" providerId="ADAL" clId="{0DC50F8F-104B-4286-94D5-AC35DF00F719}" dt="2024-07-29T13:44:07.278" v="3887" actId="478"/>
          <ac:picMkLst>
            <pc:docMk/>
            <pc:sldMk cId="3126834720" sldId="257"/>
            <ac:picMk id="6" creationId="{5C7304DA-A9AB-B495-F270-01941137D000}"/>
          </ac:picMkLst>
        </pc:picChg>
        <pc:picChg chg="del mod">
          <ac:chgData name="Sean O Fithcheallaigh" userId="47659c31-a575-4792-8be3-61268c4ee0d6" providerId="ADAL" clId="{0DC50F8F-104B-4286-94D5-AC35DF00F719}" dt="2024-07-29T14:01:00.615" v="3949" actId="478"/>
          <ac:picMkLst>
            <pc:docMk/>
            <pc:sldMk cId="3126834720" sldId="257"/>
            <ac:picMk id="7" creationId="{CE4C36CB-49C9-7101-746E-D6F914936595}"/>
          </ac:picMkLst>
        </pc:picChg>
        <pc:picChg chg="add del mod modCrop">
          <ac:chgData name="Sean O Fithcheallaigh" userId="47659c31-a575-4792-8be3-61268c4ee0d6" providerId="ADAL" clId="{0DC50F8F-104B-4286-94D5-AC35DF00F719}" dt="2024-07-29T13:50:19.414" v="3907" actId="478"/>
          <ac:picMkLst>
            <pc:docMk/>
            <pc:sldMk cId="3126834720" sldId="257"/>
            <ac:picMk id="9" creationId="{163704EF-0DF1-CCA8-A344-E28DC7A70F97}"/>
          </ac:picMkLst>
        </pc:picChg>
        <pc:picChg chg="add mod modCrop">
          <ac:chgData name="Sean O Fithcheallaigh" userId="47659c31-a575-4792-8be3-61268c4ee0d6" providerId="ADAL" clId="{0DC50F8F-104B-4286-94D5-AC35DF00F719}" dt="2024-07-29T13:50:44.504" v="3910" actId="1076"/>
          <ac:picMkLst>
            <pc:docMk/>
            <pc:sldMk cId="3126834720" sldId="257"/>
            <ac:picMk id="11" creationId="{8CB40127-982A-D417-1D97-EFF227E44BF3}"/>
          </ac:picMkLst>
        </pc:picChg>
        <pc:picChg chg="add del mod modCrop">
          <ac:chgData name="Sean O Fithcheallaigh" userId="47659c31-a575-4792-8be3-61268c4ee0d6" providerId="ADAL" clId="{0DC50F8F-104B-4286-94D5-AC35DF00F719}" dt="2024-07-29T13:54:22.526" v="3930" actId="478"/>
          <ac:picMkLst>
            <pc:docMk/>
            <pc:sldMk cId="3126834720" sldId="257"/>
            <ac:picMk id="13" creationId="{F03ACF34-D51C-5282-3DDD-672609A1BB41}"/>
          </ac:picMkLst>
        </pc:picChg>
        <pc:picChg chg="add del mod modCrop">
          <ac:chgData name="Sean O Fithcheallaigh" userId="47659c31-a575-4792-8be3-61268c4ee0d6" providerId="ADAL" clId="{0DC50F8F-104B-4286-94D5-AC35DF00F719}" dt="2024-07-29T13:55:01.492" v="3941" actId="478"/>
          <ac:picMkLst>
            <pc:docMk/>
            <pc:sldMk cId="3126834720" sldId="257"/>
            <ac:picMk id="19" creationId="{CA10E304-D8B8-ACE6-771D-0D3AF86E763C}"/>
          </ac:picMkLst>
        </pc:picChg>
        <pc:picChg chg="add mod">
          <ac:chgData name="Sean O Fithcheallaigh" userId="47659c31-a575-4792-8be3-61268c4ee0d6" providerId="ADAL" clId="{0DC50F8F-104B-4286-94D5-AC35DF00F719}" dt="2024-07-29T13:57:31.420" v="3948" actId="1076"/>
          <ac:picMkLst>
            <pc:docMk/>
            <pc:sldMk cId="3126834720" sldId="257"/>
            <ac:picMk id="23" creationId="{D68D1DBF-6CCC-D583-D6F6-3F81AAE4BF61}"/>
          </ac:picMkLst>
        </pc:picChg>
        <pc:picChg chg="add del mod">
          <ac:chgData name="Sean O Fithcheallaigh" userId="47659c31-a575-4792-8be3-61268c4ee0d6" providerId="ADAL" clId="{0DC50F8F-104B-4286-94D5-AC35DF00F719}" dt="2024-07-29T13:44:29.085" v="3894" actId="478"/>
          <ac:picMkLst>
            <pc:docMk/>
            <pc:sldMk cId="3126834720" sldId="257"/>
            <ac:picMk id="24" creationId="{0DD4D4B0-0A52-1DF7-B880-785EA01EC5FA}"/>
          </ac:picMkLst>
        </pc:picChg>
        <pc:cxnChg chg="add del mod">
          <ac:chgData name="Sean O Fithcheallaigh" userId="47659c31-a575-4792-8be3-61268c4ee0d6" providerId="ADAL" clId="{0DC50F8F-104B-4286-94D5-AC35DF00F719}" dt="2024-07-29T14:01:21.336" v="3952" actId="478"/>
          <ac:cxnSpMkLst>
            <pc:docMk/>
            <pc:sldMk cId="3126834720" sldId="257"/>
            <ac:cxnSpMk id="26" creationId="{B9C8121D-7413-C2B1-6705-04C519EF757F}"/>
          </ac:cxnSpMkLst>
        </pc:cxnChg>
      </pc:sldChg>
      <pc:sldChg chg="del">
        <pc:chgData name="Sean O Fithcheallaigh" userId="47659c31-a575-4792-8be3-61268c4ee0d6" providerId="ADAL" clId="{0DC50F8F-104B-4286-94D5-AC35DF00F719}" dt="2024-07-28T18:25:36.675" v="1175" actId="47"/>
        <pc:sldMkLst>
          <pc:docMk/>
          <pc:sldMk cId="2974212779" sldId="262"/>
        </pc:sldMkLst>
      </pc:sldChg>
      <pc:sldChg chg="del">
        <pc:chgData name="Sean O Fithcheallaigh" userId="47659c31-a575-4792-8be3-61268c4ee0d6" providerId="ADAL" clId="{0DC50F8F-104B-4286-94D5-AC35DF00F719}" dt="2024-07-28T18:25:46.172" v="1178" actId="47"/>
        <pc:sldMkLst>
          <pc:docMk/>
          <pc:sldMk cId="4284502419" sldId="265"/>
        </pc:sldMkLst>
      </pc:sldChg>
      <pc:sldChg chg="del">
        <pc:chgData name="Sean O Fithcheallaigh" userId="47659c31-a575-4792-8be3-61268c4ee0d6" providerId="ADAL" clId="{0DC50F8F-104B-4286-94D5-AC35DF00F719}" dt="2024-07-28T18:25:37.569" v="1176" actId="47"/>
        <pc:sldMkLst>
          <pc:docMk/>
          <pc:sldMk cId="129023176" sldId="266"/>
        </pc:sldMkLst>
      </pc:sldChg>
      <pc:sldChg chg="del">
        <pc:chgData name="Sean O Fithcheallaigh" userId="47659c31-a575-4792-8be3-61268c4ee0d6" providerId="ADAL" clId="{0DC50F8F-104B-4286-94D5-AC35DF00F719}" dt="2024-07-28T18:25:43.478" v="1177" actId="47"/>
        <pc:sldMkLst>
          <pc:docMk/>
          <pc:sldMk cId="3614502453" sldId="267"/>
        </pc:sldMkLst>
      </pc:sldChg>
      <pc:sldChg chg="modSp mod">
        <pc:chgData name="Sean O Fithcheallaigh" userId="47659c31-a575-4792-8be3-61268c4ee0d6" providerId="ADAL" clId="{0DC50F8F-104B-4286-94D5-AC35DF00F719}" dt="2024-07-29T14:56:33.767" v="5116" actId="6549"/>
        <pc:sldMkLst>
          <pc:docMk/>
          <pc:sldMk cId="1936036229" sldId="268"/>
        </pc:sldMkLst>
        <pc:spChg chg="mod">
          <ac:chgData name="Sean O Fithcheallaigh" userId="47659c31-a575-4792-8be3-61268c4ee0d6" providerId="ADAL" clId="{0DC50F8F-104B-4286-94D5-AC35DF00F719}" dt="2024-07-29T14:56:33.767" v="5116" actId="6549"/>
          <ac:spMkLst>
            <pc:docMk/>
            <pc:sldMk cId="1936036229" sldId="268"/>
            <ac:spMk id="7" creationId="{02DF75E7-A481-2B47-2F6C-D03D8BCCEAA5}"/>
          </ac:spMkLst>
        </pc:spChg>
      </pc:sldChg>
      <pc:sldChg chg="addSp delSp modSp new mod modClrScheme chgLayout">
        <pc:chgData name="Sean O Fithcheallaigh" userId="47659c31-a575-4792-8be3-61268c4ee0d6" providerId="ADAL" clId="{0DC50F8F-104B-4286-94D5-AC35DF00F719}" dt="2024-07-29T14:28:20.004" v="4542" actId="14100"/>
        <pc:sldMkLst>
          <pc:docMk/>
          <pc:sldMk cId="1147040808" sldId="269"/>
        </pc:sldMkLst>
        <pc:spChg chg="mod ord">
          <ac:chgData name="Sean O Fithcheallaigh" userId="47659c31-a575-4792-8be3-61268c4ee0d6" providerId="ADAL" clId="{0DC50F8F-104B-4286-94D5-AC35DF00F719}" dt="2024-07-28T19:16:33.775" v="1703" actId="20577"/>
          <ac:spMkLst>
            <pc:docMk/>
            <pc:sldMk cId="1147040808" sldId="269"/>
            <ac:spMk id="2" creationId="{1D6F2958-84A9-190E-9E89-6538D616740B}"/>
          </ac:spMkLst>
        </pc:spChg>
        <pc:spChg chg="del">
          <ac:chgData name="Sean O Fithcheallaigh" userId="47659c31-a575-4792-8be3-61268c4ee0d6" providerId="ADAL" clId="{0DC50F8F-104B-4286-94D5-AC35DF00F719}" dt="2024-07-28T14:02:42.209" v="32"/>
          <ac:spMkLst>
            <pc:docMk/>
            <pc:sldMk cId="1147040808" sldId="269"/>
            <ac:spMk id="3" creationId="{24C6B3D2-A872-25C8-35EE-63C7CEF45195}"/>
          </ac:spMkLst>
        </pc:spChg>
        <pc:spChg chg="mod ord">
          <ac:chgData name="Sean O Fithcheallaigh" userId="47659c31-a575-4792-8be3-61268c4ee0d6" providerId="ADAL" clId="{0DC50F8F-104B-4286-94D5-AC35DF00F719}" dt="2024-07-28T18:33:02.428" v="1275" actId="700"/>
          <ac:spMkLst>
            <pc:docMk/>
            <pc:sldMk cId="1147040808" sldId="269"/>
            <ac:spMk id="4" creationId="{E94EDBB1-245E-4521-D6E1-931D3AB16B4D}"/>
          </ac:spMkLst>
        </pc:spChg>
        <pc:spChg chg="add del mod">
          <ac:chgData name="Sean O Fithcheallaigh" userId="47659c31-a575-4792-8be3-61268c4ee0d6" providerId="ADAL" clId="{0DC50F8F-104B-4286-94D5-AC35DF00F719}" dt="2024-07-28T18:32:18.634" v="1269" actId="478"/>
          <ac:spMkLst>
            <pc:docMk/>
            <pc:sldMk cId="1147040808" sldId="269"/>
            <ac:spMk id="7" creationId="{C62FC679-33BC-A709-852E-BD4D48744562}"/>
          </ac:spMkLst>
        </pc:spChg>
        <pc:spChg chg="add del mod ord">
          <ac:chgData name="Sean O Fithcheallaigh" userId="47659c31-a575-4792-8be3-61268c4ee0d6" providerId="ADAL" clId="{0DC50F8F-104B-4286-94D5-AC35DF00F719}" dt="2024-07-28T18:32:30.365" v="1271" actId="700"/>
          <ac:spMkLst>
            <pc:docMk/>
            <pc:sldMk cId="1147040808" sldId="269"/>
            <ac:spMk id="8" creationId="{953CF0E3-5B58-7A0A-4470-0602C512FE40}"/>
          </ac:spMkLst>
        </pc:spChg>
        <pc:spChg chg="add del mod ord">
          <ac:chgData name="Sean O Fithcheallaigh" userId="47659c31-a575-4792-8be3-61268c4ee0d6" providerId="ADAL" clId="{0DC50F8F-104B-4286-94D5-AC35DF00F719}" dt="2024-07-28T18:32:43.761" v="1272" actId="700"/>
          <ac:spMkLst>
            <pc:docMk/>
            <pc:sldMk cId="1147040808" sldId="269"/>
            <ac:spMk id="9" creationId="{2A883A85-216F-FC88-8A1C-4D58C2ECFFE8}"/>
          </ac:spMkLst>
        </pc:spChg>
        <pc:spChg chg="add del mod ord">
          <ac:chgData name="Sean O Fithcheallaigh" userId="47659c31-a575-4792-8be3-61268c4ee0d6" providerId="ADAL" clId="{0DC50F8F-104B-4286-94D5-AC35DF00F719}" dt="2024-07-28T18:32:43.761" v="1272" actId="700"/>
          <ac:spMkLst>
            <pc:docMk/>
            <pc:sldMk cId="1147040808" sldId="269"/>
            <ac:spMk id="10" creationId="{B685F3B7-27F1-7C10-EE87-D2CDBA6F4BD0}"/>
          </ac:spMkLst>
        </pc:spChg>
        <pc:spChg chg="add del mod ord">
          <ac:chgData name="Sean O Fithcheallaigh" userId="47659c31-a575-4792-8be3-61268c4ee0d6" providerId="ADAL" clId="{0DC50F8F-104B-4286-94D5-AC35DF00F719}" dt="2024-07-28T18:32:43.761" v="1272" actId="700"/>
          <ac:spMkLst>
            <pc:docMk/>
            <pc:sldMk cId="1147040808" sldId="269"/>
            <ac:spMk id="11" creationId="{F0B66CCE-9AFC-F77E-992C-3A12FCA21C4E}"/>
          </ac:spMkLst>
        </pc:spChg>
        <pc:spChg chg="add del mod">
          <ac:chgData name="Sean O Fithcheallaigh" userId="47659c31-a575-4792-8be3-61268c4ee0d6" providerId="ADAL" clId="{0DC50F8F-104B-4286-94D5-AC35DF00F719}" dt="2024-07-28T18:32:55.156" v="1274" actId="6264"/>
          <ac:spMkLst>
            <pc:docMk/>
            <pc:sldMk cId="1147040808" sldId="269"/>
            <ac:spMk id="12" creationId="{36A2A57A-42D4-AD6E-15E4-4B073F8B427C}"/>
          </ac:spMkLst>
        </pc:spChg>
        <pc:spChg chg="add del mod">
          <ac:chgData name="Sean O Fithcheallaigh" userId="47659c31-a575-4792-8be3-61268c4ee0d6" providerId="ADAL" clId="{0DC50F8F-104B-4286-94D5-AC35DF00F719}" dt="2024-07-28T18:32:55.156" v="1274" actId="6264"/>
          <ac:spMkLst>
            <pc:docMk/>
            <pc:sldMk cId="1147040808" sldId="269"/>
            <ac:spMk id="13" creationId="{5CFD72DE-F630-3762-777B-40F21237B3D5}"/>
          </ac:spMkLst>
        </pc:spChg>
        <pc:spChg chg="add del mod">
          <ac:chgData name="Sean O Fithcheallaigh" userId="47659c31-a575-4792-8be3-61268c4ee0d6" providerId="ADAL" clId="{0DC50F8F-104B-4286-94D5-AC35DF00F719}" dt="2024-07-28T18:32:55.156" v="1274" actId="6264"/>
          <ac:spMkLst>
            <pc:docMk/>
            <pc:sldMk cId="1147040808" sldId="269"/>
            <ac:spMk id="14" creationId="{CEA8AC69-BB51-0D7C-06D1-D36B98374ED9}"/>
          </ac:spMkLst>
        </pc:spChg>
        <pc:spChg chg="add mod ord">
          <ac:chgData name="Sean O Fithcheallaigh" userId="47659c31-a575-4792-8be3-61268c4ee0d6" providerId="ADAL" clId="{0DC50F8F-104B-4286-94D5-AC35DF00F719}" dt="2024-07-28T19:47:30.525" v="2268" actId="20577"/>
          <ac:spMkLst>
            <pc:docMk/>
            <pc:sldMk cId="1147040808" sldId="269"/>
            <ac:spMk id="15" creationId="{59B2136C-E756-5B2A-20F3-0CCC96B0205C}"/>
          </ac:spMkLst>
        </pc:spChg>
        <pc:spChg chg="add mod">
          <ac:chgData name="Sean O Fithcheallaigh" userId="47659c31-a575-4792-8be3-61268c4ee0d6" providerId="ADAL" clId="{0DC50F8F-104B-4286-94D5-AC35DF00F719}" dt="2024-07-29T14:27:12.404" v="4534" actId="14100"/>
          <ac:spMkLst>
            <pc:docMk/>
            <pc:sldMk cId="1147040808" sldId="269"/>
            <ac:spMk id="18" creationId="{B4090A94-C005-7F85-8539-2F006FA8CE13}"/>
          </ac:spMkLst>
        </pc:spChg>
        <pc:spChg chg="add del mod">
          <ac:chgData name="Sean O Fithcheallaigh" userId="47659c31-a575-4792-8be3-61268c4ee0d6" providerId="ADAL" clId="{0DC50F8F-104B-4286-94D5-AC35DF00F719}" dt="2024-07-28T19:39:30.198" v="2221" actId="478"/>
          <ac:spMkLst>
            <pc:docMk/>
            <pc:sldMk cId="1147040808" sldId="269"/>
            <ac:spMk id="21" creationId="{83ED00F8-4B99-B1F5-22DF-559E61C7EBE1}"/>
          </ac:spMkLst>
        </pc:spChg>
        <pc:spChg chg="add del mod">
          <ac:chgData name="Sean O Fithcheallaigh" userId="47659c31-a575-4792-8be3-61268c4ee0d6" providerId="ADAL" clId="{0DC50F8F-104B-4286-94D5-AC35DF00F719}" dt="2024-07-28T19:39:20.861" v="2218" actId="478"/>
          <ac:spMkLst>
            <pc:docMk/>
            <pc:sldMk cId="1147040808" sldId="269"/>
            <ac:spMk id="22" creationId="{7AD9819C-FD53-CECB-21EC-725F35211AE4}"/>
          </ac:spMkLst>
        </pc:spChg>
        <pc:picChg chg="add mod ord">
          <ac:chgData name="Sean O Fithcheallaigh" userId="47659c31-a575-4792-8be3-61268c4ee0d6" providerId="ADAL" clId="{0DC50F8F-104B-4286-94D5-AC35DF00F719}" dt="2024-07-29T14:28:20.004" v="4542" actId="14100"/>
          <ac:picMkLst>
            <pc:docMk/>
            <pc:sldMk cId="1147040808" sldId="269"/>
            <ac:picMk id="6" creationId="{D63D08CA-DCB5-BF00-BEC8-E60846AD4894}"/>
          </ac:picMkLst>
        </pc:picChg>
        <pc:picChg chg="add del mod">
          <ac:chgData name="Sean O Fithcheallaigh" userId="47659c31-a575-4792-8be3-61268c4ee0d6" providerId="ADAL" clId="{0DC50F8F-104B-4286-94D5-AC35DF00F719}" dt="2024-07-28T19:29:26.085" v="1786" actId="478"/>
          <ac:picMkLst>
            <pc:docMk/>
            <pc:sldMk cId="1147040808" sldId="269"/>
            <ac:picMk id="17" creationId="{CD5F7EB7-C5A5-4D64-F6B3-DA622F4FA53C}"/>
          </ac:picMkLst>
        </pc:picChg>
        <pc:picChg chg="add mod ord">
          <ac:chgData name="Sean O Fithcheallaigh" userId="47659c31-a575-4792-8be3-61268c4ee0d6" providerId="ADAL" clId="{0DC50F8F-104B-4286-94D5-AC35DF00F719}" dt="2024-07-29T14:28:07.101" v="4539" actId="14100"/>
          <ac:picMkLst>
            <pc:docMk/>
            <pc:sldMk cId="1147040808" sldId="269"/>
            <ac:picMk id="20" creationId="{CE192CF1-6678-BED1-7834-8134DAFE51AD}"/>
          </ac:picMkLst>
        </pc:picChg>
        <pc:cxnChg chg="add del">
          <ac:chgData name="Sean O Fithcheallaigh" userId="47659c31-a575-4792-8be3-61268c4ee0d6" providerId="ADAL" clId="{0DC50F8F-104B-4286-94D5-AC35DF00F719}" dt="2024-07-28T19:38:48.200" v="2212" actId="478"/>
          <ac:cxnSpMkLst>
            <pc:docMk/>
            <pc:sldMk cId="1147040808" sldId="269"/>
            <ac:cxnSpMk id="24" creationId="{5E4AA7FE-CD39-7F8F-E922-E09687E895C4}"/>
          </ac:cxnSpMkLst>
        </pc:cxnChg>
      </pc:sldChg>
      <pc:sldChg chg="addSp delSp modSp new mod">
        <pc:chgData name="Sean O Fithcheallaigh" userId="47659c31-a575-4792-8be3-61268c4ee0d6" providerId="ADAL" clId="{0DC50F8F-104B-4286-94D5-AC35DF00F719}" dt="2024-07-29T14:51:42.134" v="5090" actId="27636"/>
        <pc:sldMkLst>
          <pc:docMk/>
          <pc:sldMk cId="452188993" sldId="270"/>
        </pc:sldMkLst>
        <pc:spChg chg="mod">
          <ac:chgData name="Sean O Fithcheallaigh" userId="47659c31-a575-4792-8be3-61268c4ee0d6" providerId="ADAL" clId="{0DC50F8F-104B-4286-94D5-AC35DF00F719}" dt="2024-07-29T13:29:25.875" v="3815" actId="20577"/>
          <ac:spMkLst>
            <pc:docMk/>
            <pc:sldMk cId="452188993" sldId="270"/>
            <ac:spMk id="2" creationId="{04AC8114-E2DD-3EF3-4556-29C6CB26771C}"/>
          </ac:spMkLst>
        </pc:spChg>
        <pc:spChg chg="mod">
          <ac:chgData name="Sean O Fithcheallaigh" userId="47659c31-a575-4792-8be3-61268c4ee0d6" providerId="ADAL" clId="{0DC50F8F-104B-4286-94D5-AC35DF00F719}" dt="2024-07-29T14:51:42.134" v="5090" actId="27636"/>
          <ac:spMkLst>
            <pc:docMk/>
            <pc:sldMk cId="452188993" sldId="270"/>
            <ac:spMk id="3" creationId="{33CDC2A7-3A3F-0042-4789-FB8ADDA8DCB6}"/>
          </ac:spMkLst>
        </pc:spChg>
        <pc:spChg chg="add del mod">
          <ac:chgData name="Sean O Fithcheallaigh" userId="47659c31-a575-4792-8be3-61268c4ee0d6" providerId="ADAL" clId="{0DC50F8F-104B-4286-94D5-AC35DF00F719}" dt="2024-07-29T14:50:38.510" v="5086" actId="22"/>
          <ac:spMkLst>
            <pc:docMk/>
            <pc:sldMk cId="452188993" sldId="270"/>
            <ac:spMk id="7" creationId="{7927ACA4-81CF-3F0D-AE87-2C20F8750FCE}"/>
          </ac:spMkLst>
        </pc:spChg>
        <pc:picChg chg="add mod">
          <ac:chgData name="Sean O Fithcheallaigh" userId="47659c31-a575-4792-8be3-61268c4ee0d6" providerId="ADAL" clId="{0DC50F8F-104B-4286-94D5-AC35DF00F719}" dt="2024-07-29T14:24:19.304" v="4376" actId="1076"/>
          <ac:picMkLst>
            <pc:docMk/>
            <pc:sldMk cId="452188993" sldId="270"/>
            <ac:picMk id="6" creationId="{C5ED18DF-9E78-AEC6-EC92-9ACE417697D2}"/>
          </ac:picMkLst>
        </pc:picChg>
        <pc:picChg chg="add mod modCrop">
          <ac:chgData name="Sean O Fithcheallaigh" userId="47659c31-a575-4792-8be3-61268c4ee0d6" providerId="ADAL" clId="{0DC50F8F-104B-4286-94D5-AC35DF00F719}" dt="2024-07-29T14:24:16.728" v="4375" actId="1076"/>
          <ac:picMkLst>
            <pc:docMk/>
            <pc:sldMk cId="452188993" sldId="270"/>
            <ac:picMk id="8" creationId="{B2855C25-2AEF-5543-E55E-94E2A5A1FCA1}"/>
          </ac:picMkLst>
        </pc:picChg>
        <pc:picChg chg="add mod ord modCrop">
          <ac:chgData name="Sean O Fithcheallaigh" userId="47659c31-a575-4792-8be3-61268c4ee0d6" providerId="ADAL" clId="{0DC50F8F-104B-4286-94D5-AC35DF00F719}" dt="2024-07-29T14:24:14.060" v="4374" actId="1076"/>
          <ac:picMkLst>
            <pc:docMk/>
            <pc:sldMk cId="452188993" sldId="270"/>
            <ac:picMk id="10" creationId="{C4A1E4CD-725B-B5E0-AB75-B70C490548EB}"/>
          </ac:picMkLst>
        </pc:picChg>
        <pc:picChg chg="add mod ord">
          <ac:chgData name="Sean O Fithcheallaigh" userId="47659c31-a575-4792-8be3-61268c4ee0d6" providerId="ADAL" clId="{0DC50F8F-104B-4286-94D5-AC35DF00F719}" dt="2024-07-29T14:24:11.436" v="4373" actId="1076"/>
          <ac:picMkLst>
            <pc:docMk/>
            <pc:sldMk cId="452188993" sldId="270"/>
            <ac:picMk id="12" creationId="{FA43199E-35FE-F615-203C-9A77E3A5C831}"/>
          </ac:picMkLst>
        </pc:picChg>
      </pc:sldChg>
      <pc:sldChg chg="addSp delSp modSp add mod">
        <pc:chgData name="Sean O Fithcheallaigh" userId="47659c31-a575-4792-8be3-61268c4ee0d6" providerId="ADAL" clId="{0DC50F8F-104B-4286-94D5-AC35DF00F719}" dt="2024-07-28T20:10:04.805" v="3124" actId="313"/>
        <pc:sldMkLst>
          <pc:docMk/>
          <pc:sldMk cId="1071394938" sldId="271"/>
        </pc:sldMkLst>
        <pc:spChg chg="add mod">
          <ac:chgData name="Sean O Fithcheallaigh" userId="47659c31-a575-4792-8be3-61268c4ee0d6" providerId="ADAL" clId="{0DC50F8F-104B-4286-94D5-AC35DF00F719}" dt="2024-07-28T20:05:50.805" v="3123" actId="20577"/>
          <ac:spMkLst>
            <pc:docMk/>
            <pc:sldMk cId="1071394938" sldId="271"/>
            <ac:spMk id="5" creationId="{9795EE6D-BEA5-9C22-BFB5-8897A6CEF356}"/>
          </ac:spMkLst>
        </pc:spChg>
        <pc:spChg chg="add del mod">
          <ac:chgData name="Sean O Fithcheallaigh" userId="47659c31-a575-4792-8be3-61268c4ee0d6" providerId="ADAL" clId="{0DC50F8F-104B-4286-94D5-AC35DF00F719}" dt="2024-07-28T19:48:04.111" v="2275" actId="478"/>
          <ac:spMkLst>
            <pc:docMk/>
            <pc:sldMk cId="1071394938" sldId="271"/>
            <ac:spMk id="8" creationId="{EBA77624-80EC-B56A-0E87-248CF49609AF}"/>
          </ac:spMkLst>
        </pc:spChg>
        <pc:spChg chg="add mod">
          <ac:chgData name="Sean O Fithcheallaigh" userId="47659c31-a575-4792-8be3-61268c4ee0d6" providerId="ADAL" clId="{0DC50F8F-104B-4286-94D5-AC35DF00F719}" dt="2024-07-28T20:10:04.805" v="3124" actId="313"/>
          <ac:spMkLst>
            <pc:docMk/>
            <pc:sldMk cId="1071394938" sldId="271"/>
            <ac:spMk id="9" creationId="{7AEDF396-927D-59B2-9B09-B9F288560141}"/>
          </ac:spMkLst>
        </pc:spChg>
        <pc:spChg chg="del">
          <ac:chgData name="Sean O Fithcheallaigh" userId="47659c31-a575-4792-8be3-61268c4ee0d6" providerId="ADAL" clId="{0DC50F8F-104B-4286-94D5-AC35DF00F719}" dt="2024-07-28T19:47:37.488" v="2270" actId="478"/>
          <ac:spMkLst>
            <pc:docMk/>
            <pc:sldMk cId="1071394938" sldId="271"/>
            <ac:spMk id="15" creationId="{59B2136C-E756-5B2A-20F3-0CCC96B0205C}"/>
          </ac:spMkLst>
        </pc:spChg>
        <pc:spChg chg="del mod">
          <ac:chgData name="Sean O Fithcheallaigh" userId="47659c31-a575-4792-8be3-61268c4ee0d6" providerId="ADAL" clId="{0DC50F8F-104B-4286-94D5-AC35DF00F719}" dt="2024-07-28T19:47:57.057" v="2273" actId="478"/>
          <ac:spMkLst>
            <pc:docMk/>
            <pc:sldMk cId="1071394938" sldId="271"/>
            <ac:spMk id="18" creationId="{B4090A94-C005-7F85-8539-2F006FA8CE13}"/>
          </ac:spMkLst>
        </pc:spChg>
        <pc:picChg chg="del">
          <ac:chgData name="Sean O Fithcheallaigh" userId="47659c31-a575-4792-8be3-61268c4ee0d6" providerId="ADAL" clId="{0DC50F8F-104B-4286-94D5-AC35DF00F719}" dt="2024-07-28T19:47:35.421" v="2269" actId="478"/>
          <ac:picMkLst>
            <pc:docMk/>
            <pc:sldMk cId="1071394938" sldId="271"/>
            <ac:picMk id="6" creationId="{D63D08CA-DCB5-BF00-BEC8-E60846AD4894}"/>
          </ac:picMkLst>
        </pc:picChg>
        <pc:picChg chg="mod">
          <ac:chgData name="Sean O Fithcheallaigh" userId="47659c31-a575-4792-8be3-61268c4ee0d6" providerId="ADAL" clId="{0DC50F8F-104B-4286-94D5-AC35DF00F719}" dt="2024-07-28T19:48:08.823" v="2277" actId="14100"/>
          <ac:picMkLst>
            <pc:docMk/>
            <pc:sldMk cId="1071394938" sldId="271"/>
            <ac:picMk id="17" creationId="{CD5F7EB7-C5A5-4D64-F6B3-DA622F4FA53C}"/>
          </ac:picMkLst>
        </pc:picChg>
      </pc:sldChg>
      <pc:sldChg chg="addSp delSp modSp new mod modClrScheme chgLayout">
        <pc:chgData name="Sean O Fithcheallaigh" userId="47659c31-a575-4792-8be3-61268c4ee0d6" providerId="ADAL" clId="{0DC50F8F-104B-4286-94D5-AC35DF00F719}" dt="2024-07-28T21:39:25.979" v="3605" actId="20577"/>
        <pc:sldMkLst>
          <pc:docMk/>
          <pc:sldMk cId="3411103607" sldId="272"/>
        </pc:sldMkLst>
        <pc:spChg chg="mod ord">
          <ac:chgData name="Sean O Fithcheallaigh" userId="47659c31-a575-4792-8be3-61268c4ee0d6" providerId="ADAL" clId="{0DC50F8F-104B-4286-94D5-AC35DF00F719}" dt="2024-07-28T20:38:54.959" v="3166" actId="20577"/>
          <ac:spMkLst>
            <pc:docMk/>
            <pc:sldMk cId="3411103607" sldId="272"/>
            <ac:spMk id="2" creationId="{413B2C5D-490E-1EFE-1969-133F4DEF941F}"/>
          </ac:spMkLst>
        </pc:spChg>
        <pc:spChg chg="del mod ord">
          <ac:chgData name="Sean O Fithcheallaigh" userId="47659c31-a575-4792-8be3-61268c4ee0d6" providerId="ADAL" clId="{0DC50F8F-104B-4286-94D5-AC35DF00F719}" dt="2024-07-28T20:38:25.670" v="3153" actId="700"/>
          <ac:spMkLst>
            <pc:docMk/>
            <pc:sldMk cId="3411103607" sldId="272"/>
            <ac:spMk id="3" creationId="{343A171D-C5A8-F9AC-992D-E4062FA60F04}"/>
          </ac:spMkLst>
        </pc:spChg>
        <pc:spChg chg="del">
          <ac:chgData name="Sean O Fithcheallaigh" userId="47659c31-a575-4792-8be3-61268c4ee0d6" providerId="ADAL" clId="{0DC50F8F-104B-4286-94D5-AC35DF00F719}" dt="2024-07-28T20:38:25.670" v="3153" actId="700"/>
          <ac:spMkLst>
            <pc:docMk/>
            <pc:sldMk cId="3411103607" sldId="272"/>
            <ac:spMk id="4" creationId="{1F55C198-3009-65DF-0FAA-BFDC1E6E7842}"/>
          </ac:spMkLst>
        </pc:spChg>
        <pc:spChg chg="mod ord">
          <ac:chgData name="Sean O Fithcheallaigh" userId="47659c31-a575-4792-8be3-61268c4ee0d6" providerId="ADAL" clId="{0DC50F8F-104B-4286-94D5-AC35DF00F719}" dt="2024-07-28T20:38:25.670" v="3153" actId="700"/>
          <ac:spMkLst>
            <pc:docMk/>
            <pc:sldMk cId="3411103607" sldId="272"/>
            <ac:spMk id="5" creationId="{05B5F636-71A2-8091-8517-6539FC688C2D}"/>
          </ac:spMkLst>
        </pc:spChg>
        <pc:spChg chg="add mod ord">
          <ac:chgData name="Sean O Fithcheallaigh" userId="47659c31-a575-4792-8be3-61268c4ee0d6" providerId="ADAL" clId="{0DC50F8F-104B-4286-94D5-AC35DF00F719}" dt="2024-07-28T21:39:25.979" v="3605" actId="20577"/>
          <ac:spMkLst>
            <pc:docMk/>
            <pc:sldMk cId="3411103607" sldId="272"/>
            <ac:spMk id="6" creationId="{8DEBD62B-AA91-2D89-5900-42C42D725C10}"/>
          </ac:spMkLst>
        </pc:spChg>
        <pc:graphicFrameChg chg="add del mod">
          <ac:chgData name="Sean O Fithcheallaigh" userId="47659c31-a575-4792-8be3-61268c4ee0d6" providerId="ADAL" clId="{0DC50F8F-104B-4286-94D5-AC35DF00F719}" dt="2024-07-28T21:15:31.214" v="3196" actId="478"/>
          <ac:graphicFrameMkLst>
            <pc:docMk/>
            <pc:sldMk cId="3411103607" sldId="272"/>
            <ac:graphicFrameMk id="7" creationId="{43EEB94F-5102-6964-79B6-2EB03F2AEA00}"/>
          </ac:graphicFrameMkLst>
        </pc:graphicFrameChg>
        <pc:picChg chg="add mod">
          <ac:chgData name="Sean O Fithcheallaigh" userId="47659c31-a575-4792-8be3-61268c4ee0d6" providerId="ADAL" clId="{0DC50F8F-104B-4286-94D5-AC35DF00F719}" dt="2024-07-28T21:21:09.527" v="3350" actId="1076"/>
          <ac:picMkLst>
            <pc:docMk/>
            <pc:sldMk cId="3411103607" sldId="272"/>
            <ac:picMk id="8" creationId="{8F5E8A77-BDDC-AC72-8CF2-853C7CD1705C}"/>
          </ac:picMkLst>
        </pc:picChg>
      </pc:sldChg>
      <pc:sldChg chg="addSp delSp modSp new mod modClrScheme chgLayout">
        <pc:chgData name="Sean O Fithcheallaigh" userId="47659c31-a575-4792-8be3-61268c4ee0d6" providerId="ADAL" clId="{0DC50F8F-104B-4286-94D5-AC35DF00F719}" dt="2024-07-29T14:49:05.342" v="5058" actId="255"/>
        <pc:sldMkLst>
          <pc:docMk/>
          <pc:sldMk cId="1904912217" sldId="273"/>
        </pc:sldMkLst>
        <pc:spChg chg="mod ord">
          <ac:chgData name="Sean O Fithcheallaigh" userId="47659c31-a575-4792-8be3-61268c4ee0d6" providerId="ADAL" clId="{0DC50F8F-104B-4286-94D5-AC35DF00F719}" dt="2024-07-28T21:41:19.048" v="3714" actId="700"/>
          <ac:spMkLst>
            <pc:docMk/>
            <pc:sldMk cId="1904912217" sldId="273"/>
            <ac:spMk id="2" creationId="{7920567C-B406-E60B-4EF5-0BD1EEF1EB2C}"/>
          </ac:spMkLst>
        </pc:spChg>
        <pc:spChg chg="add del mod ord">
          <ac:chgData name="Sean O Fithcheallaigh" userId="47659c31-a575-4792-8be3-61268c4ee0d6" providerId="ADAL" clId="{0DC50F8F-104B-4286-94D5-AC35DF00F719}" dt="2024-07-28T21:41:19.048" v="3714" actId="700"/>
          <ac:spMkLst>
            <pc:docMk/>
            <pc:sldMk cId="1904912217" sldId="273"/>
            <ac:spMk id="3" creationId="{932739BB-6D02-FD61-9873-4087201FC6B9}"/>
          </ac:spMkLst>
        </pc:spChg>
        <pc:spChg chg="mod ord">
          <ac:chgData name="Sean O Fithcheallaigh" userId="47659c31-a575-4792-8be3-61268c4ee0d6" providerId="ADAL" clId="{0DC50F8F-104B-4286-94D5-AC35DF00F719}" dt="2024-07-28T21:41:19.048" v="3714" actId="700"/>
          <ac:spMkLst>
            <pc:docMk/>
            <pc:sldMk cId="1904912217" sldId="273"/>
            <ac:spMk id="4" creationId="{CFD1136D-5944-D4CF-EAB8-0984A5CD78A7}"/>
          </ac:spMkLst>
        </pc:spChg>
        <pc:spChg chg="add del mod ord">
          <ac:chgData name="Sean O Fithcheallaigh" userId="47659c31-a575-4792-8be3-61268c4ee0d6" providerId="ADAL" clId="{0DC50F8F-104B-4286-94D5-AC35DF00F719}" dt="2024-07-28T21:41:07.981" v="3712" actId="700"/>
          <ac:spMkLst>
            <pc:docMk/>
            <pc:sldMk cId="1904912217" sldId="273"/>
            <ac:spMk id="5" creationId="{5DC2CB11-4C08-D8E7-1854-29448B440088}"/>
          </ac:spMkLst>
        </pc:spChg>
        <pc:spChg chg="add del mod ord">
          <ac:chgData name="Sean O Fithcheallaigh" userId="47659c31-a575-4792-8be3-61268c4ee0d6" providerId="ADAL" clId="{0DC50F8F-104B-4286-94D5-AC35DF00F719}" dt="2024-07-28T21:41:07.981" v="3712" actId="700"/>
          <ac:spMkLst>
            <pc:docMk/>
            <pc:sldMk cId="1904912217" sldId="273"/>
            <ac:spMk id="6" creationId="{308CE5BA-74E2-0F11-A560-23A9F980AF83}"/>
          </ac:spMkLst>
        </pc:spChg>
        <pc:spChg chg="add mod ord">
          <ac:chgData name="Sean O Fithcheallaigh" userId="47659c31-a575-4792-8be3-61268c4ee0d6" providerId="ADAL" clId="{0DC50F8F-104B-4286-94D5-AC35DF00F719}" dt="2024-07-29T14:49:05.342" v="5058" actId="255"/>
          <ac:spMkLst>
            <pc:docMk/>
            <pc:sldMk cId="1904912217" sldId="273"/>
            <ac:spMk id="7" creationId="{E6995BD0-FCE6-9480-6492-7083A14D4D46}"/>
          </ac:spMkLst>
        </pc:spChg>
        <pc:spChg chg="add del mod ord">
          <ac:chgData name="Sean O Fithcheallaigh" userId="47659c31-a575-4792-8be3-61268c4ee0d6" providerId="ADAL" clId="{0DC50F8F-104B-4286-94D5-AC35DF00F719}" dt="2024-07-28T21:56:45.675" v="3798"/>
          <ac:spMkLst>
            <pc:docMk/>
            <pc:sldMk cId="1904912217" sldId="273"/>
            <ac:spMk id="8" creationId="{2B7F23E2-22DA-B4EB-66BF-07C0B6497C10}"/>
          </ac:spMkLst>
        </pc:spChg>
        <pc:spChg chg="mod">
          <ac:chgData name="Sean O Fithcheallaigh" userId="47659c31-a575-4792-8be3-61268c4ee0d6" providerId="ADAL" clId="{0DC50F8F-104B-4286-94D5-AC35DF00F719}" dt="2024-07-29T14:30:00.598" v="4561" actId="33524"/>
          <ac:spMkLst>
            <pc:docMk/>
            <pc:sldMk cId="1904912217" sldId="273"/>
            <ac:spMk id="11" creationId="{FCC30C14-6C41-4329-FB18-1A5229604682}"/>
          </ac:spMkLst>
        </pc:spChg>
        <pc:spChg chg="mod">
          <ac:chgData name="Sean O Fithcheallaigh" userId="47659c31-a575-4792-8be3-61268c4ee0d6" providerId="ADAL" clId="{0DC50F8F-104B-4286-94D5-AC35DF00F719}" dt="2024-07-29T14:47:59.505" v="5052" actId="1076"/>
          <ac:spMkLst>
            <pc:docMk/>
            <pc:sldMk cId="1904912217" sldId="273"/>
            <ac:spMk id="12" creationId="{606D3062-A3D2-27F7-65A5-9B18A70A4696}"/>
          </ac:spMkLst>
        </pc:spChg>
        <pc:spChg chg="add del mod">
          <ac:chgData name="Sean O Fithcheallaigh" userId="47659c31-a575-4792-8be3-61268c4ee0d6" providerId="ADAL" clId="{0DC50F8F-104B-4286-94D5-AC35DF00F719}" dt="2024-07-28T21:57:31.824" v="3801"/>
          <ac:spMkLst>
            <pc:docMk/>
            <pc:sldMk cId="1904912217" sldId="273"/>
            <ac:spMk id="12" creationId="{7DBEC750-50C2-9C42-F253-6AABC973F50A}"/>
          </ac:spMkLst>
        </pc:spChg>
        <pc:spChg chg="mod">
          <ac:chgData name="Sean O Fithcheallaigh" userId="47659c31-a575-4792-8be3-61268c4ee0d6" providerId="ADAL" clId="{0DC50F8F-104B-4286-94D5-AC35DF00F719}" dt="2024-07-29T14:48:06.457" v="5053" actId="1076"/>
          <ac:spMkLst>
            <pc:docMk/>
            <pc:sldMk cId="1904912217" sldId="273"/>
            <ac:spMk id="20" creationId="{58E21A6A-CAF9-91A7-AADF-A3F1944B0C87}"/>
          </ac:spMkLst>
        </pc:spChg>
        <pc:spChg chg="mod">
          <ac:chgData name="Sean O Fithcheallaigh" userId="47659c31-a575-4792-8be3-61268c4ee0d6" providerId="ADAL" clId="{0DC50F8F-104B-4286-94D5-AC35DF00F719}" dt="2024-07-29T14:29:05.154" v="4545" actId="1076"/>
          <ac:spMkLst>
            <pc:docMk/>
            <pc:sldMk cId="1904912217" sldId="273"/>
            <ac:spMk id="21" creationId="{D7951B2B-67A2-27AF-63A5-9165ABFB6E89}"/>
          </ac:spMkLst>
        </pc:spChg>
        <pc:spChg chg="mod">
          <ac:chgData name="Sean O Fithcheallaigh" userId="47659c31-a575-4792-8be3-61268c4ee0d6" providerId="ADAL" clId="{0DC50F8F-104B-4286-94D5-AC35DF00F719}" dt="2024-07-29T14:47:59.505" v="5052" actId="1076"/>
          <ac:spMkLst>
            <pc:docMk/>
            <pc:sldMk cId="1904912217" sldId="273"/>
            <ac:spMk id="22" creationId="{A13E8EEE-0414-8805-9827-5AF8453A21BC}"/>
          </ac:spMkLst>
        </pc:spChg>
        <pc:spChg chg="mod">
          <ac:chgData name="Sean O Fithcheallaigh" userId="47659c31-a575-4792-8be3-61268c4ee0d6" providerId="ADAL" clId="{0DC50F8F-104B-4286-94D5-AC35DF00F719}" dt="2024-07-29T14:48:10.341" v="5054" actId="14100"/>
          <ac:spMkLst>
            <pc:docMk/>
            <pc:sldMk cId="1904912217" sldId="273"/>
            <ac:spMk id="23" creationId="{4B8DBF04-EF3C-D0D2-27E1-42FEECFA3133}"/>
          </ac:spMkLst>
        </pc:spChg>
        <pc:spChg chg="mod">
          <ac:chgData name="Sean O Fithcheallaigh" userId="47659c31-a575-4792-8be3-61268c4ee0d6" providerId="ADAL" clId="{0DC50F8F-104B-4286-94D5-AC35DF00F719}" dt="2024-07-29T14:29:05.154" v="4545" actId="1076"/>
          <ac:spMkLst>
            <pc:docMk/>
            <pc:sldMk cId="1904912217" sldId="273"/>
            <ac:spMk id="25" creationId="{8424B649-C5AE-D4DE-5988-198EE8A6CBC0}"/>
          </ac:spMkLst>
        </pc:spChg>
        <pc:spChg chg="mod">
          <ac:chgData name="Sean O Fithcheallaigh" userId="47659c31-a575-4792-8be3-61268c4ee0d6" providerId="ADAL" clId="{0DC50F8F-104B-4286-94D5-AC35DF00F719}" dt="2024-07-29T14:47:59.505" v="5052" actId="1076"/>
          <ac:spMkLst>
            <pc:docMk/>
            <pc:sldMk cId="1904912217" sldId="273"/>
            <ac:spMk id="29" creationId="{8CB96BEA-B482-B4BF-F7C4-75E6EBB4D619}"/>
          </ac:spMkLst>
        </pc:spChg>
        <pc:spChg chg="mod">
          <ac:chgData name="Sean O Fithcheallaigh" userId="47659c31-a575-4792-8be3-61268c4ee0d6" providerId="ADAL" clId="{0DC50F8F-104B-4286-94D5-AC35DF00F719}" dt="2024-07-29T14:48:06.457" v="5053" actId="1076"/>
          <ac:spMkLst>
            <pc:docMk/>
            <pc:sldMk cId="1904912217" sldId="273"/>
            <ac:spMk id="30" creationId="{AA62FF44-DF6E-9A5A-538C-B6569E4CCE1B}"/>
          </ac:spMkLst>
        </pc:spChg>
        <pc:graphicFrameChg chg="add mod">
          <ac:chgData name="Sean O Fithcheallaigh" userId="47659c31-a575-4792-8be3-61268c4ee0d6" providerId="ADAL" clId="{0DC50F8F-104B-4286-94D5-AC35DF00F719}" dt="2024-07-28T21:56:28.470" v="3797"/>
          <ac:graphicFrameMkLst>
            <pc:docMk/>
            <pc:sldMk cId="1904912217" sldId="273"/>
            <ac:graphicFrameMk id="9" creationId="{646EC0D4-1684-32F1-CDDB-EC6B356DDC5C}"/>
          </ac:graphicFrameMkLst>
        </pc:graphicFrameChg>
        <pc:picChg chg="add mod">
          <ac:chgData name="Sean O Fithcheallaigh" userId="47659c31-a575-4792-8be3-61268c4ee0d6" providerId="ADAL" clId="{0DC50F8F-104B-4286-94D5-AC35DF00F719}" dt="2024-07-29T14:47:59.505" v="5052" actId="1076"/>
          <ac:picMkLst>
            <pc:docMk/>
            <pc:sldMk cId="1904912217" sldId="273"/>
            <ac:picMk id="5" creationId="{ACD1E30D-1BEC-6CCB-5231-336A06D7A85E}"/>
          </ac:picMkLst>
        </pc:picChg>
        <pc:picChg chg="add del mod">
          <ac:chgData name="Sean O Fithcheallaigh" userId="47659c31-a575-4792-8be3-61268c4ee0d6" providerId="ADAL" clId="{0DC50F8F-104B-4286-94D5-AC35DF00F719}" dt="2024-07-28T21:57:11.135" v="3800" actId="478"/>
          <ac:picMkLst>
            <pc:docMk/>
            <pc:sldMk cId="1904912217" sldId="273"/>
            <ac:picMk id="10" creationId="{B2F5D06B-B228-B112-CE3D-4E28136B4867}"/>
          </ac:picMkLst>
        </pc:picChg>
        <pc:picChg chg="add mod">
          <ac:chgData name="Sean O Fithcheallaigh" userId="47659c31-a575-4792-8be3-61268c4ee0d6" providerId="ADAL" clId="{0DC50F8F-104B-4286-94D5-AC35DF00F719}" dt="2024-07-28T21:57:36.174" v="3803" actId="1076"/>
          <ac:picMkLst>
            <pc:docMk/>
            <pc:sldMk cId="1904912217" sldId="273"/>
            <ac:picMk id="13" creationId="{103EA31A-3268-3608-5D95-D4D2866CAF70}"/>
          </ac:picMkLst>
        </pc:picChg>
        <pc:picChg chg="add mod">
          <ac:chgData name="Sean O Fithcheallaigh" userId="47659c31-a575-4792-8be3-61268c4ee0d6" providerId="ADAL" clId="{0DC50F8F-104B-4286-94D5-AC35DF00F719}" dt="2024-07-28T21:57:46.902" v="3805" actId="1076"/>
          <ac:picMkLst>
            <pc:docMk/>
            <pc:sldMk cId="1904912217" sldId="273"/>
            <ac:picMk id="14" creationId="{ED97C9AC-66B4-C7C0-B9EF-7E43788A2110}"/>
          </ac:picMkLst>
        </pc:picChg>
        <pc:picChg chg="del">
          <ac:chgData name="Sean O Fithcheallaigh" userId="47659c31-a575-4792-8be3-61268c4ee0d6" providerId="ADAL" clId="{0DC50F8F-104B-4286-94D5-AC35DF00F719}" dt="2024-07-29T14:31:21.758" v="4562" actId="478"/>
          <ac:picMkLst>
            <pc:docMk/>
            <pc:sldMk cId="1904912217" sldId="273"/>
            <ac:picMk id="17" creationId="{A74D87AA-BB47-214C-E80E-3EE424F42136}"/>
          </ac:picMkLst>
        </pc:picChg>
        <pc:picChg chg="mod">
          <ac:chgData name="Sean O Fithcheallaigh" userId="47659c31-a575-4792-8be3-61268c4ee0d6" providerId="ADAL" clId="{0DC50F8F-104B-4286-94D5-AC35DF00F719}" dt="2024-07-29T14:29:05.154" v="4545" actId="1076"/>
          <ac:picMkLst>
            <pc:docMk/>
            <pc:sldMk cId="1904912217" sldId="273"/>
            <ac:picMk id="18" creationId="{3726583D-217B-CB2B-E8F7-EC751056781F}"/>
          </ac:picMkLst>
        </pc:picChg>
        <pc:picChg chg="mod">
          <ac:chgData name="Sean O Fithcheallaigh" userId="47659c31-a575-4792-8be3-61268c4ee0d6" providerId="ADAL" clId="{0DC50F8F-104B-4286-94D5-AC35DF00F719}" dt="2024-07-29T14:48:06.457" v="5053" actId="1076"/>
          <ac:picMkLst>
            <pc:docMk/>
            <pc:sldMk cId="1904912217" sldId="273"/>
            <ac:picMk id="19" creationId="{A288A8BC-DE93-B7B1-5B55-EF9524B6B1D4}"/>
          </ac:picMkLst>
        </pc:picChg>
      </pc:sldChg>
      <pc:sldMasterChg chg="modSldLayout">
        <pc:chgData name="Sean O Fithcheallaigh" userId="47659c31-a575-4792-8be3-61268c4ee0d6" providerId="ADAL" clId="{0DC50F8F-104B-4286-94D5-AC35DF00F719}" dt="2024-07-28T20:37:40.608" v="3129" actId="14100"/>
        <pc:sldMasterMkLst>
          <pc:docMk/>
          <pc:sldMasterMk cId="2989193502" sldId="2147483884"/>
        </pc:sldMasterMkLst>
        <pc:sldLayoutChg chg="modSp mod">
          <pc:chgData name="Sean O Fithcheallaigh" userId="47659c31-a575-4792-8be3-61268c4ee0d6" providerId="ADAL" clId="{0DC50F8F-104B-4286-94D5-AC35DF00F719}" dt="2024-07-28T20:37:40.608" v="3129" actId="14100"/>
          <pc:sldLayoutMkLst>
            <pc:docMk/>
            <pc:sldMasterMk cId="2989193502" sldId="2147483884"/>
            <pc:sldLayoutMk cId="2006694186" sldId="2147483888"/>
          </pc:sldLayoutMkLst>
          <pc:spChg chg="mod">
            <ac:chgData name="Sean O Fithcheallaigh" userId="47659c31-a575-4792-8be3-61268c4ee0d6" providerId="ADAL" clId="{0DC50F8F-104B-4286-94D5-AC35DF00F719}" dt="2024-07-28T20:37:34.868" v="3127" actId="14100"/>
            <ac:spMkLst>
              <pc:docMk/>
              <pc:sldMasterMk cId="2989193502" sldId="2147483884"/>
              <pc:sldLayoutMk cId="2006694186" sldId="2147483888"/>
              <ac:spMk id="3" creationId="{00000000-0000-0000-0000-000000000000}"/>
            </ac:spMkLst>
          </pc:spChg>
          <pc:spChg chg="mod">
            <ac:chgData name="Sean O Fithcheallaigh" userId="47659c31-a575-4792-8be3-61268c4ee0d6" providerId="ADAL" clId="{0DC50F8F-104B-4286-94D5-AC35DF00F719}" dt="2024-07-28T20:37:40.608" v="3129" actId="14100"/>
            <ac:spMkLst>
              <pc:docMk/>
              <pc:sldMasterMk cId="2989193502" sldId="2147483884"/>
              <pc:sldLayoutMk cId="2006694186" sldId="2147483888"/>
              <ac:spMk id="4" creationId="{00000000-0000-0000-0000-000000000000}"/>
            </ac:spMkLst>
          </pc:spChg>
          <pc:spChg chg="mod">
            <ac:chgData name="Sean O Fithcheallaigh" userId="47659c31-a575-4792-8be3-61268c4ee0d6" providerId="ADAL" clId="{0DC50F8F-104B-4286-94D5-AC35DF00F719}" dt="2024-07-28T20:37:29.967" v="3126" actId="14100"/>
            <ac:spMkLst>
              <pc:docMk/>
              <pc:sldMasterMk cId="2989193502" sldId="2147483884"/>
              <pc:sldLayoutMk cId="2006694186" sldId="2147483888"/>
              <ac:spMk id="8" creationId="{00000000-0000-0000-0000-000000000000}"/>
            </ac:spMkLst>
          </pc:spChg>
        </pc:sldLayoutChg>
      </pc:sldMasterChg>
    </pc:docChg>
  </pc:docChgLst>
  <pc:docChgLst>
    <pc:chgData name="Sean O Fithcheallaigh" userId="47659c31-a575-4792-8be3-61268c4ee0d6" providerId="ADAL" clId="{A00DBCA1-E1BD-4C02-BB36-528815D88A8B}"/>
    <pc:docChg chg="undo redo custSel addSld delSld modSld modMainMaster">
      <pc:chgData name="Sean O Fithcheallaigh" userId="47659c31-a575-4792-8be3-61268c4ee0d6" providerId="ADAL" clId="{A00DBCA1-E1BD-4C02-BB36-528815D88A8B}" dt="2024-04-20T20:50:16.053" v="3175" actId="20577"/>
      <pc:docMkLst>
        <pc:docMk/>
      </pc:docMkLst>
      <pc:sldChg chg="addSp delSp modSp mod">
        <pc:chgData name="Sean O Fithcheallaigh" userId="47659c31-a575-4792-8be3-61268c4ee0d6" providerId="ADAL" clId="{A00DBCA1-E1BD-4C02-BB36-528815D88A8B}" dt="2024-04-20T20:45:17.683" v="308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A00DBCA1-E1BD-4C02-BB36-528815D88A8B}" dt="2024-04-20T20:45:17.683" v="3083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A00DBCA1-E1BD-4C02-BB36-528815D88A8B}" dt="2024-04-20T20:45:12.861" v="3082" actId="20577"/>
          <ac:spMkLst>
            <pc:docMk/>
            <pc:sldMk cId="905190482" sldId="256"/>
            <ac:spMk id="3" creationId="{678D1CD4-AABC-4B3E-A2CC-37ACEEC74568}"/>
          </ac:spMkLst>
        </pc:spChg>
        <pc:picChg chg="add del mod">
          <ac:chgData name="Sean O Fithcheallaigh" userId="47659c31-a575-4792-8be3-61268c4ee0d6" providerId="ADAL" clId="{A00DBCA1-E1BD-4C02-BB36-528815D88A8B}" dt="2024-04-20T17:48:28.349" v="552" actId="478"/>
          <ac:picMkLst>
            <pc:docMk/>
            <pc:sldMk cId="905190482" sldId="256"/>
            <ac:picMk id="4" creationId="{79D5E366-2007-13E4-B454-67729F5528FE}"/>
          </ac:picMkLst>
        </pc:picChg>
        <pc:picChg chg="add mod">
          <ac:chgData name="Sean O Fithcheallaigh" userId="47659c31-a575-4792-8be3-61268c4ee0d6" providerId="ADAL" clId="{A00DBCA1-E1BD-4C02-BB36-528815D88A8B}" dt="2024-04-20T17:48:35.585" v="553" actId="1076"/>
          <ac:picMkLst>
            <pc:docMk/>
            <pc:sldMk cId="905190482" sldId="256"/>
            <ac:picMk id="5" creationId="{F4EA3E02-E8EC-3163-3EB7-6624B3DC7932}"/>
          </ac:picMkLst>
        </pc:picChg>
      </pc:sldChg>
      <pc:sldChg chg="addSp delSp modSp mod">
        <pc:chgData name="Sean O Fithcheallaigh" userId="47659c31-a575-4792-8be3-61268c4ee0d6" providerId="ADAL" clId="{A00DBCA1-E1BD-4C02-BB36-528815D88A8B}" dt="2024-04-20T20:50:16.053" v="3175" actId="20577"/>
        <pc:sldMkLst>
          <pc:docMk/>
          <pc:sldMk cId="3126834720" sldId="257"/>
        </pc:sldMkLst>
        <pc:spChg chg="add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3" creationId="{3092679C-CBFF-1D0D-B253-5F6093FA0343}"/>
          </ac:spMkLst>
        </pc:spChg>
        <pc:spChg chg="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6" creationId="{E0BBAE84-68A8-27FD-899F-5CDAF2AC1E95}"/>
          </ac:spMkLst>
        </pc:spChg>
        <pc:spChg chg="add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7" creationId="{6533B563-52A8-80EC-78AA-3D98D3D69E78}"/>
          </ac:spMkLst>
        </pc:spChg>
        <pc:spChg chg="add del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A00DBCA1-E1BD-4C02-BB36-528815D88A8B}" dt="2024-04-20T20:50:16.053" v="3175" actId="20577"/>
          <ac:spMkLst>
            <pc:docMk/>
            <pc:sldMk cId="3126834720" sldId="257"/>
            <ac:spMk id="22" creationId="{7E902860-1C74-5CA9-A793-C728FE4F2298}"/>
          </ac:spMkLst>
        </pc:spChg>
        <pc:picChg chg="add 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7" creationId="{CE4C36CB-49C9-7101-746E-D6F914936595}"/>
          </ac:picMkLst>
        </pc:picChg>
        <pc:picChg chg="add del mod">
          <ac:chgData name="Sean O Fithcheallaigh" userId="47659c31-a575-4792-8be3-61268c4ee0d6" providerId="ADAL" clId="{A00DBCA1-E1BD-4C02-BB36-528815D88A8B}" dt="2024-04-20T20:47:27.582" v="3094" actId="478"/>
          <ac:picMkLst>
            <pc:docMk/>
            <pc:sldMk cId="3126834720" sldId="257"/>
            <ac:picMk id="10" creationId="{93F725FA-DD6E-E54E-C293-D10A8D6C8FF2}"/>
          </ac:picMkLst>
        </pc:picChg>
        <pc:picChg chg="add mod">
          <ac:chgData name="Sean O Fithcheallaigh" userId="47659c31-a575-4792-8be3-61268c4ee0d6" providerId="ADAL" clId="{A00DBCA1-E1BD-4C02-BB36-528815D88A8B}" dt="2024-04-20T20:47:58.700" v="3095" actId="931"/>
          <ac:picMkLst>
            <pc:docMk/>
            <pc:sldMk cId="3126834720" sldId="257"/>
            <ac:picMk id="12" creationId="{06713075-CEA3-6130-422A-26976E719E67}"/>
          </ac:picMkLst>
        </pc:picChg>
        <pc:picChg chg="add 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14" creationId="{D5B0E54B-2118-419A-B242-53C68036ED0F}"/>
          </ac:picMkLst>
        </pc:picChg>
        <pc:picChg chg="del mod">
          <ac:chgData name="Sean O Fithcheallaigh" userId="47659c31-a575-4792-8be3-61268c4ee0d6" providerId="ADAL" clId="{A00DBCA1-E1BD-4C02-BB36-528815D88A8B}" dt="2024-04-20T19:55:29.472" v="871" actId="478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24" creationId="{0DD4D4B0-0A52-1DF7-B880-785EA01EC5FA}"/>
          </ac:picMkLst>
        </pc:picChg>
        <pc:cxnChg chg="add del">
          <ac:chgData name="Sean O Fithcheallaigh" userId="47659c31-a575-4792-8be3-61268c4ee0d6" providerId="ADAL" clId="{A00DBCA1-E1BD-4C02-BB36-528815D88A8B}" dt="2024-04-20T20:49:11.650" v="3130" actId="478"/>
          <ac:cxnSpMkLst>
            <pc:docMk/>
            <pc:sldMk cId="3126834720" sldId="257"/>
            <ac:cxnSpMk id="6" creationId="{8DC79F6F-2A4D-5404-931D-2BA05152D56C}"/>
          </ac:cxnSpMkLst>
        </pc:cxnChg>
        <pc:cxnChg chg="add del mod">
          <ac:chgData name="Sean O Fithcheallaigh" userId="47659c31-a575-4792-8be3-61268c4ee0d6" providerId="ADAL" clId="{A00DBCA1-E1BD-4C02-BB36-528815D88A8B}" dt="2024-04-20T20:46:09.352" v="3091" actId="478"/>
          <ac:cxnSpMkLst>
            <pc:docMk/>
            <pc:sldMk cId="3126834720" sldId="257"/>
            <ac:cxnSpMk id="8" creationId="{1EAAEBC4-91D7-E2F7-1FA9-BA0F7A39BD45}"/>
          </ac:cxnSpMkLst>
        </pc:cxnChg>
      </pc:sldChg>
      <pc:sldChg chg="addSp delSp modSp mod">
        <pc:chgData name="Sean O Fithcheallaigh" userId="47659c31-a575-4792-8be3-61268c4ee0d6" providerId="ADAL" clId="{A00DBCA1-E1BD-4C02-BB36-528815D88A8B}" dt="2024-04-17T15:11:55.526" v="107" actId="478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A00DBCA1-E1BD-4C02-BB36-528815D88A8B}" dt="2024-04-14T19:22:04.461" v="26" actId="11529"/>
          <ac:spMkLst>
            <pc:docMk/>
            <pc:sldMk cId="2974212779" sldId="262"/>
            <ac:spMk id="6" creationId="{9A11CB57-E26E-77FF-4763-6FB710408778}"/>
          </ac:spMkLst>
        </pc:spChg>
        <pc:picChg chg="add del mod">
          <ac:chgData name="Sean O Fithcheallaigh" userId="47659c31-a575-4792-8be3-61268c4ee0d6" providerId="ADAL" clId="{A00DBCA1-E1BD-4C02-BB36-528815D88A8B}" dt="2024-04-17T15:05:39.852" v="49" actId="478"/>
          <ac:picMkLst>
            <pc:docMk/>
            <pc:sldMk cId="2974212779" sldId="262"/>
            <ac:picMk id="4" creationId="{086D59DF-0456-FC6F-0345-767FA9D03A73}"/>
          </ac:picMkLst>
        </pc:picChg>
        <pc:picChg chg="add del mod">
          <ac:chgData name="Sean O Fithcheallaigh" userId="47659c31-a575-4792-8be3-61268c4ee0d6" providerId="ADAL" clId="{A00DBCA1-E1BD-4C02-BB36-528815D88A8B}" dt="2024-04-17T15:05:42.698" v="51" actId="478"/>
          <ac:picMkLst>
            <pc:docMk/>
            <pc:sldMk cId="2974212779" sldId="262"/>
            <ac:picMk id="7" creationId="{F2205E00-7896-8587-4F60-F55F05200972}"/>
          </ac:picMkLst>
        </pc:picChg>
        <pc:picChg chg="add del mod">
          <ac:chgData name="Sean O Fithcheallaigh" userId="47659c31-a575-4792-8be3-61268c4ee0d6" providerId="ADAL" clId="{A00DBCA1-E1BD-4C02-BB36-528815D88A8B}" dt="2024-04-17T15:05:43.949" v="52" actId="478"/>
          <ac:picMkLst>
            <pc:docMk/>
            <pc:sldMk cId="2974212779" sldId="262"/>
            <ac:picMk id="8" creationId="{1909F26B-3CB5-CF36-51B8-F837A15396D6}"/>
          </ac:picMkLst>
        </pc:picChg>
        <pc:picChg chg="add del mod">
          <ac:chgData name="Sean O Fithcheallaigh" userId="47659c31-a575-4792-8be3-61268c4ee0d6" providerId="ADAL" clId="{A00DBCA1-E1BD-4C02-BB36-528815D88A8B}" dt="2024-04-14T21:25:44.380" v="48" actId="478"/>
          <ac:picMkLst>
            <pc:docMk/>
            <pc:sldMk cId="2974212779" sldId="262"/>
            <ac:picMk id="10" creationId="{D4815610-1E76-5291-4171-97C2B36E3683}"/>
          </ac:picMkLst>
        </pc:picChg>
        <pc:picChg chg="add del mod">
          <ac:chgData name="Sean O Fithcheallaigh" userId="47659c31-a575-4792-8be3-61268c4ee0d6" providerId="ADAL" clId="{A00DBCA1-E1BD-4C02-BB36-528815D88A8B}" dt="2024-04-17T15:05:41.481" v="50" actId="478"/>
          <ac:picMkLst>
            <pc:docMk/>
            <pc:sldMk cId="2974212779" sldId="262"/>
            <ac:picMk id="11" creationId="{F015675B-1023-3C37-D769-09667DA1FF63}"/>
          </ac:picMkLst>
        </pc:picChg>
        <pc:picChg chg="mod">
          <ac:chgData name="Sean O Fithcheallaigh" userId="47659c31-a575-4792-8be3-61268c4ee0d6" providerId="ADAL" clId="{A00DBCA1-E1BD-4C02-BB36-528815D88A8B}" dt="2024-04-17T15:09:17.861" v="72" actId="1076"/>
          <ac:picMkLst>
            <pc:docMk/>
            <pc:sldMk cId="2974212779" sldId="262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17T15:11:50.825" v="104" actId="478"/>
          <ac:cxnSpMkLst>
            <pc:docMk/>
            <pc:sldMk cId="2974212779" sldId="262"/>
            <ac:cxnSpMk id="6" creationId="{B25F3BD7-3E12-A818-D951-ADEC84351BDA}"/>
          </ac:cxnSpMkLst>
        </pc:cxnChg>
        <pc:cxnChg chg="add del">
          <ac:chgData name="Sean O Fithcheallaigh" userId="47659c31-a575-4792-8be3-61268c4ee0d6" providerId="ADAL" clId="{A00DBCA1-E1BD-4C02-BB36-528815D88A8B}" dt="2024-04-17T15:11:51.750" v="105" actId="478"/>
          <ac:cxnSpMkLst>
            <pc:docMk/>
            <pc:sldMk cId="2974212779" sldId="262"/>
            <ac:cxnSpMk id="12" creationId="{83EF70D2-40A7-E68A-ED5B-308F1786E83A}"/>
          </ac:cxnSpMkLst>
        </pc:cxnChg>
        <pc:cxnChg chg="add del">
          <ac:chgData name="Sean O Fithcheallaigh" userId="47659c31-a575-4792-8be3-61268c4ee0d6" providerId="ADAL" clId="{A00DBCA1-E1BD-4C02-BB36-528815D88A8B}" dt="2024-04-17T15:11:54.095" v="106" actId="478"/>
          <ac:cxnSpMkLst>
            <pc:docMk/>
            <pc:sldMk cId="2974212779" sldId="262"/>
            <ac:cxnSpMk id="14" creationId="{0681145B-0026-DB8F-5A05-C215D4DE73EE}"/>
          </ac:cxnSpMkLst>
        </pc:cxnChg>
        <pc:cxnChg chg="add del mod">
          <ac:chgData name="Sean O Fithcheallaigh" userId="47659c31-a575-4792-8be3-61268c4ee0d6" providerId="ADAL" clId="{A00DBCA1-E1BD-4C02-BB36-528815D88A8B}" dt="2024-04-17T15:11:55.526" v="107" actId="478"/>
          <ac:cxnSpMkLst>
            <pc:docMk/>
            <pc:sldMk cId="2974212779" sldId="262"/>
            <ac:cxnSpMk id="16" creationId="{8C3952DF-AAA3-C877-6DDC-9303EE1A2A73}"/>
          </ac:cxnSpMkLst>
        </pc:cxnChg>
      </pc:sldChg>
      <pc:sldChg chg="del">
        <pc:chgData name="Sean O Fithcheallaigh" userId="47659c31-a575-4792-8be3-61268c4ee0d6" providerId="ADAL" clId="{A00DBCA1-E1BD-4C02-BB36-528815D88A8B}" dt="2024-04-20T17:12:14.592" v="546" actId="47"/>
        <pc:sldMkLst>
          <pc:docMk/>
          <pc:sldMk cId="3987306874" sldId="263"/>
        </pc:sldMkLst>
      </pc:sldChg>
      <pc:sldChg chg="del">
        <pc:chgData name="Sean O Fithcheallaigh" userId="47659c31-a575-4792-8be3-61268c4ee0d6" providerId="ADAL" clId="{A00DBCA1-E1BD-4C02-BB36-528815D88A8B}" dt="2024-04-20T17:12:16.325" v="547" actId="47"/>
        <pc:sldMkLst>
          <pc:docMk/>
          <pc:sldMk cId="2173603187" sldId="264"/>
        </pc:sldMkLst>
      </pc:sldChg>
      <pc:sldChg chg="addSp modSp mod modClrScheme chgLayout">
        <pc:chgData name="Sean O Fithcheallaigh" userId="47659c31-a575-4792-8be3-61268c4ee0d6" providerId="ADAL" clId="{A00DBCA1-E1BD-4C02-BB36-528815D88A8B}" dt="2024-04-20T20:40:46.050" v="2945" actId="1076"/>
        <pc:sldMkLst>
          <pc:docMk/>
          <pc:sldMk cId="4284502419" sldId="265"/>
        </pc:sldMkLst>
        <pc:spChg chg="mod ord">
          <ac:chgData name="Sean O Fithcheallaigh" userId="47659c31-a575-4792-8be3-61268c4ee0d6" providerId="ADAL" clId="{A00DBCA1-E1BD-4C02-BB36-528815D88A8B}" dt="2024-04-20T20:00:57.708" v="935" actId="14100"/>
          <ac:spMkLst>
            <pc:docMk/>
            <pc:sldMk cId="4284502419" sldId="265"/>
            <ac:spMk id="2" creationId="{2A405D5C-7D9D-9E86-48C1-BD4C56464E8E}"/>
          </ac:spMkLst>
        </pc:spChg>
        <pc:spChg chg="mod ord">
          <ac:chgData name="Sean O Fithcheallaigh" userId="47659c31-a575-4792-8be3-61268c4ee0d6" providerId="ADAL" clId="{A00DBCA1-E1BD-4C02-BB36-528815D88A8B}" dt="2024-04-20T20:00:52.767" v="934" actId="700"/>
          <ac:spMkLst>
            <pc:docMk/>
            <pc:sldMk cId="4284502419" sldId="265"/>
            <ac:spMk id="3" creationId="{EE175A63-36B0-CECB-0B07-44D6AAC9086E}"/>
          </ac:spMkLst>
        </pc:spChg>
        <pc:spChg chg="mod ord">
          <ac:chgData name="Sean O Fithcheallaigh" userId="47659c31-a575-4792-8be3-61268c4ee0d6" providerId="ADAL" clId="{A00DBCA1-E1BD-4C02-BB36-528815D88A8B}" dt="2024-04-20T20:00:52.767" v="934" actId="700"/>
          <ac:spMkLst>
            <pc:docMk/>
            <pc:sldMk cId="4284502419" sldId="265"/>
            <ac:spMk id="4" creationId="{69971EC0-74E7-CD58-DCC3-9F0012F9A474}"/>
          </ac:spMkLst>
        </pc:spChg>
        <pc:spChg chg="add mod ord">
          <ac:chgData name="Sean O Fithcheallaigh" userId="47659c31-a575-4792-8be3-61268c4ee0d6" providerId="ADAL" clId="{A00DBCA1-E1BD-4C02-BB36-528815D88A8B}" dt="2024-04-20T20:40:46.050" v="2945" actId="1076"/>
          <ac:spMkLst>
            <pc:docMk/>
            <pc:sldMk cId="4284502419" sldId="265"/>
            <ac:spMk id="5" creationId="{8B74359D-39CC-589B-1643-20904CA4E64C}"/>
          </ac:spMkLst>
        </pc:spChg>
        <pc:spChg chg="add mod">
          <ac:chgData name="Sean O Fithcheallaigh" userId="47659c31-a575-4792-8be3-61268c4ee0d6" providerId="ADAL" clId="{A00DBCA1-E1BD-4C02-BB36-528815D88A8B}" dt="2024-04-20T20:35:26.686" v="2602" actId="20577"/>
          <ac:spMkLst>
            <pc:docMk/>
            <pc:sldMk cId="4284502419" sldId="265"/>
            <ac:spMk id="6" creationId="{D8917F05-ED17-A033-DF53-9F7D8E84B7A6}"/>
          </ac:spMkLst>
        </pc:spChg>
        <pc:spChg chg="add mod">
          <ac:chgData name="Sean O Fithcheallaigh" userId="47659c31-a575-4792-8be3-61268c4ee0d6" providerId="ADAL" clId="{A00DBCA1-E1BD-4C02-BB36-528815D88A8B}" dt="2024-04-20T20:01:59.689" v="994"/>
          <ac:spMkLst>
            <pc:docMk/>
            <pc:sldMk cId="4284502419" sldId="265"/>
            <ac:spMk id="7" creationId="{98BC6162-181C-B363-DE87-7D358561D264}"/>
          </ac:spMkLst>
        </pc:spChg>
        <pc:picChg chg="add mod">
          <ac:chgData name="Sean O Fithcheallaigh" userId="47659c31-a575-4792-8be3-61268c4ee0d6" providerId="ADAL" clId="{A00DBCA1-E1BD-4C02-BB36-528815D88A8B}" dt="2024-04-20T20:34:38.997" v="2493" actId="1076"/>
          <ac:picMkLst>
            <pc:docMk/>
            <pc:sldMk cId="4284502419" sldId="265"/>
            <ac:picMk id="9" creationId="{0F76970F-815E-3AB8-F51F-F5B457452DB9}"/>
          </ac:picMkLst>
        </pc:picChg>
        <pc:picChg chg="add mod ord">
          <ac:chgData name="Sean O Fithcheallaigh" userId="47659c31-a575-4792-8be3-61268c4ee0d6" providerId="ADAL" clId="{A00DBCA1-E1BD-4C02-BB36-528815D88A8B}" dt="2024-04-20T20:33:36.478" v="2457" actId="1076"/>
          <ac:picMkLst>
            <pc:docMk/>
            <pc:sldMk cId="4284502419" sldId="265"/>
            <ac:picMk id="11" creationId="{650141E5-3AC2-59E3-194F-77E4352C8591}"/>
          </ac:picMkLst>
        </pc:picChg>
      </pc:sldChg>
      <pc:sldChg chg="addSp delSp modSp add mod">
        <pc:chgData name="Sean O Fithcheallaigh" userId="47659c31-a575-4792-8be3-61268c4ee0d6" providerId="ADAL" clId="{A00DBCA1-E1BD-4C02-BB36-528815D88A8B}" dt="2024-04-20T20:49:43.646" v="3151" actId="20577"/>
        <pc:sldMkLst>
          <pc:docMk/>
          <pc:sldMk cId="129023176" sldId="266"/>
        </pc:sldMkLst>
        <pc:spChg chg="mod">
          <ac:chgData name="Sean O Fithcheallaigh" userId="47659c31-a575-4792-8be3-61268c4ee0d6" providerId="ADAL" clId="{A00DBCA1-E1BD-4C02-BB36-528815D88A8B}" dt="2024-04-20T20:49:43.646" v="3151" actId="20577"/>
          <ac:spMkLst>
            <pc:docMk/>
            <pc:sldMk cId="129023176" sldId="266"/>
            <ac:spMk id="3" creationId="{6E0278D4-A37C-DE0F-37CD-F271C3D0E448}"/>
          </ac:spMkLst>
        </pc:spChg>
        <pc:picChg chg="add del mod ord modCrop">
          <ac:chgData name="Sean O Fithcheallaigh" userId="47659c31-a575-4792-8be3-61268c4ee0d6" providerId="ADAL" clId="{A00DBCA1-E1BD-4C02-BB36-528815D88A8B}" dt="2024-04-20T15:31:27.180" v="148" actId="478"/>
          <ac:picMkLst>
            <pc:docMk/>
            <pc:sldMk cId="129023176" sldId="266"/>
            <ac:picMk id="4" creationId="{98BF4B6C-A515-D4F3-6FD5-4A4E5C3F1965}"/>
          </ac:picMkLst>
        </pc:picChg>
        <pc:picChg chg="add mod ord modCrop">
          <ac:chgData name="Sean O Fithcheallaigh" userId="47659c31-a575-4792-8be3-61268c4ee0d6" providerId="ADAL" clId="{A00DBCA1-E1BD-4C02-BB36-528815D88A8B}" dt="2024-04-20T18:17:28.947" v="727" actId="14100"/>
          <ac:picMkLst>
            <pc:docMk/>
            <pc:sldMk cId="129023176" sldId="266"/>
            <ac:picMk id="12" creationId="{F692B469-DF98-C15C-1783-4DF0D3FFE83E}"/>
          </ac:picMkLst>
        </pc:picChg>
        <pc:picChg chg="add del mod">
          <ac:chgData name="Sean O Fithcheallaigh" userId="47659c31-a575-4792-8be3-61268c4ee0d6" providerId="ADAL" clId="{A00DBCA1-E1BD-4C02-BB36-528815D88A8B}" dt="2024-04-20T18:13:39.656" v="694" actId="478"/>
          <ac:picMkLst>
            <pc:docMk/>
            <pc:sldMk cId="129023176" sldId="266"/>
            <ac:picMk id="15" creationId="{DAAD6835-3577-29D4-DB8D-BC7044B2ABC1}"/>
          </ac:picMkLst>
        </pc:picChg>
        <pc:picChg chg="del">
          <ac:chgData name="Sean O Fithcheallaigh" userId="47659c31-a575-4792-8be3-61268c4ee0d6" providerId="ADAL" clId="{A00DBCA1-E1BD-4C02-BB36-528815D88A8B}" dt="2024-04-17T15:09:54.246" v="78" actId="478"/>
          <ac:picMkLst>
            <pc:docMk/>
            <pc:sldMk cId="129023176" sldId="266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20T18:17:42.189" v="728" actId="478"/>
          <ac:cxnSpMkLst>
            <pc:docMk/>
            <pc:sldMk cId="129023176" sldId="266"/>
            <ac:cxnSpMk id="4" creationId="{BDD009B8-CA67-402F-BE95-B70CC3C5F6E9}"/>
          </ac:cxnSpMkLst>
        </pc:cxnChg>
        <pc:cxnChg chg="add del mod">
          <ac:chgData name="Sean O Fithcheallaigh" userId="47659c31-a575-4792-8be3-61268c4ee0d6" providerId="ADAL" clId="{A00DBCA1-E1BD-4C02-BB36-528815D88A8B}" dt="2024-04-20T15:32:16.905" v="158" actId="478"/>
          <ac:cxnSpMkLst>
            <pc:docMk/>
            <pc:sldMk cId="129023176" sldId="266"/>
            <ac:cxnSpMk id="6" creationId="{534F2335-CA43-D5D3-874F-B7A9BD046BC6}"/>
          </ac:cxnSpMkLst>
        </pc:cxnChg>
        <pc:cxnChg chg="del mod">
          <ac:chgData name="Sean O Fithcheallaigh" userId="47659c31-a575-4792-8be3-61268c4ee0d6" providerId="ADAL" clId="{A00DBCA1-E1BD-4C02-BB36-528815D88A8B}" dt="2024-04-17T15:11:44.386" v="100" actId="478"/>
          <ac:cxnSpMkLst>
            <pc:docMk/>
            <pc:sldMk cId="129023176" sldId="266"/>
            <ac:cxnSpMk id="6" creationId="{B25F3BD7-3E12-A818-D951-ADEC84351BDA}"/>
          </ac:cxnSpMkLst>
        </pc:cxnChg>
        <pc:cxnChg chg="add del mod">
          <ac:chgData name="Sean O Fithcheallaigh" userId="47659c31-a575-4792-8be3-61268c4ee0d6" providerId="ADAL" clId="{A00DBCA1-E1BD-4C02-BB36-528815D88A8B}" dt="2024-04-20T18:17:48.178" v="731" actId="478"/>
          <ac:cxnSpMkLst>
            <pc:docMk/>
            <pc:sldMk cId="129023176" sldId="266"/>
            <ac:cxnSpMk id="6" creationId="{B960D3CB-B000-E4A3-EF92-1FED3C0480F9}"/>
          </ac:cxnSpMkLst>
        </pc:cxnChg>
        <pc:cxnChg chg="add del mod">
          <ac:chgData name="Sean O Fithcheallaigh" userId="47659c31-a575-4792-8be3-61268c4ee0d6" providerId="ADAL" clId="{A00DBCA1-E1BD-4C02-BB36-528815D88A8B}" dt="2024-04-20T15:32:15.699" v="157" actId="478"/>
          <ac:cxnSpMkLst>
            <pc:docMk/>
            <pc:sldMk cId="129023176" sldId="266"/>
            <ac:cxnSpMk id="8" creationId="{4758D358-B172-FE53-517B-E654F7855685}"/>
          </ac:cxnSpMkLst>
        </pc:cxnChg>
        <pc:cxnChg chg="add del">
          <ac:chgData name="Sean O Fithcheallaigh" userId="47659c31-a575-4792-8be3-61268c4ee0d6" providerId="ADAL" clId="{A00DBCA1-E1BD-4C02-BB36-528815D88A8B}" dt="2024-04-20T18:17:44.989" v="729" actId="478"/>
          <ac:cxnSpMkLst>
            <pc:docMk/>
            <pc:sldMk cId="129023176" sldId="266"/>
            <ac:cxnSpMk id="8" creationId="{ED94F6FD-4B64-29B2-BB0A-551861A831E3}"/>
          </ac:cxnSpMkLst>
        </pc:cxnChg>
        <pc:cxnChg chg="add del mod">
          <ac:chgData name="Sean O Fithcheallaigh" userId="47659c31-a575-4792-8be3-61268c4ee0d6" providerId="ADAL" clId="{A00DBCA1-E1BD-4C02-BB36-528815D88A8B}" dt="2024-04-20T18:17:46.442" v="730" actId="478"/>
          <ac:cxnSpMkLst>
            <pc:docMk/>
            <pc:sldMk cId="129023176" sldId="266"/>
            <ac:cxnSpMk id="10" creationId="{A015A6E4-6939-EB3D-39A7-B0FBEF1BE95B}"/>
          </ac:cxnSpMkLst>
        </pc:cxnChg>
        <pc:cxnChg chg="del">
          <ac:chgData name="Sean O Fithcheallaigh" userId="47659c31-a575-4792-8be3-61268c4ee0d6" providerId="ADAL" clId="{A00DBCA1-E1BD-4C02-BB36-528815D88A8B}" dt="2024-04-17T15:11:47.862" v="103" actId="478"/>
          <ac:cxnSpMkLst>
            <pc:docMk/>
            <pc:sldMk cId="129023176" sldId="266"/>
            <ac:cxnSpMk id="12" creationId="{83EF70D2-40A7-E68A-ED5B-308F1786E83A}"/>
          </ac:cxnSpMkLst>
        </pc:cxnChg>
        <pc:cxnChg chg="add del mod">
          <ac:chgData name="Sean O Fithcheallaigh" userId="47659c31-a575-4792-8be3-61268c4ee0d6" providerId="ADAL" clId="{A00DBCA1-E1BD-4C02-BB36-528815D88A8B}" dt="2024-04-20T15:32:20.701" v="160" actId="478"/>
          <ac:cxnSpMkLst>
            <pc:docMk/>
            <pc:sldMk cId="129023176" sldId="266"/>
            <ac:cxnSpMk id="12" creationId="{CA934FFC-AE1E-6ACD-0D5F-69DB6D01231D}"/>
          </ac:cxnSpMkLst>
        </pc:cxnChg>
        <pc:cxnChg chg="add del mod">
          <ac:chgData name="Sean O Fithcheallaigh" userId="47659c31-a575-4792-8be3-61268c4ee0d6" providerId="ADAL" clId="{A00DBCA1-E1BD-4C02-BB36-528815D88A8B}" dt="2024-04-20T15:32:18.553" v="159" actId="478"/>
          <ac:cxnSpMkLst>
            <pc:docMk/>
            <pc:sldMk cId="129023176" sldId="266"/>
            <ac:cxnSpMk id="13" creationId="{9BAD3F1B-6045-8282-242F-635B9A747836}"/>
          </ac:cxnSpMkLst>
        </pc:cxnChg>
        <pc:cxnChg chg="del">
          <ac:chgData name="Sean O Fithcheallaigh" userId="47659c31-a575-4792-8be3-61268c4ee0d6" providerId="ADAL" clId="{A00DBCA1-E1BD-4C02-BB36-528815D88A8B}" dt="2024-04-17T15:11:46.592" v="102" actId="478"/>
          <ac:cxnSpMkLst>
            <pc:docMk/>
            <pc:sldMk cId="129023176" sldId="266"/>
            <ac:cxnSpMk id="14" creationId="{0681145B-0026-DB8F-5A05-C215D4DE73EE}"/>
          </ac:cxnSpMkLst>
        </pc:cxnChg>
        <pc:cxnChg chg="del">
          <ac:chgData name="Sean O Fithcheallaigh" userId="47659c31-a575-4792-8be3-61268c4ee0d6" providerId="ADAL" clId="{A00DBCA1-E1BD-4C02-BB36-528815D88A8B}" dt="2024-04-17T15:11:45.366" v="101" actId="478"/>
          <ac:cxnSpMkLst>
            <pc:docMk/>
            <pc:sldMk cId="129023176" sldId="266"/>
            <ac:cxnSpMk id="16" creationId="{8C3952DF-AAA3-C877-6DDC-9303EE1A2A73}"/>
          </ac:cxnSpMkLst>
        </pc:cxnChg>
      </pc:sldChg>
      <pc:sldChg chg="addSp delSp modSp add del mod">
        <pc:chgData name="Sean O Fithcheallaigh" userId="47659c31-a575-4792-8be3-61268c4ee0d6" providerId="ADAL" clId="{A00DBCA1-E1BD-4C02-BB36-528815D88A8B}" dt="2024-04-17T15:08:58.384" v="70" actId="2696"/>
        <pc:sldMkLst>
          <pc:docMk/>
          <pc:sldMk cId="2365521372" sldId="266"/>
        </pc:sldMkLst>
        <pc:picChg chg="add del mod">
          <ac:chgData name="Sean O Fithcheallaigh" userId="47659c31-a575-4792-8be3-61268c4ee0d6" providerId="ADAL" clId="{A00DBCA1-E1BD-4C02-BB36-528815D88A8B}" dt="2024-04-17T15:08:14.706" v="61" actId="478"/>
          <ac:picMkLst>
            <pc:docMk/>
            <pc:sldMk cId="2365521372" sldId="266"/>
            <ac:picMk id="4" creationId="{D537A898-17A9-95C1-35DF-A43B61B898C5}"/>
          </ac:picMkLst>
        </pc:picChg>
        <pc:picChg chg="add mod">
          <ac:chgData name="Sean O Fithcheallaigh" userId="47659c31-a575-4792-8be3-61268c4ee0d6" providerId="ADAL" clId="{A00DBCA1-E1BD-4C02-BB36-528815D88A8B}" dt="2024-04-17T15:08:43.473" v="69" actId="1076"/>
          <ac:picMkLst>
            <pc:docMk/>
            <pc:sldMk cId="2365521372" sldId="266"/>
            <ac:picMk id="7" creationId="{4D0D7060-7053-8DC8-2046-FD2B9576928A}"/>
          </ac:picMkLst>
        </pc:picChg>
        <pc:picChg chg="del">
          <ac:chgData name="Sean O Fithcheallaigh" userId="47659c31-a575-4792-8be3-61268c4ee0d6" providerId="ADAL" clId="{A00DBCA1-E1BD-4C02-BB36-528815D88A8B}" dt="2024-04-17T15:05:51.910" v="54" actId="478"/>
          <ac:picMkLst>
            <pc:docMk/>
            <pc:sldMk cId="2365521372" sldId="266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A00DBCA1-E1BD-4C02-BB36-528815D88A8B}" dt="2024-04-20T20:40:22.759" v="2944" actId="20577"/>
        <pc:sldMkLst>
          <pc:docMk/>
          <pc:sldMk cId="3614502453" sldId="267"/>
        </pc:sldMkLst>
        <pc:spChg chg="mod">
          <ac:chgData name="Sean O Fithcheallaigh" userId="47659c31-a575-4792-8be3-61268c4ee0d6" providerId="ADAL" clId="{A00DBCA1-E1BD-4C02-BB36-528815D88A8B}" dt="2024-04-20T16:54:33.736" v="169" actId="20577"/>
          <ac:spMkLst>
            <pc:docMk/>
            <pc:sldMk cId="3614502453" sldId="267"/>
            <ac:spMk id="2" creationId="{34D60807-593D-B6E4-7AE4-7CF45EBBFEDA}"/>
          </ac:spMkLst>
        </pc:spChg>
        <pc:spChg chg="mod">
          <ac:chgData name="Sean O Fithcheallaigh" userId="47659c31-a575-4792-8be3-61268c4ee0d6" providerId="ADAL" clId="{A00DBCA1-E1BD-4C02-BB36-528815D88A8B}" dt="2024-04-20T20:40:22.759" v="2944" actId="20577"/>
          <ac:spMkLst>
            <pc:docMk/>
            <pc:sldMk cId="3614502453" sldId="267"/>
            <ac:spMk id="3" creationId="{13A96DD8-307D-473C-C18D-20E27E856752}"/>
          </ac:spMkLst>
        </pc:spChg>
        <pc:spChg chg="add del mod">
          <ac:chgData name="Sean O Fithcheallaigh" userId="47659c31-a575-4792-8be3-61268c4ee0d6" providerId="ADAL" clId="{A00DBCA1-E1BD-4C02-BB36-528815D88A8B}" dt="2024-04-20T17:08:02.474" v="518" actId="478"/>
          <ac:spMkLst>
            <pc:docMk/>
            <pc:sldMk cId="3614502453" sldId="267"/>
            <ac:spMk id="5" creationId="{3BBDD9A1-C9E4-8B71-AEEE-4AC46A02E4BD}"/>
          </ac:spMkLst>
        </pc:spChg>
        <pc:spChg chg="add del mod">
          <ac:chgData name="Sean O Fithcheallaigh" userId="47659c31-a575-4792-8be3-61268c4ee0d6" providerId="ADAL" clId="{A00DBCA1-E1BD-4C02-BB36-528815D88A8B}" dt="2024-04-20T17:08:03.323" v="519" actId="478"/>
          <ac:spMkLst>
            <pc:docMk/>
            <pc:sldMk cId="3614502453" sldId="267"/>
            <ac:spMk id="6" creationId="{DB7DCE2B-41F9-BE97-C701-339B94F20D4D}"/>
          </ac:spMkLst>
        </pc:spChg>
        <pc:spChg chg="add del mod">
          <ac:chgData name="Sean O Fithcheallaigh" userId="47659c31-a575-4792-8be3-61268c4ee0d6" providerId="ADAL" clId="{A00DBCA1-E1BD-4C02-BB36-528815D88A8B}" dt="2024-04-20T17:08:04.056" v="520" actId="478"/>
          <ac:spMkLst>
            <pc:docMk/>
            <pc:sldMk cId="3614502453" sldId="267"/>
            <ac:spMk id="7" creationId="{BE543C21-03E4-9BA0-3C8E-EE01C0BD49AB}"/>
          </ac:spMkLst>
        </pc:spChg>
        <pc:spChg chg="add del mod">
          <ac:chgData name="Sean O Fithcheallaigh" userId="47659c31-a575-4792-8be3-61268c4ee0d6" providerId="ADAL" clId="{A00DBCA1-E1BD-4C02-BB36-528815D88A8B}" dt="2024-04-20T17:08:00.219" v="517" actId="478"/>
          <ac:spMkLst>
            <pc:docMk/>
            <pc:sldMk cId="3614502453" sldId="267"/>
            <ac:spMk id="8" creationId="{3C47E519-FDA5-0E97-B465-081A2AFD6025}"/>
          </ac:spMkLst>
        </pc:spChg>
        <pc:picChg chg="add mod">
          <ac:chgData name="Sean O Fithcheallaigh" userId="47659c31-a575-4792-8be3-61268c4ee0d6" providerId="ADAL" clId="{A00DBCA1-E1BD-4C02-BB36-528815D88A8B}" dt="2024-04-20T20:37:24.778" v="2770" actId="167"/>
          <ac:picMkLst>
            <pc:docMk/>
            <pc:sldMk cId="3614502453" sldId="267"/>
            <ac:picMk id="5" creationId="{FB8017AF-1B1A-8A35-41F1-53347F390E5D}"/>
          </ac:picMkLst>
        </pc:picChg>
        <pc:picChg chg="add del mod">
          <ac:chgData name="Sean O Fithcheallaigh" userId="47659c31-a575-4792-8be3-61268c4ee0d6" providerId="ADAL" clId="{A00DBCA1-E1BD-4C02-BB36-528815D88A8B}" dt="2024-04-20T19:19:28.512" v="732" actId="478"/>
          <ac:picMkLst>
            <pc:docMk/>
            <pc:sldMk cId="3614502453" sldId="267"/>
            <ac:picMk id="1026" creationId="{DE4B107D-E35A-9A62-C4B3-DC0DF3CDE1AF}"/>
          </ac:picMkLst>
        </pc:picChg>
        <pc:picChg chg="add del mod">
          <ac:chgData name="Sean O Fithcheallaigh" userId="47659c31-a575-4792-8be3-61268c4ee0d6" providerId="ADAL" clId="{A00DBCA1-E1BD-4C02-BB36-528815D88A8B}" dt="2024-04-20T19:19:30.660" v="733" actId="478"/>
          <ac:picMkLst>
            <pc:docMk/>
            <pc:sldMk cId="3614502453" sldId="267"/>
            <ac:picMk id="1028" creationId="{6F4458BC-D3DE-698C-CF70-4C31B62A3F5B}"/>
          </ac:picMkLst>
        </pc:picChg>
        <pc:picChg chg="add del mod">
          <ac:chgData name="Sean O Fithcheallaigh" userId="47659c31-a575-4792-8be3-61268c4ee0d6" providerId="ADAL" clId="{A00DBCA1-E1BD-4C02-BB36-528815D88A8B}" dt="2024-04-20T19:19:31.605" v="734" actId="478"/>
          <ac:picMkLst>
            <pc:docMk/>
            <pc:sldMk cId="3614502453" sldId="267"/>
            <ac:picMk id="1030" creationId="{DADB068D-187E-A8D8-F72D-19BCCB8EF339}"/>
          </ac:picMkLst>
        </pc:picChg>
      </pc:sldChg>
      <pc:sldChg chg="addSp delSp modSp new mod modClrScheme chgLayout">
        <pc:chgData name="Sean O Fithcheallaigh" userId="47659c31-a575-4792-8be3-61268c4ee0d6" providerId="ADAL" clId="{A00DBCA1-E1BD-4C02-BB36-528815D88A8B}" dt="2024-04-20T20:43:10.632" v="3031" actId="207"/>
        <pc:sldMkLst>
          <pc:docMk/>
          <pc:sldMk cId="1936036229" sldId="268"/>
        </pc:sldMkLst>
        <pc:spChg chg="del 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2" creationId="{B8D27BD8-39EF-2911-31AE-E7FB9C28C9F3}"/>
          </ac:spMkLst>
        </pc:spChg>
        <pc:spChg chg="del 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3" creationId="{A3D99195-D44D-58BC-F84A-97E711E44967}"/>
          </ac:spMkLst>
        </pc:spChg>
        <pc:spChg chg="del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4" creationId="{2A776975-B6C7-A358-1BB0-16D667ACB649}"/>
          </ac:spMkLst>
        </pc:spChg>
        <pc:spChg chg="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5" creationId="{5FD5D998-F248-0400-3B80-6F096751E473}"/>
          </ac:spMkLst>
        </pc:spChg>
        <pc:spChg chg="add mod ord">
          <ac:chgData name="Sean O Fithcheallaigh" userId="47659c31-a575-4792-8be3-61268c4ee0d6" providerId="ADAL" clId="{A00DBCA1-E1BD-4C02-BB36-528815D88A8B}" dt="2024-04-20T20:24:56.232" v="1698" actId="20577"/>
          <ac:spMkLst>
            <pc:docMk/>
            <pc:sldMk cId="1936036229" sldId="268"/>
            <ac:spMk id="6" creationId="{3C603FAD-A61A-E6D1-622F-51F35D0A65A3}"/>
          </ac:spMkLst>
        </pc:spChg>
        <pc:spChg chg="add mod ord">
          <ac:chgData name="Sean O Fithcheallaigh" userId="47659c31-a575-4792-8be3-61268c4ee0d6" providerId="ADAL" clId="{A00DBCA1-E1BD-4C02-BB36-528815D88A8B}" dt="2024-04-20T20:43:10.632" v="3031" actId="207"/>
          <ac:spMkLst>
            <pc:docMk/>
            <pc:sldMk cId="1936036229" sldId="268"/>
            <ac:spMk id="7" creationId="{02DF75E7-A481-2B47-2F6C-D03D8BCCEAA5}"/>
          </ac:spMkLst>
        </pc:spChg>
        <pc:spChg chg="add mod">
          <ac:chgData name="Sean O Fithcheallaigh" userId="47659c31-a575-4792-8be3-61268c4ee0d6" providerId="ADAL" clId="{A00DBCA1-E1BD-4C02-BB36-528815D88A8B}" dt="2024-04-20T20:43:10.027" v="3030" actId="767"/>
          <ac:spMkLst>
            <pc:docMk/>
            <pc:sldMk cId="1936036229" sldId="268"/>
            <ac:spMk id="8" creationId="{FEFB3CC9-E0C1-24E6-E670-03A16A0FCEAA}"/>
          </ac:spMkLst>
        </pc:spChg>
      </pc:sldChg>
      <pc:sldMasterChg chg="modSldLayout">
        <pc:chgData name="Sean O Fithcheallaigh" userId="47659c31-a575-4792-8be3-61268c4ee0d6" providerId="ADAL" clId="{A00DBCA1-E1BD-4C02-BB36-528815D88A8B}" dt="2024-04-20T17:51:11.332" v="572"/>
        <pc:sldMasterMkLst>
          <pc:docMk/>
          <pc:sldMasterMk cId="2989193502" sldId="2147483884"/>
        </pc:sldMasterMkLst>
        <pc:sldLayoutChg chg="addSp modSp mod">
          <pc:chgData name="Sean O Fithcheallaigh" userId="47659c31-a575-4792-8be3-61268c4ee0d6" providerId="ADAL" clId="{A00DBCA1-E1BD-4C02-BB36-528815D88A8B}" dt="2024-04-20T17:50:31.067" v="562" actId="1076"/>
          <pc:sldLayoutMkLst>
            <pc:docMk/>
            <pc:sldMasterMk cId="2989193502" sldId="2147483884"/>
            <pc:sldLayoutMk cId="1032340772" sldId="2147483885"/>
          </pc:sldLayoutMkLst>
          <pc:picChg chg="add mod">
            <ac:chgData name="Sean O Fithcheallaigh" userId="47659c31-a575-4792-8be3-61268c4ee0d6" providerId="ADAL" clId="{A00DBCA1-E1BD-4C02-BB36-528815D88A8B}" dt="2024-04-20T17:50:31.067" v="562" actId="1076"/>
            <ac:picMkLst>
              <pc:docMk/>
              <pc:sldMasterMk cId="2989193502" sldId="2147483884"/>
              <pc:sldLayoutMk cId="1032340772" sldId="2147483885"/>
              <ac:picMk id="10" creationId="{7C0631F4-3CF6-2996-36C7-A49BF5C0D24A}"/>
            </ac:picMkLst>
          </pc:picChg>
        </pc:sldLayoutChg>
        <pc:sldLayoutChg chg="addSp modSp mod">
          <pc:chgData name="Sean O Fithcheallaigh" userId="47659c31-a575-4792-8be3-61268c4ee0d6" providerId="ADAL" clId="{A00DBCA1-E1BD-4C02-BB36-528815D88A8B}" dt="2024-04-20T17:50:35.161" v="563" actId="1076"/>
          <pc:sldLayoutMkLst>
            <pc:docMk/>
            <pc:sldMasterMk cId="2989193502" sldId="2147483884"/>
            <pc:sldLayoutMk cId="2634379243" sldId="2147483886"/>
          </pc:sldLayoutMkLst>
          <pc:picChg chg="add mod">
            <ac:chgData name="Sean O Fithcheallaigh" userId="47659c31-a575-4792-8be3-61268c4ee0d6" providerId="ADAL" clId="{A00DBCA1-E1BD-4C02-BB36-528815D88A8B}" dt="2024-04-20T17:50:35.161" v="563" actId="1076"/>
            <ac:picMkLst>
              <pc:docMk/>
              <pc:sldMasterMk cId="2989193502" sldId="2147483884"/>
              <pc:sldLayoutMk cId="2634379243" sldId="2147483886"/>
              <ac:picMk id="4" creationId="{7D1D1F21-097D-0ABE-5EBC-3E333469FFE7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2.016" v="564"/>
          <pc:sldLayoutMkLst>
            <pc:docMk/>
            <pc:sldMasterMk cId="2989193502" sldId="2147483884"/>
            <pc:sldLayoutMk cId="2601701279" sldId="2147483887"/>
          </pc:sldLayoutMkLst>
          <pc:picChg chg="add mod">
            <ac:chgData name="Sean O Fithcheallaigh" userId="47659c31-a575-4792-8be3-61268c4ee0d6" providerId="ADAL" clId="{A00DBCA1-E1BD-4C02-BB36-528815D88A8B}" dt="2024-04-20T17:50:52.016" v="564"/>
            <ac:picMkLst>
              <pc:docMk/>
              <pc:sldMasterMk cId="2989193502" sldId="2147483884"/>
              <pc:sldLayoutMk cId="2601701279" sldId="2147483887"/>
              <ac:picMk id="10" creationId="{2F62F564-480A-E644-6F30-2F3791692DBE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5.794" v="565"/>
          <pc:sldLayoutMkLst>
            <pc:docMk/>
            <pc:sldMasterMk cId="2989193502" sldId="2147483884"/>
            <pc:sldLayoutMk cId="2006694186" sldId="2147483888"/>
          </pc:sldLayoutMkLst>
          <pc:picChg chg="add mod">
            <ac:chgData name="Sean O Fithcheallaigh" userId="47659c31-a575-4792-8be3-61268c4ee0d6" providerId="ADAL" clId="{A00DBCA1-E1BD-4C02-BB36-528815D88A8B}" dt="2024-04-20T17:50:55.794" v="565"/>
            <ac:picMkLst>
              <pc:docMk/>
              <pc:sldMasterMk cId="2989193502" sldId="2147483884"/>
              <pc:sldLayoutMk cId="2006694186" sldId="2147483888"/>
              <ac:picMk id="2" creationId="{83E7C4D9-98D3-A200-A2B0-7D09F0B74A6A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7.611" v="566"/>
          <pc:sldLayoutMkLst>
            <pc:docMk/>
            <pc:sldMasterMk cId="2989193502" sldId="2147483884"/>
            <pc:sldLayoutMk cId="2349671932" sldId="2147483889"/>
          </pc:sldLayoutMkLst>
          <pc:picChg chg="add mod">
            <ac:chgData name="Sean O Fithcheallaigh" userId="47659c31-a575-4792-8be3-61268c4ee0d6" providerId="ADAL" clId="{A00DBCA1-E1BD-4C02-BB36-528815D88A8B}" dt="2024-04-20T17:50:57.611" v="566"/>
            <ac:picMkLst>
              <pc:docMk/>
              <pc:sldMasterMk cId="2989193502" sldId="2147483884"/>
              <pc:sldLayoutMk cId="2349671932" sldId="2147483889"/>
              <ac:picMk id="2" creationId="{FFE7BEA8-CE00-9D9E-BB40-9B827977155F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0.537" v="567"/>
          <pc:sldLayoutMkLst>
            <pc:docMk/>
            <pc:sldMasterMk cId="2989193502" sldId="2147483884"/>
            <pc:sldLayoutMk cId="2885172000" sldId="2147483890"/>
          </pc:sldLayoutMkLst>
          <pc:picChg chg="add mod">
            <ac:chgData name="Sean O Fithcheallaigh" userId="47659c31-a575-4792-8be3-61268c4ee0d6" providerId="ADAL" clId="{A00DBCA1-E1BD-4C02-BB36-528815D88A8B}" dt="2024-04-20T17:51:00.537" v="567"/>
            <ac:picMkLst>
              <pc:docMk/>
              <pc:sldMasterMk cId="2989193502" sldId="2147483884"/>
              <pc:sldLayoutMk cId="2885172000" sldId="2147483890"/>
              <ac:picMk id="6" creationId="{0A549EBF-664F-80F7-FA39-9B4BDC58F972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2.221" v="568"/>
          <pc:sldLayoutMkLst>
            <pc:docMk/>
            <pc:sldMasterMk cId="2989193502" sldId="2147483884"/>
            <pc:sldLayoutMk cId="873411810" sldId="2147483891"/>
          </pc:sldLayoutMkLst>
          <pc:picChg chg="add mod">
            <ac:chgData name="Sean O Fithcheallaigh" userId="47659c31-a575-4792-8be3-61268c4ee0d6" providerId="ADAL" clId="{A00DBCA1-E1BD-4C02-BB36-528815D88A8B}" dt="2024-04-20T17:51:02.221" v="568"/>
            <ac:picMkLst>
              <pc:docMk/>
              <pc:sldMasterMk cId="2989193502" sldId="2147483884"/>
              <pc:sldLayoutMk cId="873411810" sldId="2147483891"/>
              <ac:picMk id="2" creationId="{757219C7-8E04-826A-A5D0-1E7AAF5B882A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4.122" v="569"/>
          <pc:sldLayoutMkLst>
            <pc:docMk/>
            <pc:sldMasterMk cId="2989193502" sldId="2147483884"/>
            <pc:sldLayoutMk cId="1387623995" sldId="2147483892"/>
          </pc:sldLayoutMkLst>
          <pc:picChg chg="add mod">
            <ac:chgData name="Sean O Fithcheallaigh" userId="47659c31-a575-4792-8be3-61268c4ee0d6" providerId="ADAL" clId="{A00DBCA1-E1BD-4C02-BB36-528815D88A8B}" dt="2024-04-20T17:51:04.122" v="569"/>
            <ac:picMkLst>
              <pc:docMk/>
              <pc:sldMasterMk cId="2989193502" sldId="2147483884"/>
              <pc:sldLayoutMk cId="1387623995" sldId="2147483892"/>
              <ac:picMk id="10" creationId="{2F6A0E8A-F5FA-68A7-F98C-C02AB71DB359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7.035" v="570"/>
          <pc:sldLayoutMkLst>
            <pc:docMk/>
            <pc:sldMasterMk cId="2989193502" sldId="2147483884"/>
            <pc:sldLayoutMk cId="4025620083" sldId="2147483893"/>
          </pc:sldLayoutMkLst>
          <pc:picChg chg="add mod">
            <ac:chgData name="Sean O Fithcheallaigh" userId="47659c31-a575-4792-8be3-61268c4ee0d6" providerId="ADAL" clId="{A00DBCA1-E1BD-4C02-BB36-528815D88A8B}" dt="2024-04-20T17:51:07.035" v="570"/>
            <ac:picMkLst>
              <pc:docMk/>
              <pc:sldMasterMk cId="2989193502" sldId="2147483884"/>
              <pc:sldLayoutMk cId="4025620083" sldId="2147483893"/>
              <ac:picMk id="10" creationId="{3010C03A-5066-9B4A-F34B-39A8DC41135F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9.257" v="571"/>
          <pc:sldLayoutMkLst>
            <pc:docMk/>
            <pc:sldMasterMk cId="2989193502" sldId="2147483884"/>
            <pc:sldLayoutMk cId="508955739" sldId="2147483894"/>
          </pc:sldLayoutMkLst>
          <pc:picChg chg="add mod">
            <ac:chgData name="Sean O Fithcheallaigh" userId="47659c31-a575-4792-8be3-61268c4ee0d6" providerId="ADAL" clId="{A00DBCA1-E1BD-4C02-BB36-528815D88A8B}" dt="2024-04-20T17:51:09.257" v="571"/>
            <ac:picMkLst>
              <pc:docMk/>
              <pc:sldMasterMk cId="2989193502" sldId="2147483884"/>
              <pc:sldLayoutMk cId="508955739" sldId="2147483894"/>
              <ac:picMk id="7" creationId="{B3060A5B-86EB-D7FF-749F-295ADD65775C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11.332" v="572"/>
          <pc:sldLayoutMkLst>
            <pc:docMk/>
            <pc:sldMasterMk cId="2989193502" sldId="2147483884"/>
            <pc:sldLayoutMk cId="4079772589" sldId="2147483895"/>
          </pc:sldLayoutMkLst>
          <pc:picChg chg="add mod">
            <ac:chgData name="Sean O Fithcheallaigh" userId="47659c31-a575-4792-8be3-61268c4ee0d6" providerId="ADAL" clId="{A00DBCA1-E1BD-4C02-BB36-528815D88A8B}" dt="2024-04-20T17:51:11.332" v="572"/>
            <ac:picMkLst>
              <pc:docMk/>
              <pc:sldMasterMk cId="2989193502" sldId="2147483884"/>
              <pc:sldLayoutMk cId="4079772589" sldId="2147483895"/>
              <ac:picMk id="9" creationId="{4F97A35D-3A09-6E19-5512-2C9126DB9691}"/>
            </ac:picMkLst>
          </pc:picChg>
        </pc:sldLayoutChg>
      </pc:sldMasterChg>
    </pc:docChg>
  </pc:docChgLst>
  <pc:docChgLst>
    <pc:chgData name="Sean O Fithcheallaigh" userId="S::o_fithcheallaigh-s@ulster.ac.uk::47659c31-a575-4792-8be3-61268c4ee0d6" providerId="AD" clId="Web-{032E5FF3-2429-0E8D-C6B9-E4571FA76166}"/>
    <pc:docChg chg="modSld">
      <pc:chgData name="Sean O Fithcheallaigh" userId="S::o_fithcheallaigh-s@ulster.ac.uk::47659c31-a575-4792-8be3-61268c4ee0d6" providerId="AD" clId="Web-{032E5FF3-2429-0E8D-C6B9-E4571FA76166}" dt="2024-07-29T10:39:30.838" v="448" actId="20577"/>
      <pc:docMkLst>
        <pc:docMk/>
      </pc:docMkLst>
      <pc:sldChg chg="modSp">
        <pc:chgData name="Sean O Fithcheallaigh" userId="S::o_fithcheallaigh-s@ulster.ac.uk::47659c31-a575-4792-8be3-61268c4ee0d6" providerId="AD" clId="Web-{032E5FF3-2429-0E8D-C6B9-E4571FA76166}" dt="2024-07-29T09:12:21.238" v="132" actId="20577"/>
        <pc:sldMkLst>
          <pc:docMk/>
          <pc:sldMk cId="1936036229" sldId="268"/>
        </pc:sldMkLst>
        <pc:spChg chg="mod">
          <ac:chgData name="Sean O Fithcheallaigh" userId="S::o_fithcheallaigh-s@ulster.ac.uk::47659c31-a575-4792-8be3-61268c4ee0d6" providerId="AD" clId="Web-{032E5FF3-2429-0E8D-C6B9-E4571FA76166}" dt="2024-07-29T09:12:21.238" v="132" actId="20577"/>
          <ac:spMkLst>
            <pc:docMk/>
            <pc:sldMk cId="1936036229" sldId="268"/>
            <ac:spMk id="7" creationId="{02DF75E7-A481-2B47-2F6C-D03D8BCCEAA5}"/>
          </ac:spMkLst>
        </pc:spChg>
      </pc:sldChg>
      <pc:sldChg chg="addSp delSp modSp">
        <pc:chgData name="Sean O Fithcheallaigh" userId="S::o_fithcheallaigh-s@ulster.ac.uk::47659c31-a575-4792-8be3-61268c4ee0d6" providerId="AD" clId="Web-{032E5FF3-2429-0E8D-C6B9-E4571FA76166}" dt="2024-07-29T10:39:30.838" v="448" actId="20577"/>
        <pc:sldMkLst>
          <pc:docMk/>
          <pc:sldMk cId="1904912217" sldId="273"/>
        </pc:sldMkLst>
        <pc:spChg chg="add del mod">
          <ac:chgData name="Sean O Fithcheallaigh" userId="S::o_fithcheallaigh-s@ulster.ac.uk::47659c31-a575-4792-8be3-61268c4ee0d6" providerId="AD" clId="Web-{032E5FF3-2429-0E8D-C6B9-E4571FA76166}" dt="2024-07-29T09:48:07.233" v="224"/>
          <ac:spMkLst>
            <pc:docMk/>
            <pc:sldMk cId="1904912217" sldId="273"/>
            <ac:spMk id="6" creationId="{A71BDBBC-F2AA-40A9-9A72-A13F7B5EF07F}"/>
          </ac:spMkLst>
        </pc:spChg>
        <pc:spChg chg="mod">
          <ac:chgData name="Sean O Fithcheallaigh" userId="S::o_fithcheallaigh-s@ulster.ac.uk::47659c31-a575-4792-8be3-61268c4ee0d6" providerId="AD" clId="Web-{032E5FF3-2429-0E8D-C6B9-E4571FA76166}" dt="2024-07-29T10:33:47.357" v="412" actId="14100"/>
          <ac:spMkLst>
            <pc:docMk/>
            <pc:sldMk cId="1904912217" sldId="273"/>
            <ac:spMk id="7" creationId="{E6995BD0-FCE6-9480-6492-7083A14D4D46}"/>
          </ac:spMkLst>
        </pc:spChg>
        <pc:spChg chg="add mod">
          <ac:chgData name="Sean O Fithcheallaigh" userId="S::o_fithcheallaigh-s@ulster.ac.uk::47659c31-a575-4792-8be3-61268c4ee0d6" providerId="AD" clId="Web-{032E5FF3-2429-0E8D-C6B9-E4571FA76166}" dt="2024-07-29T10:39:30.838" v="448" actId="20577"/>
          <ac:spMkLst>
            <pc:docMk/>
            <pc:sldMk cId="1904912217" sldId="273"/>
            <ac:spMk id="11" creationId="{FCC30C14-6C41-4329-FB18-1A5229604682}"/>
          </ac:spMkLst>
        </pc:spChg>
        <pc:spChg chg="add mod">
          <ac:chgData name="Sean O Fithcheallaigh" userId="S::o_fithcheallaigh-s@ulster.ac.uk::47659c31-a575-4792-8be3-61268c4ee0d6" providerId="AD" clId="Web-{032E5FF3-2429-0E8D-C6B9-E4571FA76166}" dt="2024-07-29T10:33:55.435" v="413" actId="1076"/>
          <ac:spMkLst>
            <pc:docMk/>
            <pc:sldMk cId="1904912217" sldId="273"/>
            <ac:spMk id="12" creationId="{606D3062-A3D2-27F7-65A5-9B18A70A4696}"/>
          </ac:spMkLst>
        </pc:spChg>
        <pc:spChg chg="add mod">
          <ac:chgData name="Sean O Fithcheallaigh" userId="S::o_fithcheallaigh-s@ulster.ac.uk::47659c31-a575-4792-8be3-61268c4ee0d6" providerId="AD" clId="Web-{032E5FF3-2429-0E8D-C6B9-E4571FA76166}" dt="2024-07-29T10:33:15.762" v="408" actId="1076"/>
          <ac:spMkLst>
            <pc:docMk/>
            <pc:sldMk cId="1904912217" sldId="273"/>
            <ac:spMk id="20" creationId="{58E21A6A-CAF9-91A7-AADF-A3F1944B0C87}"/>
          </ac:spMkLst>
        </pc:spChg>
        <pc:spChg chg="add mod">
          <ac:chgData name="Sean O Fithcheallaigh" userId="S::o_fithcheallaigh-s@ulster.ac.uk::47659c31-a575-4792-8be3-61268c4ee0d6" providerId="AD" clId="Web-{032E5FF3-2429-0E8D-C6B9-E4571FA76166}" dt="2024-07-29T10:39:07.556" v="446" actId="14100"/>
          <ac:spMkLst>
            <pc:docMk/>
            <pc:sldMk cId="1904912217" sldId="273"/>
            <ac:spMk id="21" creationId="{D7951B2B-67A2-27AF-63A5-9165ABFB6E89}"/>
          </ac:spMkLst>
        </pc:spChg>
        <pc:spChg chg="add mod">
          <ac:chgData name="Sean O Fithcheallaigh" userId="S::o_fithcheallaigh-s@ulster.ac.uk::47659c31-a575-4792-8be3-61268c4ee0d6" providerId="AD" clId="Web-{032E5FF3-2429-0E8D-C6B9-E4571FA76166}" dt="2024-07-29T10:37:13.208" v="438" actId="1076"/>
          <ac:spMkLst>
            <pc:docMk/>
            <pc:sldMk cId="1904912217" sldId="273"/>
            <ac:spMk id="22" creationId="{A13E8EEE-0414-8805-9827-5AF8453A21BC}"/>
          </ac:spMkLst>
        </pc:spChg>
        <pc:spChg chg="add mod">
          <ac:chgData name="Sean O Fithcheallaigh" userId="S::o_fithcheallaigh-s@ulster.ac.uk::47659c31-a575-4792-8be3-61268c4ee0d6" providerId="AD" clId="Web-{032E5FF3-2429-0E8D-C6B9-E4571FA76166}" dt="2024-07-29T10:38:50.196" v="442" actId="14100"/>
          <ac:spMkLst>
            <pc:docMk/>
            <pc:sldMk cId="1904912217" sldId="273"/>
            <ac:spMk id="23" creationId="{4B8DBF04-EF3C-D0D2-27E1-42FEECFA3133}"/>
          </ac:spMkLst>
        </pc:spChg>
        <pc:spChg chg="add del">
          <ac:chgData name="Sean O Fithcheallaigh" userId="S::o_fithcheallaigh-s@ulster.ac.uk::47659c31-a575-4792-8be3-61268c4ee0d6" providerId="AD" clId="Web-{032E5FF3-2429-0E8D-C6B9-E4571FA76166}" dt="2024-07-29T10:30:24.553" v="373"/>
          <ac:spMkLst>
            <pc:docMk/>
            <pc:sldMk cId="1904912217" sldId="273"/>
            <ac:spMk id="24" creationId="{D8CC1FB2-5E18-525B-73C5-58CF81A342F8}"/>
          </ac:spMkLst>
        </pc:spChg>
        <pc:spChg chg="add mod">
          <ac:chgData name="Sean O Fithcheallaigh" userId="S::o_fithcheallaigh-s@ulster.ac.uk::47659c31-a575-4792-8be3-61268c4ee0d6" providerId="AD" clId="Web-{032E5FF3-2429-0E8D-C6B9-E4571FA76166}" dt="2024-07-29T10:39:12.415" v="447" actId="1076"/>
          <ac:spMkLst>
            <pc:docMk/>
            <pc:sldMk cId="1904912217" sldId="273"/>
            <ac:spMk id="25" creationId="{8424B649-C5AE-D4DE-5988-198EE8A6CBC0}"/>
          </ac:spMkLst>
        </pc:spChg>
        <pc:spChg chg="add del mod">
          <ac:chgData name="Sean O Fithcheallaigh" userId="S::o_fithcheallaigh-s@ulster.ac.uk::47659c31-a575-4792-8be3-61268c4ee0d6" providerId="AD" clId="Web-{032E5FF3-2429-0E8D-C6B9-E4571FA76166}" dt="2024-07-29T10:37:07.551" v="437"/>
          <ac:spMkLst>
            <pc:docMk/>
            <pc:sldMk cId="1904912217" sldId="273"/>
            <ac:spMk id="26" creationId="{EE4EDCE4-A5F7-F3A4-75D4-6C6C3D672AE5}"/>
          </ac:spMkLst>
        </pc:spChg>
        <pc:spChg chg="add del mod">
          <ac:chgData name="Sean O Fithcheallaigh" userId="S::o_fithcheallaigh-s@ulster.ac.uk::47659c31-a575-4792-8be3-61268c4ee0d6" providerId="AD" clId="Web-{032E5FF3-2429-0E8D-C6B9-E4571FA76166}" dt="2024-07-29T10:37:26.943" v="441"/>
          <ac:spMkLst>
            <pc:docMk/>
            <pc:sldMk cId="1904912217" sldId="273"/>
            <ac:spMk id="27" creationId="{3A7D520D-CB3E-D297-15A8-9524DA855501}"/>
          </ac:spMkLst>
        </pc:spChg>
        <pc:spChg chg="add del mod ord">
          <ac:chgData name="Sean O Fithcheallaigh" userId="S::o_fithcheallaigh-s@ulster.ac.uk::47659c31-a575-4792-8be3-61268c4ee0d6" providerId="AD" clId="Web-{032E5FF3-2429-0E8D-C6B9-E4571FA76166}" dt="2024-07-29T10:36:28.347" v="428"/>
          <ac:spMkLst>
            <pc:docMk/>
            <pc:sldMk cId="1904912217" sldId="273"/>
            <ac:spMk id="28" creationId="{5663F6A0-453A-B528-E944-27DF7AC4F722}"/>
          </ac:spMkLst>
        </pc:spChg>
        <pc:spChg chg="add mod">
          <ac:chgData name="Sean O Fithcheallaigh" userId="S::o_fithcheallaigh-s@ulster.ac.uk::47659c31-a575-4792-8be3-61268c4ee0d6" providerId="AD" clId="Web-{032E5FF3-2429-0E8D-C6B9-E4571FA76166}" dt="2024-07-29T10:37:20.411" v="440" actId="1076"/>
          <ac:spMkLst>
            <pc:docMk/>
            <pc:sldMk cId="1904912217" sldId="273"/>
            <ac:spMk id="29" creationId="{8CB96BEA-B482-B4BF-F7C4-75E6EBB4D619}"/>
          </ac:spMkLst>
        </pc:spChg>
        <pc:spChg chg="add mod">
          <ac:chgData name="Sean O Fithcheallaigh" userId="S::o_fithcheallaigh-s@ulster.ac.uk::47659c31-a575-4792-8be3-61268c4ee0d6" providerId="AD" clId="Web-{032E5FF3-2429-0E8D-C6B9-E4571FA76166}" dt="2024-07-29T10:39:00.837" v="445" actId="20577"/>
          <ac:spMkLst>
            <pc:docMk/>
            <pc:sldMk cId="1904912217" sldId="273"/>
            <ac:spMk id="30" creationId="{AA62FF44-DF6E-9A5A-538C-B6569E4CCE1B}"/>
          </ac:spMkLst>
        </pc:spChg>
        <pc:picChg chg="add del mod">
          <ac:chgData name="Sean O Fithcheallaigh" userId="S::o_fithcheallaigh-s@ulster.ac.uk::47659c31-a575-4792-8be3-61268c4ee0d6" providerId="AD" clId="Web-{032E5FF3-2429-0E8D-C6B9-E4571FA76166}" dt="2024-07-29T10:14:13.539" v="268"/>
          <ac:picMkLst>
            <pc:docMk/>
            <pc:sldMk cId="1904912217" sldId="273"/>
            <ac:picMk id="3" creationId="{71C1DF12-B58D-AA42-E20B-9DC6B69702F7}"/>
          </ac:picMkLst>
        </pc:picChg>
        <pc:picChg chg="add del mod">
          <ac:chgData name="Sean O Fithcheallaigh" userId="S::o_fithcheallaigh-s@ulster.ac.uk::47659c31-a575-4792-8be3-61268c4ee0d6" providerId="AD" clId="Web-{032E5FF3-2429-0E8D-C6B9-E4571FA76166}" dt="2024-07-29T10:19:18.794" v="272"/>
          <ac:picMkLst>
            <pc:docMk/>
            <pc:sldMk cId="1904912217" sldId="273"/>
            <ac:picMk id="8" creationId="{3DC59F25-5814-4C65-9A0E-B16240983FD9}"/>
          </ac:picMkLst>
        </pc:picChg>
        <pc:picChg chg="add del mod">
          <ac:chgData name="Sean O Fithcheallaigh" userId="S::o_fithcheallaigh-s@ulster.ac.uk::47659c31-a575-4792-8be3-61268c4ee0d6" providerId="AD" clId="Web-{032E5FF3-2429-0E8D-C6B9-E4571FA76166}" dt="2024-07-29T10:19:55.905" v="276"/>
          <ac:picMkLst>
            <pc:docMk/>
            <pc:sldMk cId="1904912217" sldId="273"/>
            <ac:picMk id="9" creationId="{D4832BA9-4884-6CC9-9233-930EEFE239DF}"/>
          </ac:picMkLst>
        </pc:picChg>
        <pc:picChg chg="del">
          <ac:chgData name="Sean O Fithcheallaigh" userId="S::o_fithcheallaigh-s@ulster.ac.uk::47659c31-a575-4792-8be3-61268c4ee0d6" providerId="AD" clId="Web-{032E5FF3-2429-0E8D-C6B9-E4571FA76166}" dt="2024-07-29T09:48:02.030" v="222"/>
          <ac:picMkLst>
            <pc:docMk/>
            <pc:sldMk cId="1904912217" sldId="273"/>
            <ac:picMk id="13" creationId="{103EA31A-3268-3608-5D95-D4D2866CAF70}"/>
          </ac:picMkLst>
        </pc:picChg>
        <pc:picChg chg="del">
          <ac:chgData name="Sean O Fithcheallaigh" userId="S::o_fithcheallaigh-s@ulster.ac.uk::47659c31-a575-4792-8be3-61268c4ee0d6" providerId="AD" clId="Web-{032E5FF3-2429-0E8D-C6B9-E4571FA76166}" dt="2024-07-29T09:47:59.670" v="221"/>
          <ac:picMkLst>
            <pc:docMk/>
            <pc:sldMk cId="1904912217" sldId="273"/>
            <ac:picMk id="14" creationId="{ED97C9AC-66B4-C7C0-B9EF-7E43788A2110}"/>
          </ac:picMkLst>
        </pc:picChg>
        <pc:picChg chg="add del mod">
          <ac:chgData name="Sean O Fithcheallaigh" userId="S::o_fithcheallaigh-s@ulster.ac.uk::47659c31-a575-4792-8be3-61268c4ee0d6" providerId="AD" clId="Web-{032E5FF3-2429-0E8D-C6B9-E4571FA76166}" dt="2024-07-29T10:20:36.891" v="280"/>
          <ac:picMkLst>
            <pc:docMk/>
            <pc:sldMk cId="1904912217" sldId="273"/>
            <ac:picMk id="15" creationId="{6722825E-9EB9-E356-BAC5-FF67B5CAB9BE}"/>
          </ac:picMkLst>
        </pc:picChg>
        <pc:picChg chg="add del mod">
          <ac:chgData name="Sean O Fithcheallaigh" userId="S::o_fithcheallaigh-s@ulster.ac.uk::47659c31-a575-4792-8be3-61268c4ee0d6" providerId="AD" clId="Web-{032E5FF3-2429-0E8D-C6B9-E4571FA76166}" dt="2024-07-29T10:20:27.812" v="277"/>
          <ac:picMkLst>
            <pc:docMk/>
            <pc:sldMk cId="1904912217" sldId="273"/>
            <ac:picMk id="16" creationId="{5CC5D06F-4E65-7A90-1A30-5609AB391E80}"/>
          </ac:picMkLst>
        </pc:picChg>
        <pc:picChg chg="add mod">
          <ac:chgData name="Sean O Fithcheallaigh" userId="S::o_fithcheallaigh-s@ulster.ac.uk::47659c31-a575-4792-8be3-61268c4ee0d6" providerId="AD" clId="Web-{032E5FF3-2429-0E8D-C6B9-E4571FA76166}" dt="2024-07-29T10:33:55.451" v="414" actId="1076"/>
          <ac:picMkLst>
            <pc:docMk/>
            <pc:sldMk cId="1904912217" sldId="273"/>
            <ac:picMk id="17" creationId="{A74D87AA-BB47-214C-E80E-3EE424F42136}"/>
          </ac:picMkLst>
        </pc:picChg>
        <pc:picChg chg="add mod">
          <ac:chgData name="Sean O Fithcheallaigh" userId="S::o_fithcheallaigh-s@ulster.ac.uk::47659c31-a575-4792-8be3-61268c4ee0d6" providerId="AD" clId="Web-{032E5FF3-2429-0E8D-C6B9-E4571FA76166}" dt="2024-07-29T10:33:08.277" v="404" actId="1076"/>
          <ac:picMkLst>
            <pc:docMk/>
            <pc:sldMk cId="1904912217" sldId="273"/>
            <ac:picMk id="18" creationId="{3726583D-217B-CB2B-E8F7-EC751056781F}"/>
          </ac:picMkLst>
        </pc:picChg>
        <pc:picChg chg="add mod">
          <ac:chgData name="Sean O Fithcheallaigh" userId="S::o_fithcheallaigh-s@ulster.ac.uk::47659c31-a575-4792-8be3-61268c4ee0d6" providerId="AD" clId="Web-{032E5FF3-2429-0E8D-C6B9-E4571FA76166}" dt="2024-07-29T10:33:15.762" v="407" actId="1076"/>
          <ac:picMkLst>
            <pc:docMk/>
            <pc:sldMk cId="1904912217" sldId="273"/>
            <ac:picMk id="19" creationId="{A288A8BC-DE93-B7B1-5B55-EF9524B6B1D4}"/>
          </ac:picMkLst>
        </pc:picChg>
      </pc:sld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  <pc:docChgLst>
    <pc:chgData name="Sean O Fithcheallaigh" userId="47659c31-a575-4792-8be3-61268c4ee0d6" providerId="ADAL" clId="{1980D397-4810-4ACF-A3E7-322A51BCC3B7}"/>
    <pc:docChg chg="custSel addSld delSld modSld">
      <pc:chgData name="Sean O Fithcheallaigh" userId="47659c31-a575-4792-8be3-61268c4ee0d6" providerId="ADAL" clId="{1980D397-4810-4ACF-A3E7-322A51BCC3B7}" dt="2024-03-29T13:47:28.240" v="1779" actId="20577"/>
      <pc:docMkLst>
        <pc:docMk/>
      </pc:docMkLst>
      <pc:sldChg chg="modSp mod">
        <pc:chgData name="Sean O Fithcheallaigh" userId="47659c31-a575-4792-8be3-61268c4ee0d6" providerId="ADAL" clId="{1980D397-4810-4ACF-A3E7-322A51BCC3B7}" dt="2024-03-29T10:18:50.590" v="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1980D397-4810-4ACF-A3E7-322A51BCC3B7}" dt="2024-03-29T10:18:50.590" v="3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delSp modSp mod">
        <pc:chgData name="Sean O Fithcheallaigh" userId="47659c31-a575-4792-8be3-61268c4ee0d6" providerId="ADAL" clId="{1980D397-4810-4ACF-A3E7-322A51BCC3B7}" dt="2024-03-29T10:19:45.673" v="110" actId="20577"/>
        <pc:sldMkLst>
          <pc:docMk/>
          <pc:sldMk cId="3126834720" sldId="257"/>
        </pc:sldMkLst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6" creationId="{E0BBAE84-68A8-27FD-899F-5CDAF2AC1E95}"/>
          </ac:spMkLst>
        </pc:spChg>
        <pc:spChg chg="mod">
          <ac:chgData name="Sean O Fithcheallaigh" userId="47659c31-a575-4792-8be3-61268c4ee0d6" providerId="ADAL" clId="{1980D397-4810-4ACF-A3E7-322A51BCC3B7}" dt="2024-03-29T10:19:24.599" v="70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1980D397-4810-4ACF-A3E7-322A51BCC3B7}" dt="2024-03-29T10:19:45.673" v="110" actId="20577"/>
          <ac:spMkLst>
            <pc:docMk/>
            <pc:sldMk cId="3126834720" sldId="257"/>
            <ac:spMk id="22" creationId="{7E902860-1C74-5CA9-A793-C728FE4F2298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7" creationId="{EF46DCAD-7D94-7B9B-51EF-B4C3FAC004D1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8" creationId="{96652C29-5EF2-FFC2-5E0D-819921E7E15A}"/>
          </ac:spMkLst>
        </pc:spChg>
        <pc:picChg chg="del">
          <ac:chgData name="Sean O Fithcheallaigh" userId="47659c31-a575-4792-8be3-61268c4ee0d6" providerId="ADAL" clId="{1980D397-4810-4ACF-A3E7-322A51BCC3B7}" dt="2024-03-29T10:19:18.297" v="69" actId="478"/>
          <ac:picMkLst>
            <pc:docMk/>
            <pc:sldMk cId="3126834720" sldId="257"/>
            <ac:picMk id="7" creationId="{3478E47B-3487-5A38-739A-75A7EE015E55}"/>
          </ac:picMkLst>
        </pc:picChg>
        <pc:picChg chg="mod">
          <ac:chgData name="Sean O Fithcheallaigh" userId="47659c31-a575-4792-8be3-61268c4ee0d6" providerId="ADAL" clId="{1980D397-4810-4ACF-A3E7-322A51BCC3B7}" dt="2024-03-29T10:19:24.599" v="70" actId="1076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1980D397-4810-4ACF-A3E7-322A51BCC3B7}" dt="2024-03-29T10:19:31.804" v="72" actId="1076"/>
          <ac:picMkLst>
            <pc:docMk/>
            <pc:sldMk cId="3126834720" sldId="257"/>
            <ac:picMk id="24" creationId="{0DD4D4B0-0A52-1DF7-B880-785EA01EC5FA}"/>
          </ac:picMkLst>
        </pc:picChg>
      </pc:sldChg>
      <pc:sldChg chg="addSp delSp modSp mod">
        <pc:chgData name="Sean O Fithcheallaigh" userId="47659c31-a575-4792-8be3-61268c4ee0d6" providerId="ADAL" clId="{1980D397-4810-4ACF-A3E7-322A51BCC3B7}" dt="2024-03-29T13:01:39.671" v="874" actId="20577"/>
        <pc:sldMkLst>
          <pc:docMk/>
          <pc:sldMk cId="2974212779" sldId="262"/>
        </pc:sldMkLst>
        <pc:spChg chg="mod">
          <ac:chgData name="Sean O Fithcheallaigh" userId="47659c31-a575-4792-8be3-61268c4ee0d6" providerId="ADAL" clId="{1980D397-4810-4ACF-A3E7-322A51BCC3B7}" dt="2024-03-29T10:20:30.926" v="155" actId="27636"/>
          <ac:spMkLst>
            <pc:docMk/>
            <pc:sldMk cId="2974212779" sldId="262"/>
            <ac:spMk id="3" creationId="{6E0278D4-A37C-DE0F-37CD-F271C3D0E448}"/>
          </ac:spMkLst>
        </pc:spChg>
        <pc:spChg chg="add mod">
          <ac:chgData name="Sean O Fithcheallaigh" userId="47659c31-a575-4792-8be3-61268c4ee0d6" providerId="ADAL" clId="{1980D397-4810-4ACF-A3E7-322A51BCC3B7}" dt="2024-03-29T13:01:19.622" v="869" actId="20577"/>
          <ac:spMkLst>
            <pc:docMk/>
            <pc:sldMk cId="2974212779" sldId="262"/>
            <ac:spMk id="5" creationId="{3311A326-65C2-427F-85D4-B23964CF345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6" creationId="{D81FD54A-A947-EFCC-5FD9-69780A56783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7" creationId="{C17CB13B-E901-5B0A-8349-1A54F83A8834}"/>
          </ac:spMkLst>
        </pc:spChg>
        <pc:spChg chg="del mod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8" creationId="{5C583157-4AA1-418C-C8AC-7FB69545DA72}"/>
          </ac:spMkLst>
        </pc:spChg>
        <pc:spChg chg="add mod">
          <ac:chgData name="Sean O Fithcheallaigh" userId="47659c31-a575-4792-8be3-61268c4ee0d6" providerId="ADAL" clId="{1980D397-4810-4ACF-A3E7-322A51BCC3B7}" dt="2024-03-29T13:01:39.671" v="874" actId="20577"/>
          <ac:spMkLst>
            <pc:docMk/>
            <pc:sldMk cId="2974212779" sldId="262"/>
            <ac:spMk id="9" creationId="{7272C01C-37DE-1348-C561-998991E0A057}"/>
          </ac:spMkLst>
        </pc:spChg>
        <pc:spChg chg="del mod">
          <ac:chgData name="Sean O Fithcheallaigh" userId="47659c31-a575-4792-8be3-61268c4ee0d6" providerId="ADAL" clId="{1980D397-4810-4ACF-A3E7-322A51BCC3B7}" dt="2024-03-29T10:20:22.419" v="133" actId="478"/>
          <ac:spMkLst>
            <pc:docMk/>
            <pc:sldMk cId="2974212779" sldId="262"/>
            <ac:spMk id="10" creationId="{7ADD75FB-3E51-CABF-D1C7-E1417E08191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1" creationId="{A6579307-C72F-D609-0576-3CA9714E9439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2" creationId="{C29278B9-BCC0-A549-C5BA-35BE5D83B6B2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3" creationId="{F5B1AED6-1697-FE06-BE46-2151F6022E7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4" creationId="{C8382BAB-4284-6E30-738A-F76878C873E3}"/>
          </ac:spMkLst>
        </pc:spChg>
        <pc:spChg chg="del">
          <ac:chgData name="Sean O Fithcheallaigh" userId="47659c31-a575-4792-8be3-61268c4ee0d6" providerId="ADAL" clId="{1980D397-4810-4ACF-A3E7-322A51BCC3B7}" dt="2024-03-29T10:20:20.523" v="131" actId="478"/>
          <ac:spMkLst>
            <pc:docMk/>
            <pc:sldMk cId="2974212779" sldId="262"/>
            <ac:spMk id="15" creationId="{A073518C-85F6-E23E-B2B9-0105D35E8078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6" creationId="{928A172D-4789-594A-C7C5-F96DE266C30C}"/>
          </ac:spMkLst>
        </pc:spChg>
        <pc:spChg chg="add mod">
          <ac:chgData name="Sean O Fithcheallaigh" userId="47659c31-a575-4792-8be3-61268c4ee0d6" providerId="ADAL" clId="{1980D397-4810-4ACF-A3E7-322A51BCC3B7}" dt="2024-03-29T10:41:08.917" v="597" actId="113"/>
          <ac:spMkLst>
            <pc:docMk/>
            <pc:sldMk cId="2974212779" sldId="262"/>
            <ac:spMk id="17" creationId="{B06ADF4B-E6B9-B728-8701-5A0E35630A0E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9" creationId="{397C546A-01F7-2044-63B8-FE196A756711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0" creationId="{2DCAFDB7-16A7-76EB-A056-2DE5E29E341C}"/>
          </ac:spMkLst>
        </pc:spChg>
        <pc:spChg chg="add mod">
          <ac:chgData name="Sean O Fithcheallaigh" userId="47659c31-a575-4792-8be3-61268c4ee0d6" providerId="ADAL" clId="{1980D397-4810-4ACF-A3E7-322A51BCC3B7}" dt="2024-03-29T10:41:15.498" v="598" actId="113"/>
          <ac:spMkLst>
            <pc:docMk/>
            <pc:sldMk cId="2974212779" sldId="262"/>
            <ac:spMk id="21" creationId="{D4B1CC3E-1A8E-83D7-1F27-8D023C40C893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2" creationId="{E8689BF9-9934-EE4D-1FA0-894ACC93294A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3" creationId="{9FA525A7-1036-E8E6-B222-1296D2249763}"/>
          </ac:spMkLst>
        </pc:spChg>
        <pc:spChg chg="add mod">
          <ac:chgData name="Sean O Fithcheallaigh" userId="47659c31-a575-4792-8be3-61268c4ee0d6" providerId="ADAL" clId="{1980D397-4810-4ACF-A3E7-322A51BCC3B7}" dt="2024-03-29T10:41:22.556" v="599" actId="113"/>
          <ac:spMkLst>
            <pc:docMk/>
            <pc:sldMk cId="2974212779" sldId="262"/>
            <ac:spMk id="24" creationId="{AD92B4A3-9F99-1D85-D674-84A568E4BC7D}"/>
          </ac:spMkLst>
        </pc:spChg>
        <pc:spChg chg="add mod">
          <ac:chgData name="Sean O Fithcheallaigh" userId="47659c31-a575-4792-8be3-61268c4ee0d6" providerId="ADAL" clId="{1980D397-4810-4ACF-A3E7-322A51BCC3B7}" dt="2024-03-29T10:50:17.919" v="688" actId="242"/>
          <ac:spMkLst>
            <pc:docMk/>
            <pc:sldMk cId="2974212779" sldId="262"/>
            <ac:spMk id="26" creationId="{432E74EC-8126-D74D-BEB7-A6FF6A6A691F}"/>
          </ac:spMkLst>
        </pc:spChg>
        <pc:picChg chg="add del mod">
          <ac:chgData name="Sean O Fithcheallaigh" userId="47659c31-a575-4792-8be3-61268c4ee0d6" providerId="ADAL" clId="{1980D397-4810-4ACF-A3E7-322A51BCC3B7}" dt="2024-03-29T10:55:31.964" v="689" actId="478"/>
          <ac:picMkLst>
            <pc:docMk/>
            <pc:sldMk cId="2974212779" sldId="262"/>
            <ac:picMk id="4" creationId="{32F9B0EA-19FB-8DBA-F6A7-13E3BB7937B2}"/>
          </ac:picMkLst>
        </pc:picChg>
        <pc:picChg chg="del">
          <ac:chgData name="Sean O Fithcheallaigh" userId="47659c31-a575-4792-8be3-61268c4ee0d6" providerId="ADAL" clId="{1980D397-4810-4ACF-A3E7-322A51BCC3B7}" dt="2024-03-29T10:20:38.463" v="158" actId="478"/>
          <ac:picMkLst>
            <pc:docMk/>
            <pc:sldMk cId="2974212779" sldId="262"/>
            <ac:picMk id="18" creationId="{B597DDEB-EEF5-95E8-0C12-339672F1D10C}"/>
          </ac:picMkLst>
        </pc:picChg>
        <pc:picChg chg="add mod">
          <ac:chgData name="Sean O Fithcheallaigh" userId="47659c31-a575-4792-8be3-61268c4ee0d6" providerId="ADAL" clId="{1980D397-4810-4ACF-A3E7-322A51BCC3B7}" dt="2024-03-29T10:55:35.209" v="691" actId="1076"/>
          <ac:picMkLst>
            <pc:docMk/>
            <pc:sldMk cId="2974212779" sldId="262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1980D397-4810-4ACF-A3E7-322A51BCC3B7}" dt="2024-03-29T11:42:01.947" v="820" actId="14100"/>
        <pc:sldMkLst>
          <pc:docMk/>
          <pc:sldMk cId="3987306874" sldId="263"/>
        </pc:sldMkLst>
        <pc:spChg chg="mod">
          <ac:chgData name="Sean O Fithcheallaigh" userId="47659c31-a575-4792-8be3-61268c4ee0d6" providerId="ADAL" clId="{1980D397-4810-4ACF-A3E7-322A51BCC3B7}" dt="2024-03-29T11:37:41.986" v="772" actId="20577"/>
          <ac:spMkLst>
            <pc:docMk/>
            <pc:sldMk cId="3987306874" sldId="263"/>
            <ac:spMk id="2" creationId="{F37D474F-0075-3404-D887-30844DB371EA}"/>
          </ac:spMkLst>
        </pc:spChg>
        <pc:spChg chg="del">
          <ac:chgData name="Sean O Fithcheallaigh" userId="47659c31-a575-4792-8be3-61268c4ee0d6" providerId="ADAL" clId="{1980D397-4810-4ACF-A3E7-322A51BCC3B7}" dt="2024-03-29T10:56:02.208" v="692"/>
          <ac:spMkLst>
            <pc:docMk/>
            <pc:sldMk cId="3987306874" sldId="263"/>
            <ac:spMk id="3" creationId="{BD306A27-E8F4-8BBB-88E1-109FBAE8BE40}"/>
          </ac:spMkLst>
        </pc:spChg>
        <pc:spChg chg="add del mod">
          <ac:chgData name="Sean O Fithcheallaigh" userId="47659c31-a575-4792-8be3-61268c4ee0d6" providerId="ADAL" clId="{1980D397-4810-4ACF-A3E7-322A51BCC3B7}" dt="2024-03-29T10:56:59.972" v="696"/>
          <ac:spMkLst>
            <pc:docMk/>
            <pc:sldMk cId="3987306874" sldId="263"/>
            <ac:spMk id="7" creationId="{8EA03F54-4069-40F3-840C-6B4707064986}"/>
          </ac:spMkLst>
        </pc:spChg>
        <pc:spChg chg="add del mod">
          <ac:chgData name="Sean O Fithcheallaigh" userId="47659c31-a575-4792-8be3-61268c4ee0d6" providerId="ADAL" clId="{1980D397-4810-4ACF-A3E7-322A51BCC3B7}" dt="2024-03-29T10:57:32.220" v="699"/>
          <ac:spMkLst>
            <pc:docMk/>
            <pc:sldMk cId="3987306874" sldId="263"/>
            <ac:spMk id="10" creationId="{F8FA5CFC-318D-9DFA-C8C4-9BD44C2B7D23}"/>
          </ac:spMkLst>
        </pc:spChg>
        <pc:spChg chg="add del mod">
          <ac:chgData name="Sean O Fithcheallaigh" userId="47659c31-a575-4792-8be3-61268c4ee0d6" providerId="ADAL" clId="{1980D397-4810-4ACF-A3E7-322A51BCC3B7}" dt="2024-03-29T11:18:04.074" v="704" actId="478"/>
          <ac:spMkLst>
            <pc:docMk/>
            <pc:sldMk cId="3987306874" sldId="263"/>
            <ac:spMk id="13" creationId="{8E1511DA-4785-FB44-6A18-9C246520C8A7}"/>
          </ac:spMkLst>
        </pc:spChg>
        <pc:graphicFrameChg chg="add del mod modGraphic">
          <ac:chgData name="Sean O Fithcheallaigh" userId="47659c31-a575-4792-8be3-61268c4ee0d6" providerId="ADAL" clId="{1980D397-4810-4ACF-A3E7-322A51BCC3B7}" dt="2024-03-29T10:56:15.262" v="695" actId="478"/>
          <ac:graphicFrameMkLst>
            <pc:docMk/>
            <pc:sldMk cId="3987306874" sldId="263"/>
            <ac:graphicFrameMk id="5" creationId="{D1D55AC7-0E2E-96C2-02B9-B343FDA8FA64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0:57:07.918" v="698" actId="478"/>
          <ac:graphicFrameMkLst>
            <pc:docMk/>
            <pc:sldMk cId="3987306874" sldId="263"/>
            <ac:graphicFrameMk id="8" creationId="{CBF14706-B7BF-72D4-E46F-B7358130D61A}"/>
          </ac:graphicFrameMkLst>
        </pc:graphicFrameChg>
        <pc:graphicFrameChg chg="add del mod modGraphic">
          <ac:chgData name="Sean O Fithcheallaigh" userId="47659c31-a575-4792-8be3-61268c4ee0d6" providerId="ADAL" clId="{1980D397-4810-4ACF-A3E7-322A51BCC3B7}" dt="2024-03-29T11:17:20.879" v="701" actId="478"/>
          <ac:graphicFrameMkLst>
            <pc:docMk/>
            <pc:sldMk cId="3987306874" sldId="263"/>
            <ac:graphicFrameMk id="11" creationId="{E694FDC9-0056-7F34-B245-7E4349A9E8C8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18:38.266" v="707" actId="478"/>
          <ac:graphicFrameMkLst>
            <pc:docMk/>
            <pc:sldMk cId="3987306874" sldId="263"/>
            <ac:graphicFrameMk id="14" creationId="{6383C70D-0DC3-7170-9F2E-804DE844B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24:46.259" v="708"/>
          <ac:graphicFrameMkLst>
            <pc:docMk/>
            <pc:sldMk cId="3987306874" sldId="263"/>
            <ac:graphicFrameMk id="15" creationId="{B8BB097B-8A4B-2B28-C9F8-8346F15EAF60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25:12.485" v="712" actId="478"/>
          <ac:graphicFrameMkLst>
            <pc:docMk/>
            <pc:sldMk cId="3987306874" sldId="263"/>
            <ac:graphicFrameMk id="16" creationId="{EE966A93-9F97-FC54-E413-90DC70F770F6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3:17.145" v="714" actId="478"/>
          <ac:graphicFrameMkLst>
            <pc:docMk/>
            <pc:sldMk cId="3987306874" sldId="263"/>
            <ac:graphicFrameMk id="17" creationId="{377646CE-C3B6-7B86-EFB0-50189C5C7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33:39.058" v="715"/>
          <ac:graphicFrameMkLst>
            <pc:docMk/>
            <pc:sldMk cId="3987306874" sldId="263"/>
            <ac:graphicFrameMk id="18" creationId="{C358AA80-6B70-3A04-DBD9-8655F3E2D1DD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26.037" v="719" actId="478"/>
          <ac:graphicFrameMkLst>
            <pc:docMk/>
            <pc:sldMk cId="3987306874" sldId="263"/>
            <ac:graphicFrameMk id="19" creationId="{5BC4482A-5AA7-53F3-9C52-B0785D037723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36.248" v="722" actId="478"/>
          <ac:graphicFrameMkLst>
            <pc:docMk/>
            <pc:sldMk cId="3987306874" sldId="263"/>
            <ac:graphicFrameMk id="20" creationId="{53126AA0-FA5E-5F01-F35E-7A4BCEB56C2F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41:17.441" v="812" actId="478"/>
          <ac:graphicFrameMkLst>
            <pc:docMk/>
            <pc:sldMk cId="3987306874" sldId="263"/>
            <ac:graphicFrameMk id="21" creationId="{EA29C361-7365-7092-869F-05C63F9F9352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1:19.306" v="813"/>
          <ac:graphicFrameMkLst>
            <pc:docMk/>
            <pc:sldMk cId="3987306874" sldId="263"/>
            <ac:graphicFrameMk id="22" creationId="{0EC18053-FA13-FDB6-998E-5FAC56111D83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2:01.947" v="820" actId="14100"/>
          <ac:graphicFrameMkLst>
            <pc:docMk/>
            <pc:sldMk cId="3987306874" sldId="263"/>
            <ac:graphicFrameMk id="23" creationId="{E5789AB4-5D9B-DE23-92E7-1FCBE18AAF1C}"/>
          </ac:graphicFrameMkLst>
        </pc:graphicFrameChg>
      </pc:sldChg>
      <pc:sldChg chg="addSp delSp modSp new mod">
        <pc:chgData name="Sean O Fithcheallaigh" userId="47659c31-a575-4792-8be3-61268c4ee0d6" providerId="ADAL" clId="{1980D397-4810-4ACF-A3E7-322A51BCC3B7}" dt="2024-03-29T12:53:04.368" v="868"/>
        <pc:sldMkLst>
          <pc:docMk/>
          <pc:sldMk cId="2173603187" sldId="264"/>
        </pc:sldMkLst>
        <pc:spChg chg="mod">
          <ac:chgData name="Sean O Fithcheallaigh" userId="47659c31-a575-4792-8be3-61268c4ee0d6" providerId="ADAL" clId="{1980D397-4810-4ACF-A3E7-322A51BCC3B7}" dt="2024-03-29T11:37:50.786" v="798" actId="20577"/>
          <ac:spMkLst>
            <pc:docMk/>
            <pc:sldMk cId="2173603187" sldId="264"/>
            <ac:spMk id="2" creationId="{68BBD2B2-6CB7-E61E-AEFE-5E35F2D69469}"/>
          </ac:spMkLst>
        </pc:spChg>
        <pc:spChg chg="del">
          <ac:chgData name="Sean O Fithcheallaigh" userId="47659c31-a575-4792-8be3-61268c4ee0d6" providerId="ADAL" clId="{1980D397-4810-4ACF-A3E7-322A51BCC3B7}" dt="2024-03-29T11:40:06.004" v="801" actId="478"/>
          <ac:spMkLst>
            <pc:docMk/>
            <pc:sldMk cId="2173603187" sldId="264"/>
            <ac:spMk id="3" creationId="{86909DA3-D6C7-319B-02AD-93A264DE928F}"/>
          </ac:spMkLst>
        </pc:spChg>
        <pc:graphicFrameChg chg="add del mod">
          <ac:chgData name="Sean O Fithcheallaigh" userId="47659c31-a575-4792-8be3-61268c4ee0d6" providerId="ADAL" clId="{1980D397-4810-4ACF-A3E7-322A51BCC3B7}" dt="2024-03-29T11:41:30.559" v="816" actId="478"/>
          <ac:graphicFrameMkLst>
            <pc:docMk/>
            <pc:sldMk cId="2173603187" sldId="264"/>
            <ac:graphicFrameMk id="5" creationId="{E0ECE10D-E0A0-1348-31CC-119DC8A09FA9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2:53:04.368" v="868"/>
          <ac:graphicFrameMkLst>
            <pc:docMk/>
            <pc:sldMk cId="2173603187" sldId="264"/>
            <ac:graphicFrameMk id="6" creationId="{98530067-7B4E-59CC-E074-93BC6BB9AC13}"/>
          </ac:graphicFrameMkLst>
        </pc:graphicFrameChg>
      </pc:sldChg>
      <pc:sldChg chg="del">
        <pc:chgData name="Sean O Fithcheallaigh" userId="47659c31-a575-4792-8be3-61268c4ee0d6" providerId="ADAL" clId="{1980D397-4810-4ACF-A3E7-322A51BCC3B7}" dt="2024-03-29T10:19:58.216" v="114" actId="47"/>
        <pc:sldMkLst>
          <pc:docMk/>
          <pc:sldMk cId="3782082519" sldId="265"/>
        </pc:sldMkLst>
      </pc:sldChg>
      <pc:sldChg chg="modSp new mod">
        <pc:chgData name="Sean O Fithcheallaigh" userId="47659c31-a575-4792-8be3-61268c4ee0d6" providerId="ADAL" clId="{1980D397-4810-4ACF-A3E7-322A51BCC3B7}" dt="2024-03-29T13:47:28.240" v="1779" actId="20577"/>
        <pc:sldMkLst>
          <pc:docMk/>
          <pc:sldMk cId="4284502419" sldId="265"/>
        </pc:sldMkLst>
        <pc:spChg chg="mod">
          <ac:chgData name="Sean O Fithcheallaigh" userId="47659c31-a575-4792-8be3-61268c4ee0d6" providerId="ADAL" clId="{1980D397-4810-4ACF-A3E7-322A51BCC3B7}" dt="2024-03-29T13:36:40.781" v="1292" actId="20577"/>
          <ac:spMkLst>
            <pc:docMk/>
            <pc:sldMk cId="4284502419" sldId="265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1980D397-4810-4ACF-A3E7-322A51BCC3B7}" dt="2024-03-29T13:47:28.240" v="1779" actId="20577"/>
          <ac:spMkLst>
            <pc:docMk/>
            <pc:sldMk cId="4284502419" sldId="265"/>
            <ac:spMk id="3" creationId="{EE175A63-36B0-CECB-0B07-44D6AAC9086E}"/>
          </ac:spMkLst>
        </pc:spChg>
      </pc:sldChg>
      <pc:sldChg chg="del">
        <pc:chgData name="Sean O Fithcheallaigh" userId="47659c31-a575-4792-8be3-61268c4ee0d6" providerId="ADAL" clId="{1980D397-4810-4ACF-A3E7-322A51BCC3B7}" dt="2024-03-29T10:20:07.058" v="118" actId="47"/>
        <pc:sldMkLst>
          <pc:docMk/>
          <pc:sldMk cId="3569103075" sldId="266"/>
        </pc:sldMkLst>
      </pc:sldChg>
      <pc:sldChg chg="del">
        <pc:chgData name="Sean O Fithcheallaigh" userId="47659c31-a575-4792-8be3-61268c4ee0d6" providerId="ADAL" clId="{1980D397-4810-4ACF-A3E7-322A51BCC3B7}" dt="2024-03-29T10:20:00.694" v="116" actId="47"/>
        <pc:sldMkLst>
          <pc:docMk/>
          <pc:sldMk cId="1050643754" sldId="270"/>
        </pc:sldMkLst>
      </pc:sldChg>
      <pc:sldChg chg="del">
        <pc:chgData name="Sean O Fithcheallaigh" userId="47659c31-a575-4792-8be3-61268c4ee0d6" providerId="ADAL" clId="{1980D397-4810-4ACF-A3E7-322A51BCC3B7}" dt="2024-03-29T10:20:02.997" v="117" actId="47"/>
        <pc:sldMkLst>
          <pc:docMk/>
          <pc:sldMk cId="1816625563" sldId="271"/>
        </pc:sldMkLst>
      </pc:sldChg>
      <pc:sldChg chg="del">
        <pc:chgData name="Sean O Fithcheallaigh" userId="47659c31-a575-4792-8be3-61268c4ee0d6" providerId="ADAL" clId="{1980D397-4810-4ACF-A3E7-322A51BCC3B7}" dt="2024-03-29T10:19:58.511" v="115" actId="47"/>
        <pc:sldMkLst>
          <pc:docMk/>
          <pc:sldMk cId="2456818696" sldId="272"/>
        </pc:sldMkLst>
      </pc:sldChg>
      <pc:sldChg chg="del">
        <pc:chgData name="Sean O Fithcheallaigh" userId="47659c31-a575-4792-8be3-61268c4ee0d6" providerId="ADAL" clId="{1980D397-4810-4ACF-A3E7-322A51BCC3B7}" dt="2024-03-29T10:19:57.938" v="113" actId="47"/>
        <pc:sldMkLst>
          <pc:docMk/>
          <pc:sldMk cId="3914633024" sldId="273"/>
        </pc:sldMkLst>
      </pc:sldChg>
      <pc:sldChg chg="del">
        <pc:chgData name="Sean O Fithcheallaigh" userId="47659c31-a575-4792-8be3-61268c4ee0d6" providerId="ADAL" clId="{1980D397-4810-4ACF-A3E7-322A51BCC3B7}" dt="2024-03-29T10:19:57.623" v="112" actId="47"/>
        <pc:sldMkLst>
          <pc:docMk/>
          <pc:sldMk cId="514336153" sldId="274"/>
        </pc:sldMkLst>
      </pc:sldChg>
      <pc:sldChg chg="del">
        <pc:chgData name="Sean O Fithcheallaigh" userId="47659c31-a575-4792-8be3-61268c4ee0d6" providerId="ADAL" clId="{1980D397-4810-4ACF-A3E7-322A51BCC3B7}" dt="2024-03-29T10:19:57.297" v="111" actId="47"/>
        <pc:sldMkLst>
          <pc:docMk/>
          <pc:sldMk cId="34599073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734-A788-4C44-A615-CFDCB507568B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0631F4-3CF6-2996-36C7-A49BF5C0D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59676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379E-BDDE-43DA-BA17-E6B54240C0B3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60A5B-86EB-D7FF-749F-295ADD6577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CD2D-99F9-4E1C-9F3B-8D374F39343D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7A35D-3A09-6E19-5512-2C9126DB96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1CA-0478-45A0-9435-D96032CA4164}" type="datetime1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D1F21-097D-0ABE-5EBC-3E333469F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5470-1C1D-4923-B8A8-961DFF721FBD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F62F564-480A-E644-6F30-2F3791692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50236"/>
            <a:ext cx="4937760" cy="4518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0235"/>
            <a:ext cx="4937760" cy="4518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1BE0-2C8A-4B1C-AFBF-7305842CD248}" type="datetime1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7C4D9-98D3-A200-A2B0-7D09F0B74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9A9-BEC6-4C36-B98F-DA784E00FBFE}" type="datetime1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7BEA8-CE00-9D9E-BB40-9B8279771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DF-4A67-459D-BBB9-9CF200764E01}" type="datetime1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49EBF-664F-80F7-FA39-9B4BDC58F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DF0-B384-4B57-B949-BD773032C594}" type="datetime1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7219C7-8E04-826A-A5D0-1E7AAF5B8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FC2E2-2BAF-4FF7-AB60-CB61E8F4481E}" type="datetime1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6A0E8A-F5FA-68A7-F98C-C02AB71DB3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4F2B-4496-4E96-BB72-FCD2DDED5FAC}" type="datetime1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10C03A-5066-9B4A-F34B-39A8DC411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F2E53-74FD-4822-A803-F8740BFB7820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federated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github.com/FedML-AI/Fed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f.cmu.edu/" TargetMode="External"/><Relationship Id="rId5" Type="http://schemas.openxmlformats.org/officeDocument/2006/relationships/hyperlink" Target="https://github.com/PaddlePaddle/PaddleFL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flower.ai/" TargetMode="External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PhD Supervisor Update Slides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29/07/24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A3E02-E8EC-3163-3EB7-6624B3DC79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516" y="238086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32971" y="2737187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51188" y="2737187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969514" y="4567190"/>
            <a:ext cx="152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Baseline 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132554" y="4542872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2</a:t>
            </a:fld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92679C-CBFF-1D0D-B253-5F6093FA0343}"/>
              </a:ext>
            </a:extLst>
          </p:cNvPr>
          <p:cNvSpPr/>
          <p:nvPr/>
        </p:nvSpPr>
        <p:spPr>
          <a:xfrm>
            <a:off x="8520925" y="273718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 descr="Circles with arrows outline">
            <a:extLst>
              <a:ext uri="{FF2B5EF4-FFF2-40B4-BE49-F238E27FC236}">
                <a16:creationId xmlns:a16="http://schemas.microsoft.com/office/drawing/2014/main" id="{D5B0E54B-2118-419A-B242-53C68036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6754" y="300174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33B563-52A8-80EC-78AA-3D98D3D69E78}"/>
              </a:ext>
            </a:extLst>
          </p:cNvPr>
          <p:cNvSpPr txBox="1"/>
          <p:nvPr/>
        </p:nvSpPr>
        <p:spPr>
          <a:xfrm>
            <a:off x="9026163" y="4542871"/>
            <a:ext cx="71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Do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40127-982A-D417-1D97-EFF227E44B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2" t="26349" r="35172" b="54305"/>
          <a:stretch/>
        </p:blipFill>
        <p:spPr>
          <a:xfrm>
            <a:off x="2074615" y="3252495"/>
            <a:ext cx="1312906" cy="510506"/>
          </a:xfrm>
          <a:prstGeom prst="rect">
            <a:avLst/>
          </a:prstGeom>
        </p:spPr>
      </p:pic>
      <p:pic>
        <p:nvPicPr>
          <p:cNvPr id="23" name="Picture 22" descr="A person pointing at a board&#10;&#10;Description automatically generated">
            <a:extLst>
              <a:ext uri="{FF2B5EF4-FFF2-40B4-BE49-F238E27FC236}">
                <a16:creationId xmlns:a16="http://schemas.microsoft.com/office/drawing/2014/main" id="{D68D1DBF-6CCC-D583-D6F6-3F81AAE4B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43" y="3053534"/>
            <a:ext cx="1210073" cy="9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C4A1E4CD-725B-B5E0-AB75-B70C49054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838"/>
          <a:stretch/>
        </p:blipFill>
        <p:spPr>
          <a:xfrm>
            <a:off x="8765163" y="3650216"/>
            <a:ext cx="3278752" cy="977775"/>
          </a:xfrm>
          <a:prstGeom prst="rect">
            <a:avLst/>
          </a:prstGeom>
        </p:spPr>
      </p:pic>
      <p:pic>
        <p:nvPicPr>
          <p:cNvPr id="12" name="Picture 11" descr="A logo with a number and a symbol&#10;&#10;Description automatically generated with medium confidence">
            <a:extLst>
              <a:ext uri="{FF2B5EF4-FFF2-40B4-BE49-F238E27FC236}">
                <a16:creationId xmlns:a16="http://schemas.microsoft.com/office/drawing/2014/main" id="{FA43199E-35FE-F615-203C-9A77E3A5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840" y="4628743"/>
            <a:ext cx="2964437" cy="1569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C8114-E2DD-3EF3-4556-29C6CB26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C2A7-3A3F-0042-4789-FB8ADDA8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52146"/>
            <a:ext cx="8587842" cy="51076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Baseline work is being carried out, initially, using the </a:t>
            </a:r>
            <a:r>
              <a:rPr lang="en-US" dirty="0">
                <a:hlinkClick r:id="rId4"/>
              </a:rPr>
              <a:t>Flower FL Framework</a:t>
            </a:r>
            <a:r>
              <a:rPr lang="en-US" dirty="0"/>
              <a:t>. Other frameworks which can be investigated and evaluated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PaddleLF</a:t>
            </a:r>
            <a:r>
              <a:rPr lang="en-US" dirty="0"/>
              <a:t>: Framework based on </a:t>
            </a:r>
            <a:r>
              <a:rPr lang="en-US" dirty="0" err="1"/>
              <a:t>PaddlePaddle</a:t>
            </a:r>
            <a:r>
              <a:rPr lang="en-US" dirty="0"/>
              <a:t> (</a:t>
            </a:r>
            <a:r>
              <a:rPr lang="en-US" u="sng" dirty="0"/>
              <a:t>Pa</a:t>
            </a:r>
            <a:r>
              <a:rPr lang="en-US" dirty="0"/>
              <a:t>rallel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/>
              <a:t>D</a:t>
            </a:r>
            <a:r>
              <a:rPr lang="en-US" dirty="0"/>
              <a:t>eep </a:t>
            </a:r>
            <a:r>
              <a:rPr lang="en-US" u="sng" dirty="0"/>
              <a:t>Le</a:t>
            </a:r>
            <a:r>
              <a:rPr lang="en-US" dirty="0"/>
              <a:t>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LEAF</a:t>
            </a:r>
            <a:r>
              <a:rPr lang="en-US" dirty="0"/>
              <a:t>: Benchmarking framework for leaning in federated settings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FedML</a:t>
            </a:r>
            <a:r>
              <a:rPr lang="en-US" dirty="0"/>
              <a:t>: Unified and Scalable ML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TensorFlow Federated</a:t>
            </a:r>
            <a:r>
              <a:rPr lang="en-US" dirty="0"/>
              <a:t>: Open-source framework for ML and other computations on decentralized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What will be want to baseline: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Various FL algorithms (i.e., FedAvg, </a:t>
            </a:r>
            <a:r>
              <a:rPr lang="en-US" dirty="0" err="1"/>
              <a:t>FedSGD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Network configurations (</a:t>
            </a:r>
            <a:r>
              <a:rPr lang="en-GB" dirty="0"/>
              <a:t>centralised</a:t>
            </a:r>
            <a:r>
              <a:rPr lang="en-US" dirty="0"/>
              <a:t>, </a:t>
            </a:r>
            <a:r>
              <a:rPr lang="en-GB" dirty="0"/>
              <a:t>decentralised</a:t>
            </a:r>
            <a:r>
              <a:rPr lang="en-US" dirty="0"/>
              <a:t>)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Different data distributions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the ability to make a client or server fail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Doing this will: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Inform algorithm design by allowing for an analysis of weakness/strengths in the baseline algorithms and results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impact of hardware/software configurations (µControllers, CPU/GPU, etc.)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5381-60CD-A487-94B9-BABF1EAB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 descr="A black flower with a white background&#10;&#10;Description automatically generated">
            <a:extLst>
              <a:ext uri="{FF2B5EF4-FFF2-40B4-BE49-F238E27FC236}">
                <a16:creationId xmlns:a16="http://schemas.microsoft.com/office/drawing/2014/main" id="{C5ED18DF-9E78-AEC6-EC92-9ACE417697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905" y="1637368"/>
            <a:ext cx="1341648" cy="1341648"/>
          </a:xfrm>
          <a:prstGeom prst="rect">
            <a:avLst/>
          </a:prstGeom>
        </p:spPr>
      </p:pic>
      <p:pic>
        <p:nvPicPr>
          <p:cNvPr id="8" name="Picture 7" descr="A black and grey text&#10;&#10;Description automatically generated">
            <a:extLst>
              <a:ext uri="{FF2B5EF4-FFF2-40B4-BE49-F238E27FC236}">
                <a16:creationId xmlns:a16="http://schemas.microsoft.com/office/drawing/2014/main" id="{B2855C25-2AEF-5543-E55E-94E2A5A1FC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8"/>
          <a:stretch/>
        </p:blipFill>
        <p:spPr>
          <a:xfrm>
            <a:off x="9733715" y="2779418"/>
            <a:ext cx="1590432" cy="5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8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E192CF1-6678-BED1-7834-8134DAFE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40" y="2947803"/>
            <a:ext cx="4385726" cy="3289296"/>
          </a:xfrm>
          <a:prstGeom prst="rect">
            <a:avLst/>
          </a:prstGeom>
        </p:spPr>
      </p:pic>
      <p:pic>
        <p:nvPicPr>
          <p:cNvPr id="6" name="Content Placeholder 5" descr="A graph of a training method&#10;&#10;Description automatically generated">
            <a:extLst>
              <a:ext uri="{FF2B5EF4-FFF2-40B4-BE49-F238E27FC236}">
                <a16:creationId xmlns:a16="http://schemas.microsoft.com/office/drawing/2014/main" id="{D63D08CA-DCB5-BF00-BEC8-E60846AD4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8" y="1310199"/>
            <a:ext cx="4032823" cy="30246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F2958-84A9-190E-9E89-6538D616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2"/>
          </a:xfrm>
        </p:spPr>
        <p:txBody>
          <a:bodyPr/>
          <a:lstStyle/>
          <a:p>
            <a:r>
              <a:rPr lang="en-US" dirty="0"/>
              <a:t>Baseline Work in Flower (CIFAR-10)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B2136C-E756-5B2A-20F3-0CCC96B0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1510" y="1401265"/>
            <a:ext cx="7213036" cy="1673265"/>
          </a:xfrm>
        </p:spPr>
        <p:txBody>
          <a:bodyPr>
            <a:normAutofit fontScale="92500"/>
          </a:bodyPr>
          <a:lstStyle/>
          <a:p>
            <a:r>
              <a:rPr lang="en-US" dirty="0"/>
              <a:t>Plot to the left shows maximum accuracy, using FedAvg with a traditional ML approach (blue trace) and a FL approach (orange trace)</a:t>
            </a:r>
          </a:p>
          <a:p>
            <a:pPr lvl="1"/>
            <a:r>
              <a:rPr lang="en-US" dirty="0"/>
              <a:t>Traditional approach used from 1, 2, 5, 10, 20, …, 100</a:t>
            </a:r>
          </a:p>
          <a:p>
            <a:pPr lvl="1"/>
            <a:r>
              <a:rPr lang="en-US" dirty="0"/>
              <a:t>FL approach used training rounds following the same pattern</a:t>
            </a:r>
          </a:p>
          <a:p>
            <a:pPr marL="201168" lvl="1" indent="0">
              <a:buNone/>
            </a:pPr>
            <a:r>
              <a:rPr lang="en-GB" dirty="0"/>
              <a:t>Results show that FL can produce a higher accuracy score than traditional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EDBB1-245E-4521-D6E1-931D3AB1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B4090A94-C005-7F85-8539-2F006FA8CE13}"/>
              </a:ext>
            </a:extLst>
          </p:cNvPr>
          <p:cNvSpPr txBox="1">
            <a:spLocks/>
          </p:cNvSpPr>
          <p:nvPr/>
        </p:nvSpPr>
        <p:spPr>
          <a:xfrm>
            <a:off x="674183" y="4469921"/>
            <a:ext cx="7099077" cy="18350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 to the right shows the accuracy results for training increasing number of clients over increasing number of training rounds</a:t>
            </a:r>
          </a:p>
          <a:p>
            <a:pPr lvl="1"/>
            <a:r>
              <a:rPr lang="en-US" dirty="0"/>
              <a:t>Results indicate that a smaller number of clients, with a higher number of training rounds, produces the best accuracy – but there seems to be a ceiling to this</a:t>
            </a:r>
          </a:p>
          <a:p>
            <a:pPr lvl="1"/>
            <a:r>
              <a:rPr lang="en-US" dirty="0"/>
              <a:t>This ceiling will require further investigation</a:t>
            </a:r>
          </a:p>
          <a:p>
            <a:pPr lvl="1"/>
            <a:r>
              <a:rPr lang="en-US" dirty="0"/>
              <a:t>A talk by some researches indicated this pattern has been observed in research – I will need to find that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04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2958-84A9-190E-9E89-6538D616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2"/>
          </a:xfrm>
        </p:spPr>
        <p:txBody>
          <a:bodyPr/>
          <a:lstStyle/>
          <a:p>
            <a:r>
              <a:rPr lang="en-US" dirty="0"/>
              <a:t>Baseline Work in Flower (CIFAR-10)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EDBB1-245E-4521-D6E1-931D3AB1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7" name="Picture 16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CD5F7EB7-C5A5-4D64-F6B3-DA622F4FA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48" y="1429274"/>
            <a:ext cx="4395514" cy="329663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5EE6D-BEA5-9C22-BFB5-8897A6CEF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682771"/>
            <a:ext cx="4937760" cy="26809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Plot shows the accuracy results for different FL strategies.</a:t>
            </a:r>
          </a:p>
          <a:p>
            <a:pPr lvl="1"/>
            <a:r>
              <a:rPr lang="en-US" dirty="0"/>
              <a:t>All strategies have FedAvg as their base</a:t>
            </a:r>
          </a:p>
          <a:p>
            <a:pPr lvl="1"/>
            <a:r>
              <a:rPr lang="en-US" dirty="0" err="1"/>
              <a:t>FedMedian</a:t>
            </a:r>
            <a:r>
              <a:rPr lang="en-US" dirty="0"/>
              <a:t>, </a:t>
            </a:r>
            <a:r>
              <a:rPr lang="en-US" dirty="0" err="1"/>
              <a:t>FedAvgM</a:t>
            </a:r>
            <a:r>
              <a:rPr lang="en-US" dirty="0"/>
              <a:t>, and </a:t>
            </a:r>
            <a:r>
              <a:rPr lang="en-US" dirty="0" err="1"/>
              <a:t>FedProx</a:t>
            </a:r>
            <a:r>
              <a:rPr lang="en-US" dirty="0"/>
              <a:t> were all in roughly similar and in line with FedAvg.</a:t>
            </a:r>
          </a:p>
          <a:p>
            <a:pPr lvl="1"/>
            <a:r>
              <a:rPr lang="en-US" dirty="0"/>
              <a:t>Krum shows a lower accuracy score</a:t>
            </a:r>
          </a:p>
          <a:p>
            <a:pPr lvl="2"/>
            <a:r>
              <a:rPr lang="en-US" dirty="0"/>
              <a:t>Potential reason for this could be the Krum is designed to be Byzantine tolerant, which is designed to defend against outliers, which could have a negative impact on the results</a:t>
            </a:r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AEDF396-927D-59B2-9B09-B9F288560141}"/>
              </a:ext>
            </a:extLst>
          </p:cNvPr>
          <p:cNvSpPr txBox="1">
            <a:spLocks/>
          </p:cNvSpPr>
          <p:nvPr/>
        </p:nvSpPr>
        <p:spPr>
          <a:xfrm>
            <a:off x="5721789" y="5585988"/>
            <a:ext cx="6260783" cy="65034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FedMedian</a:t>
            </a:r>
            <a:r>
              <a:rPr lang="en-US" dirty="0"/>
              <a:t>: uses medium of the weights, rather than the mean</a:t>
            </a:r>
          </a:p>
          <a:p>
            <a:pPr lvl="1"/>
            <a:r>
              <a:rPr lang="en-US" dirty="0" err="1"/>
              <a:t>FedProx</a:t>
            </a:r>
            <a:r>
              <a:rPr lang="en-US" dirty="0"/>
              <a:t>: uses a proximal term, which for this work was set to 1.0 in place of the local gradient descent</a:t>
            </a:r>
          </a:p>
          <a:p>
            <a:pPr lvl="1"/>
            <a:r>
              <a:rPr lang="en-US" dirty="0" err="1"/>
              <a:t>FedAvgM</a:t>
            </a:r>
            <a:r>
              <a:rPr lang="en-US" dirty="0"/>
              <a:t>: uses momentum on top of the SGD on the server side to improve performance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39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2C5D-490E-1EFE-1969-133F4DEF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4668"/>
          </a:xfrm>
        </p:spPr>
        <p:txBody>
          <a:bodyPr/>
          <a:lstStyle/>
          <a:p>
            <a:r>
              <a:rPr lang="en-US" dirty="0"/>
              <a:t>Baseline Work in Flower (MNIST)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BD62B-AA91-2D89-5900-42C42D72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721" y="1396538"/>
            <a:ext cx="3970383" cy="4472555"/>
          </a:xfrm>
        </p:spPr>
        <p:txBody>
          <a:bodyPr/>
          <a:lstStyle/>
          <a:p>
            <a:pPr lvl="1"/>
            <a:r>
              <a:rPr lang="en-US" dirty="0"/>
              <a:t>Work was done on the MNIST dataset. </a:t>
            </a:r>
          </a:p>
          <a:p>
            <a:pPr lvl="1"/>
            <a:r>
              <a:rPr lang="en-US" dirty="0"/>
              <a:t>This plot shows the accuracy results obtained when varying the number of clients, and the number of the training rounds</a:t>
            </a:r>
          </a:p>
          <a:p>
            <a:pPr lvl="1"/>
            <a:r>
              <a:rPr lang="en-US" dirty="0"/>
              <a:t>The results show that for 10 training rounds and above, the accuracy is generally flat for all numbers of clients</a:t>
            </a:r>
          </a:p>
          <a:p>
            <a:pPr lvl="1"/>
            <a:r>
              <a:rPr lang="en-GB" dirty="0"/>
              <a:t>Results also show that for 20 training rounds and above, the accuracy 96% (±2%)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F636-71A2-8091-8517-6539FC68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E8A77-BDDC-AC72-8CF2-853C7CD1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27" y="1560173"/>
            <a:ext cx="6734410" cy="41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567C-B406-E60B-4EF5-0BD1EEF1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Work in Flower (MNIST)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995BD0-FCE6-9480-6492-7083A14D4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129" y="1400208"/>
            <a:ext cx="4257970" cy="1790075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dirty="0"/>
              <a:t>Using the MNSIT dataset, I was able to create datasets that included all digits, and other datasets as follows: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sz="1600" dirty="0">
                <a:ea typeface="Calibri"/>
                <a:cs typeface="Calibri"/>
              </a:rPr>
              <a:t>Dataset 1 - digits 1, 4, 7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sz="1600" dirty="0">
                <a:ea typeface="Calibri"/>
                <a:cs typeface="Calibri"/>
              </a:rPr>
              <a:t>Dataset 2 - digits 2, 4, 8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sz="1600" dirty="0">
                <a:ea typeface="Calibri"/>
                <a:cs typeface="Calibri"/>
              </a:rPr>
              <a:t>Dataset 3 - digits 3, 5, 9</a:t>
            </a:r>
          </a:p>
          <a:p>
            <a:pPr marL="200660" lvl="1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136D-5944-D4CF-EAB8-0984A5C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7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CC30C14-6C41-4329-FB18-1A5229604682}"/>
              </a:ext>
            </a:extLst>
          </p:cNvPr>
          <p:cNvSpPr txBox="1">
            <a:spLocks/>
          </p:cNvSpPr>
          <p:nvPr/>
        </p:nvSpPr>
        <p:spPr>
          <a:xfrm>
            <a:off x="7176320" y="2007724"/>
            <a:ext cx="1876968" cy="120312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>
              <a:buNone/>
            </a:pPr>
            <a:r>
              <a:rPr lang="en-US" dirty="0">
                <a:ea typeface="Calibri"/>
                <a:cs typeface="Calibri"/>
              </a:rPr>
              <a:t>The model was </a:t>
            </a:r>
            <a:r>
              <a:rPr lang="en-GB" dirty="0">
                <a:ea typeface="Calibri"/>
                <a:cs typeface="Calibri"/>
              </a:rPr>
              <a:t>initialised,</a:t>
            </a:r>
            <a:r>
              <a:rPr lang="en-US" dirty="0">
                <a:ea typeface="Calibri"/>
                <a:cs typeface="Calibri"/>
              </a:rPr>
              <a:t> and results obtained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6D3062-A3D2-27F7-65A5-9B18A70A4696}"/>
              </a:ext>
            </a:extLst>
          </p:cNvPr>
          <p:cNvSpPr txBox="1">
            <a:spLocks/>
          </p:cNvSpPr>
          <p:nvPr/>
        </p:nvSpPr>
        <p:spPr>
          <a:xfrm>
            <a:off x="1366807" y="4075173"/>
            <a:ext cx="4878918" cy="73975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 algn="ctr">
              <a:buNone/>
            </a:pPr>
            <a:r>
              <a:rPr lang="en-US" dirty="0">
                <a:cs typeface="Calibri"/>
              </a:rPr>
              <a:t>Three clients were trained over three rounds </a:t>
            </a:r>
          </a:p>
        </p:txBody>
      </p:sp>
      <p:pic>
        <p:nvPicPr>
          <p:cNvPr id="18" name="Picture 17" descr="A table with numbers and a number of digits&#10;&#10;Description automatically generated">
            <a:extLst>
              <a:ext uri="{FF2B5EF4-FFF2-40B4-BE49-F238E27FC236}">
                <a16:creationId xmlns:a16="http://schemas.microsoft.com/office/drawing/2014/main" id="{3726583D-217B-CB2B-E8F7-EC751056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45" y="1779121"/>
            <a:ext cx="2428103" cy="1673827"/>
          </a:xfrm>
          <a:prstGeom prst="rect">
            <a:avLst/>
          </a:prstGeom>
        </p:spPr>
      </p:pic>
      <p:pic>
        <p:nvPicPr>
          <p:cNvPr id="19" name="Picture 1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288A8BC-DE93-B7B1-5B55-EF9524B6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74" y="4281469"/>
            <a:ext cx="2409825" cy="1666875"/>
          </a:xfrm>
          <a:prstGeom prst="rect">
            <a:avLst/>
          </a:prstGeom>
        </p:spPr>
      </p:pic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58E21A6A-CAF9-91A7-AADF-A3F1944B0C87}"/>
              </a:ext>
            </a:extLst>
          </p:cNvPr>
          <p:cNvSpPr txBox="1">
            <a:spLocks/>
          </p:cNvSpPr>
          <p:nvPr/>
        </p:nvSpPr>
        <p:spPr>
          <a:xfrm>
            <a:off x="9491310" y="4547786"/>
            <a:ext cx="1872107" cy="113104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>
              <a:buNone/>
            </a:pPr>
            <a:r>
              <a:rPr lang="en-US" dirty="0">
                <a:ea typeface="Calibri"/>
                <a:cs typeface="Calibri"/>
              </a:rPr>
              <a:t>The global model is aggregate using the FedAvg Strategy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951B2B-67A2-27AF-63A5-9165ABFB6E89}"/>
              </a:ext>
            </a:extLst>
          </p:cNvPr>
          <p:cNvSpPr/>
          <p:nvPr/>
        </p:nvSpPr>
        <p:spPr>
          <a:xfrm>
            <a:off x="4440099" y="1638083"/>
            <a:ext cx="4613189" cy="20182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3E8EEE-0414-8805-9827-5AF8453A21BC}"/>
              </a:ext>
            </a:extLst>
          </p:cNvPr>
          <p:cNvSpPr/>
          <p:nvPr/>
        </p:nvSpPr>
        <p:spPr>
          <a:xfrm>
            <a:off x="968073" y="4076236"/>
            <a:ext cx="5601729" cy="205945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8DBF04-EF3C-D0D2-27E1-42FEECFA3133}"/>
              </a:ext>
            </a:extLst>
          </p:cNvPr>
          <p:cNvSpPr/>
          <p:nvPr/>
        </p:nvSpPr>
        <p:spPr>
          <a:xfrm>
            <a:off x="6765387" y="4075172"/>
            <a:ext cx="4829432" cy="205945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8424B649-C5AE-D4DE-5988-198EE8A6CBC0}"/>
              </a:ext>
            </a:extLst>
          </p:cNvPr>
          <p:cNvSpPr txBox="1">
            <a:spLocks/>
          </p:cNvSpPr>
          <p:nvPr/>
        </p:nvSpPr>
        <p:spPr>
          <a:xfrm>
            <a:off x="4231292" y="1781184"/>
            <a:ext cx="451081" cy="358750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 algn="r">
              <a:buNone/>
            </a:pPr>
            <a:r>
              <a:rPr lang="en-US" sz="2000" dirty="0">
                <a:solidFill>
                  <a:srgbClr val="00B0F0"/>
                </a:solidFill>
                <a:ea typeface="Calibri"/>
                <a:cs typeface="Calibri"/>
              </a:rPr>
              <a:t>1</a:t>
            </a:r>
            <a:r>
              <a:rPr lang="en-US" dirty="0">
                <a:solidFill>
                  <a:srgbClr val="00B0F0"/>
                </a:solidFill>
                <a:ea typeface="Calibri"/>
                <a:cs typeface="Calibri"/>
              </a:rPr>
              <a:t> </a:t>
            </a:r>
            <a:endParaRPr lang="en-US" dirty="0">
              <a:solidFill>
                <a:srgbClr val="00B0F0"/>
              </a:solidFill>
              <a:cs typeface="Calibri" panose="020F0502020204030204"/>
            </a:endParaRP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8CB96BEA-B482-B4BF-F7C4-75E6EBB4D619}"/>
              </a:ext>
            </a:extLst>
          </p:cNvPr>
          <p:cNvSpPr txBox="1">
            <a:spLocks/>
          </p:cNvSpPr>
          <p:nvPr/>
        </p:nvSpPr>
        <p:spPr>
          <a:xfrm>
            <a:off x="821048" y="4167849"/>
            <a:ext cx="451081" cy="358750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 algn="r">
              <a:buNone/>
            </a:pPr>
            <a:r>
              <a:rPr lang="en-US" sz="2000" dirty="0">
                <a:solidFill>
                  <a:srgbClr val="00B0F0"/>
                </a:solidFill>
                <a:ea typeface="Calibri"/>
                <a:cs typeface="Calibri"/>
              </a:rPr>
              <a:t>2</a:t>
            </a:r>
            <a:r>
              <a:rPr lang="en-US" dirty="0">
                <a:solidFill>
                  <a:srgbClr val="00B0F0"/>
                </a:solidFill>
                <a:ea typeface="Calibri"/>
                <a:cs typeface="Calibri"/>
              </a:rPr>
              <a:t> </a:t>
            </a:r>
            <a:endParaRPr lang="en-US" dirty="0">
              <a:solidFill>
                <a:srgbClr val="00B0F0"/>
              </a:solidFill>
              <a:cs typeface="Calibri" panose="020F0502020204030204"/>
            </a:endParaRP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AA62FF44-DF6E-9A5A-538C-B6569E4CCE1B}"/>
              </a:ext>
            </a:extLst>
          </p:cNvPr>
          <p:cNvSpPr txBox="1">
            <a:spLocks/>
          </p:cNvSpPr>
          <p:nvPr/>
        </p:nvSpPr>
        <p:spPr>
          <a:xfrm>
            <a:off x="6638957" y="4166786"/>
            <a:ext cx="451081" cy="358750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 algn="r">
              <a:buNone/>
            </a:pPr>
            <a:r>
              <a:rPr lang="en-US" sz="2000" dirty="0">
                <a:solidFill>
                  <a:srgbClr val="00B0F0"/>
                </a:solidFill>
                <a:ea typeface="Calibri"/>
                <a:cs typeface="Calibri"/>
              </a:rPr>
              <a:t>3</a:t>
            </a:r>
            <a:r>
              <a:rPr lang="en-US" dirty="0">
                <a:solidFill>
                  <a:srgbClr val="00B0F0"/>
                </a:solidFill>
                <a:ea typeface="Calibri"/>
                <a:cs typeface="Calibri"/>
              </a:rPr>
              <a:t> </a:t>
            </a:r>
            <a:endParaRPr lang="en-US" dirty="0">
              <a:solidFill>
                <a:srgbClr val="00B0F0"/>
              </a:solidFill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E30D-1BEC-6CCB-5231-336A06D7A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62" y="4376746"/>
            <a:ext cx="4892723" cy="15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603FAD-A61A-E6D1-622F-51F35D0A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Work	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DF75E7-A481-2B47-2F6C-D03D8BCC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Ahead of the </a:t>
            </a:r>
            <a:r>
              <a:rPr lang="en-US"/>
              <a:t>next meeting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Continue with baseline work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Work with other datasets and data distributions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Do other frameworks produce the same results?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Look for answers to unusual results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Initial Assessment Work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Report structure will be FL background and detailed Lit. Review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Presentation will be on work to date (narrowing scope, baseline work etc.)</a:t>
            </a:r>
          </a:p>
          <a:p>
            <a:pPr marL="201168" lvl="1" indent="0"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5D998-F248-0400-3B80-6F096751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3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Retrospect</vt:lpstr>
      <vt:lpstr>PhD Supervisor Update Slides</vt:lpstr>
      <vt:lpstr>Agenda </vt:lpstr>
      <vt:lpstr>Baseline Work</vt:lpstr>
      <vt:lpstr>Baseline Work in Flower (CIFAR-10)</vt:lpstr>
      <vt:lpstr>Baseline Work in Flower (CIFAR-10)</vt:lpstr>
      <vt:lpstr>Baseline Work in Flower (MNIST)</vt:lpstr>
      <vt:lpstr>Baseline Work in Flower (MNIST)</vt:lpstr>
      <vt:lpstr>Ongoing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183</cp:revision>
  <dcterms:created xsi:type="dcterms:W3CDTF">2024-02-08T19:49:37Z</dcterms:created>
  <dcterms:modified xsi:type="dcterms:W3CDTF">2024-07-29T14:56:34Z</dcterms:modified>
</cp:coreProperties>
</file>