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72" dt="2024-02-26T21:28:07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26T21:28:18.337" v="2822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">
        <pc:chgData name="Sean O Fithcheallaigh" userId="47659c31-a575-4792-8be3-61268c4ee0d6" providerId="ADAL" clId="{B7574C7C-3686-460F-9B9F-2A9122AA95F8}" dt="2024-02-25T21:07:13.962" v="2790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26T21:28:18.337" v="2822" actId="1076"/>
        <pc:sldMkLst>
          <pc:docMk/>
          <pc:sldMk cId="2974212779" sldId="262"/>
        </pc:sldMkLst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mod">
          <ac:chgData name="Sean O Fithcheallaigh" userId="47659c31-a575-4792-8be3-61268c4ee0d6" providerId="ADAL" clId="{B7574C7C-3686-460F-9B9F-2A9122AA95F8}" dt="2024-02-26T21:28:18.337" v="2822" actId="1076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2-25T21:07:13.962" v="2790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26T20:32:39.813" v="2815" actId="14100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mod">
          <ac:chgData name="Sean O Fithcheallaigh" userId="47659c31-a575-4792-8be3-61268c4ee0d6" providerId="ADAL" clId="{B7574C7C-3686-460F-9B9F-2A9122AA95F8}" dt="2024-02-26T20:32:39.813" v="2815" actId="14100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mod">
        <pc:chgData name="Sean O Fithcheallaigh" userId="47659c31-a575-4792-8be3-61268c4ee0d6" providerId="ADAL" clId="{B7574C7C-3686-460F-9B9F-2A9122AA95F8}" dt="2024-02-19T17:20:50.929" v="2373" actId="2057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5208821" y="349779"/>
            <a:ext cx="6447559" cy="753075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5237823" y="322467"/>
            <a:ext cx="6418557" cy="80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1</a:t>
            </a:r>
            <a:endParaRPr lang="en-GB" dirty="0"/>
          </a:p>
        </p:txBody>
      </p:sp>
      <p:pic>
        <p:nvPicPr>
          <p:cNvPr id="5" name="Picture 4" descr="A diagram of a person with text&#10;&#10;Description automatically generated with medium confidence">
            <a:extLst>
              <a:ext uri="{FF2B5EF4-FFF2-40B4-BE49-F238E27FC236}">
                <a16:creationId xmlns:a16="http://schemas.microsoft.com/office/drawing/2014/main" id="{425E7C17-E2E0-DB91-D1D3-F104D31C8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20" y="1339315"/>
            <a:ext cx="7240360" cy="48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5273336" y="132620"/>
            <a:ext cx="62088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5335480" y="257452"/>
            <a:ext cx="5933689" cy="987980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8022CB-9AA6-E5AB-13E3-835BF32A198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2</a:t>
            </a:r>
            <a:endParaRPr lang="en-GB" dirty="0"/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8FD7A2-9490-5CDD-B6FB-D1FA5CEE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3" y="1370264"/>
            <a:ext cx="5933689" cy="48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392B3E4-AC63-EB8B-96D5-17FDDBE2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4" y="1322772"/>
            <a:ext cx="8329191" cy="4994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85-E9E4-FA65-C4BE-A187A1D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7AA-017F-7A8A-7B4C-892611F7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28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PowerPoint Presentation</vt:lpstr>
      <vt:lpstr>PowerPoint Presentation</vt:lpstr>
      <vt:lpstr>Federated Learning Diagram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2024-02-26T21:28:18Z</dcterms:modified>
</cp:coreProperties>
</file>