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4B30F-511C-45F5-B991-1BF90300E7E0}" v="2" dt="2024-02-05T19:50:47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custSel addSld modSld">
      <pc:chgData name="Sean O Fithcheallaigh" userId="47659c31-a575-4792-8be3-61268c4ee0d6" providerId="ADAL" clId="{CA64B30F-511C-45F5-B991-1BF90300E7E0}" dt="2024-02-05T19:51:45.846" v="230" actId="1076"/>
      <pc:docMkLst>
        <pc:docMk/>
      </pc:docMkLst>
      <pc:sldChg chg="addSp delSp modSp new mod">
        <pc:chgData name="Sean O Fithcheallaigh" userId="47659c31-a575-4792-8be3-61268c4ee0d6" providerId="ADAL" clId="{CA64B30F-511C-45F5-B991-1BF90300E7E0}" dt="2024-02-05T19:51:45.846" v="230" actId="107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5T19:27:23.127" v="26" actId="20577"/>
          <ac:spMkLst>
            <pc:docMk/>
            <pc:sldMk cId="3874078205" sldId="258"/>
            <ac:spMk id="2" creationId="{781896B6-E7E5-4F41-B664-DC12C7499495}"/>
          </ac:spMkLst>
        </pc:spChg>
        <pc:spChg chg="mod">
          <ac:chgData name="Sean O Fithcheallaigh" userId="47659c31-a575-4792-8be3-61268c4ee0d6" providerId="ADAL" clId="{CA64B30F-511C-45F5-B991-1BF90300E7E0}" dt="2024-02-05T19:50:23.273" v="216" actId="20577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19:51:45.846" v="230" actId="1076"/>
          <ac:spMkLst>
            <pc:docMk/>
            <pc:sldMk cId="3874078205" sldId="258"/>
            <ac:spMk id="5" creationId="{FB4FD9FC-751B-4BD0-BE9C-133545251952}"/>
          </ac:spMkLst>
        </pc:spChg>
      </pc:sld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7F2C-7A16-456B-906A-E09277316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38659-3CEF-441B-9F97-CC741E4F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A3AA-14F8-406C-9137-33930B60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DA12-1CD4-4DF0-ACAF-A78874E0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024A-EB32-4B84-A2F6-F11D6BC2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1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7F51-80A5-40F8-B071-E8B1E05A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B34C4-4143-4E49-9A0E-7E2B1EB2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100-6FDF-4291-B849-F6796CF5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9FEE-BC94-4AEB-B58A-BF3DE7F3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4A0D-C98D-405C-8FC0-707B2E56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A2F26-61FF-4874-9AA1-410C9D5EB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F1988-46C9-45D6-8095-CEA6F504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5AC0B-86BC-468A-9CBF-68E94571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5625-7F9C-43FE-AFE4-C63C57A0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1B4E-0D52-4D65-969D-361F237C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DA0C-C775-40C6-AE65-118F4C66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2C0F-3A38-45CB-A092-EBE478F4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3FF2-0A15-4E12-8FFA-AA344A90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31BF-3FE1-4D56-93CC-F556A9DA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BE31-DAB0-4434-9E71-4DDD26C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1FB5-A604-4254-8D5F-B91B376F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90B6C-C37D-45DB-9C4E-407BD778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3A36-6F45-4F80-B758-C8C3EB5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FA64-EB3E-4FAD-B382-70397D74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8345-8283-4A56-9395-B6AB605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5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624F-DF64-40FD-8750-4B98BD3B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4CF9-C6E4-4831-BCED-62C5AB79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E32FC-3E13-4790-9C68-5A743680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B756A-EEBD-4CF9-8737-E1147548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4DD2-2CDE-45AC-824D-1B4723DE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4552-5135-4D06-9BED-EFF3391E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5DFA-8551-4C93-AA50-07D1F61D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7325-24F4-42C8-B9DB-91A78604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689F-DC8F-43CB-9BA9-D36EEBAA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5D15D-6E79-459C-93DE-66B23ECAB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73721-AB08-4D42-A644-6C8FE514C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620B3-EA31-4CB9-A8DF-95575F2D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6A7D8-9BB5-4DA0-9D99-2E0B6E09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EA676-1CEA-4A9B-9940-F2738C60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0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1AD5-E3CA-4ABE-A24B-A646054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F2407-A531-4E76-865F-CE7B553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AC4AC-E71C-45FB-95DF-8DF287E7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5E0FA-3220-473D-B5A1-72661A0D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2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FCFD8-5D3B-451B-B38D-E2C5C3DB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9C30A-7425-455C-BEBB-DE6B5D4E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9A28A-B5B4-4ADB-B933-CB3F2E64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4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4D29-CBA0-495A-8F85-44D8C07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7612-7E7B-4A28-B174-620BA7DF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06306-71E7-47A7-8872-05CE4973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26FC-9326-4660-9028-CEC31ED1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CC52-958F-43BD-8A3B-C26314CD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BBB9-7D0D-4F29-A593-EA291D7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58AC-99DB-4544-971F-BBECE26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7B8EE-AE20-4523-88C8-59A6071E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D60A-5CE5-4311-855C-0CFE6F6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2275-7780-47B7-8181-741D6A3F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F95D-1FF2-43AB-9EAE-AD327FFC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3131-B701-4494-A65A-CFD77F06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87D77-4144-4103-B038-556F1B90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4E02-A687-4481-A6D7-47142C14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4F20-20D2-48B9-89D2-BDF0CCC7C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D347-DEF6-4222-84B2-16C3B4F15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22FC-4E17-428A-9766-001BA5676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Supervisory Meeting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09/02/24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001B-B62A-4D30-84D2-54AF8318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  <a:p>
            <a:r>
              <a:rPr lang="en-GB" dirty="0"/>
              <a:t>Keywords Search</a:t>
            </a:r>
          </a:p>
          <a:p>
            <a:r>
              <a:rPr lang="en-GB" dirty="0"/>
              <a:t>Search Results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96B6-E7E5-4F41-B664-DC12C749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Proposal 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D49E-147C-48F2-94FE-B635D761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introduction of the IoT, we live in a world where sensors have become common place, and the of devices are projected to nearly double from today’s levels [1]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D9FC-751B-4BD0-BE9C-133545251952}"/>
              </a:ext>
            </a:extLst>
          </p:cNvPr>
          <p:cNvSpPr txBox="1"/>
          <p:nvPr/>
        </p:nvSpPr>
        <p:spPr>
          <a:xfrm>
            <a:off x="838200" y="5530632"/>
            <a:ext cx="863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L. Sujay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Vailshery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"Number of Internet of Things (IoT) connected devices worldwide from 2019 to 2023, with forecasts from 2022 to 2030," Statista, July 2023. [Online]. Available: https://www.statista.com/statistics/1183457/iot-connected-devices-worldwide/. [Accessed 23 11 2].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7407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Supervisory Meeting</vt:lpstr>
      <vt:lpstr>Agenda </vt:lpstr>
      <vt:lpstr>Research Proposal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 O Fithcheallaigh</cp:lastModifiedBy>
  <cp:revision>1</cp:revision>
  <dcterms:created xsi:type="dcterms:W3CDTF">2024-02-03T13:41:40Z</dcterms:created>
  <dcterms:modified xsi:type="dcterms:W3CDTF">2024-02-05T19:51:51Z</dcterms:modified>
</cp:coreProperties>
</file>