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0D397-4810-4ACF-A3E7-322A51BCC3B7}" v="40" dt="2024-03-29T12:53:04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3-01T13:51:22.442" v="5656" actId="1076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 modShow">
        <pc:chgData name="Sean O Fithcheallaigh" userId="47659c31-a575-4792-8be3-61268c4ee0d6" providerId="ADAL" clId="{B7574C7C-3686-460F-9B9F-2A9122AA95F8}" dt="2024-03-01T13:51:22.442" v="5656" actId="1076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3-01T11:57:39.762" v="4666" actId="1076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3-01T13:51:22.442" v="5656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3-01T12:00:21.718" v="4674" actId="1076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3-01T12:00:36.525" v="4705" actId="20577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del mod">
          <ac:chgData name="Sean O Fithcheallaigh" userId="47659c31-a575-4792-8be3-61268c4ee0d6" providerId="ADAL" clId="{B7574C7C-3686-460F-9B9F-2A9122AA95F8}" dt="2024-03-01T12:00:39.719" v="4706" actId="478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3-01T12:00:25.077" v="4676" actId="1076"/>
          <ac:picMkLst>
            <pc:docMk/>
            <pc:sldMk cId="3126834720" sldId="257"/>
            <ac:picMk id="7" creationId="{3478E47B-3487-5A38-739A-75A7EE015E55}"/>
          </ac:picMkLst>
        </pc:picChg>
        <pc:picChg chg="add mod">
          <ac:chgData name="Sean O Fithcheallaigh" userId="47659c31-a575-4792-8be3-61268c4ee0d6" providerId="ADAL" clId="{B7574C7C-3686-460F-9B9F-2A9122AA95F8}" dt="2024-03-01T13:51:22.442" v="5656" actId="1076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3-01T11:57:39.762" v="4666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3-01T11:24:53.445" v="4582" actId="1076"/>
        <pc:sldMkLst>
          <pc:docMk/>
          <pc:sldMk cId="2974212779" sldId="262"/>
        </pc:sldMkLst>
        <pc:spChg chg="add del mod">
          <ac:chgData name="Sean O Fithcheallaigh" userId="47659c31-a575-4792-8be3-61268c4ee0d6" providerId="ADAL" clId="{B7574C7C-3686-460F-9B9F-2A9122AA95F8}" dt="2024-03-01T08:43:17.004" v="2988"/>
          <ac:spMkLst>
            <pc:docMk/>
            <pc:sldMk cId="2974212779" sldId="262"/>
            <ac:spMk id="2" creationId="{7070C02E-229F-A4CE-A75A-CDC0E79C9AFC}"/>
          </ac:spMkLst>
        </pc:spChg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3-01T08:43:36.343" v="2993" actId="478"/>
          <ac:spMkLst>
            <pc:docMk/>
            <pc:sldMk cId="2974212779" sldId="262"/>
            <ac:spMk id="4" creationId="{ECDB5D3C-3D61-BC34-AB42-1071A74D2629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6" creationId="{D81FD54A-A947-EFCC-5FD9-69780A567830}"/>
          </ac:spMkLst>
        </pc:spChg>
        <pc:spChg chg="add mod or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7" creationId="{C17CB13B-E901-5B0A-8349-1A54F83A8834}"/>
          </ac:spMkLst>
        </pc:spChg>
        <pc:spChg chg="add mod or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8" creationId="{5C583157-4AA1-418C-C8AC-7FB69545DA72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del mod">
          <ac:chgData name="Sean O Fithcheallaigh" userId="47659c31-a575-4792-8be3-61268c4ee0d6" providerId="ADAL" clId="{B7574C7C-3686-460F-9B9F-2A9122AA95F8}" dt="2024-03-01T10:19:16.937" v="3916" actId="478"/>
          <ac:spMkLst>
            <pc:docMk/>
            <pc:sldMk cId="2974212779" sldId="262"/>
            <ac:spMk id="9" creationId="{93875F79-149A-1124-B95D-0F8AE9EDC33A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mod">
          <ac:chgData name="Sean O Fithcheallaigh" userId="47659c31-a575-4792-8be3-61268c4ee0d6" providerId="ADAL" clId="{B7574C7C-3686-460F-9B9F-2A9122AA95F8}" dt="2024-03-01T11:24:23.298" v="4580" actId="1076"/>
          <ac:spMkLst>
            <pc:docMk/>
            <pc:sldMk cId="2974212779" sldId="262"/>
            <ac:spMk id="11" creationId="{A6579307-C72F-D609-0576-3CA9714E9439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mod or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2" creationId="{C29278B9-BCC0-A549-C5BA-35BE5D83B6B2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3-01T11:24:43.329" v="4581" actId="1076"/>
          <ac:spMkLst>
            <pc:docMk/>
            <pc:sldMk cId="2974212779" sldId="262"/>
            <ac:spMk id="13" creationId="{F5B1AED6-1697-FE06-BE46-2151F6022E70}"/>
          </ac:spMkLst>
        </pc:spChg>
        <pc:spChg chg="add mod ord">
          <ac:chgData name="Sean O Fithcheallaigh" userId="47659c31-a575-4792-8be3-61268c4ee0d6" providerId="ADAL" clId="{B7574C7C-3686-460F-9B9F-2A9122AA95F8}" dt="2024-03-01T11:23:38.976" v="4576" actId="14100"/>
          <ac:spMkLst>
            <pc:docMk/>
            <pc:sldMk cId="2974212779" sldId="262"/>
            <ac:spMk id="14" creationId="{C8382BAB-4284-6E30-738A-F76878C873E3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mod">
          <ac:chgData name="Sean O Fithcheallaigh" userId="47659c31-a575-4792-8be3-61268c4ee0d6" providerId="ADAL" clId="{B7574C7C-3686-460F-9B9F-2A9122AA95F8}" dt="2024-03-01T11:23:36.480" v="4575" actId="14100"/>
          <ac:spMkLst>
            <pc:docMk/>
            <pc:sldMk cId="2974212779" sldId="262"/>
            <ac:spMk id="16" creationId="{928A172D-4789-594A-C7C5-F96DE266C30C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19" creationId="{397C546A-01F7-2044-63B8-FE196A756711}"/>
          </ac:spMkLst>
        </pc:spChg>
        <pc:spChg chg="add mod">
          <ac:chgData name="Sean O Fithcheallaigh" userId="47659c31-a575-4792-8be3-61268c4ee0d6" providerId="ADAL" clId="{B7574C7C-3686-460F-9B9F-2A9122AA95F8}" dt="2024-03-01T11:24:53.445" v="4582" actId="1076"/>
          <ac:spMkLst>
            <pc:docMk/>
            <pc:sldMk cId="2974212779" sldId="262"/>
            <ac:spMk id="20" creationId="{2DCAFDB7-16A7-76EB-A056-2DE5E29E341C}"/>
          </ac:spMkLst>
        </pc:spChg>
        <pc:spChg chg="add del mod">
          <ac:chgData name="Sean O Fithcheallaigh" userId="47659c31-a575-4792-8be3-61268c4ee0d6" providerId="ADAL" clId="{B7574C7C-3686-460F-9B9F-2A9122AA95F8}" dt="2024-03-01T10:11:06.229" v="3676" actId="21"/>
          <ac:spMkLst>
            <pc:docMk/>
            <pc:sldMk cId="2974212779" sldId="262"/>
            <ac:spMk id="21" creationId="{5BD5151D-D594-C1F0-736A-745862DF5828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2" creationId="{E8689BF9-9934-EE4D-1FA0-894ACC93294A}"/>
          </ac:spMkLst>
        </pc:spChg>
        <pc:spChg chg="add mod">
          <ac:chgData name="Sean O Fithcheallaigh" userId="47659c31-a575-4792-8be3-61268c4ee0d6" providerId="ADAL" clId="{B7574C7C-3686-460F-9B9F-2A9122AA95F8}" dt="2024-03-01T11:22:56.909" v="4572" actId="1076"/>
          <ac:spMkLst>
            <pc:docMk/>
            <pc:sldMk cId="2974212779" sldId="262"/>
            <ac:spMk id="23" creationId="{9FA525A7-1036-E8E6-B222-1296D2249763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del mod">
          <ac:chgData name="Sean O Fithcheallaigh" userId="47659c31-a575-4792-8be3-61268c4ee0d6" providerId="ADAL" clId="{B7574C7C-3686-460F-9B9F-2A9122AA95F8}" dt="2024-03-01T09:53:04.837" v="3509" actId="478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  <pc:picChg chg="add mod ord">
          <ac:chgData name="Sean O Fithcheallaigh" userId="47659c31-a575-4792-8be3-61268c4ee0d6" providerId="ADAL" clId="{B7574C7C-3686-460F-9B9F-2A9122AA95F8}" dt="2024-03-01T11:22:50.054" v="4571" actId="1076"/>
          <ac:picMkLst>
            <pc:docMk/>
            <pc:sldMk cId="2974212779" sldId="262"/>
            <ac:picMk id="18" creationId="{B597DDEB-EEF5-95E8-0C12-339672F1D10C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3-01T12:12:08.041" v="4791" actId="478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  <pc:cxnChg chg="add del">
          <ac:chgData name="Sean O Fithcheallaigh" userId="47659c31-a575-4792-8be3-61268c4ee0d6" providerId="ADAL" clId="{B7574C7C-3686-460F-9B9F-2A9122AA95F8}" dt="2024-03-01T12:12:06.719" v="4790" actId="478"/>
          <ac:cxnSpMkLst>
            <pc:docMk/>
            <pc:sldMk cId="3782082519" sldId="265"/>
            <ac:cxnSpMk id="7" creationId="{4E555686-663B-88A1-BB54-25F671CC518C}"/>
          </ac:cxnSpMkLst>
        </pc:cxnChg>
        <pc:cxnChg chg="add del mod">
          <ac:chgData name="Sean O Fithcheallaigh" userId="47659c31-a575-4792-8be3-61268c4ee0d6" providerId="ADAL" clId="{B7574C7C-3686-460F-9B9F-2A9122AA95F8}" dt="2024-03-01T12:12:08.041" v="4791" actId="478"/>
          <ac:cxnSpMkLst>
            <pc:docMk/>
            <pc:sldMk cId="3782082519" sldId="265"/>
            <ac:cxnSpMk id="8" creationId="{7908367A-3CB8-E6BA-E7C5-E24283B68140}"/>
          </ac:cxnSpMkLst>
        </pc:cxnChg>
      </pc:sldChg>
      <pc:sldChg chg="addSp delSp modSp new mod modClrScheme chgLayout">
        <pc:chgData name="Sean O Fithcheallaigh" userId="47659c31-a575-4792-8be3-61268c4ee0d6" providerId="ADAL" clId="{B7574C7C-3686-460F-9B9F-2A9122AA95F8}" dt="2024-03-01T13:35:43.920" v="5021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3-01T13:35:43.920" v="5021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del mod modShow">
        <pc:chgData name="Sean O Fithcheallaigh" userId="47659c31-a575-4792-8be3-61268c4ee0d6" providerId="ADAL" clId="{B7574C7C-3686-460F-9B9F-2A9122AA95F8}" dt="2024-03-01T11:56:45.333" v="4631" actId="269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3-01T10:11:20.204" v="3680" actId="14100"/>
          <ac:spMkLst>
            <pc:docMk/>
            <pc:sldMk cId="788743055" sldId="267"/>
            <ac:spMk id="2" creationId="{BD34AF3A-C8F3-E7A7-4AE2-EBEB9D3FC005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spChg chg="add mod">
          <ac:chgData name="Sean O Fithcheallaigh" userId="47659c31-a575-4792-8be3-61268c4ee0d6" providerId="ADAL" clId="{B7574C7C-3686-460F-9B9F-2A9122AA95F8}" dt="2024-03-01T10:13:27.536" v="3815" actId="20577"/>
          <ac:spMkLst>
            <pc:docMk/>
            <pc:sldMk cId="788743055" sldId="267"/>
            <ac:spMk id="21" creationId="{5BD5151D-D594-C1F0-736A-745862DF5828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3-01T09:20:57.859" v="33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del mod">
        <pc:chgData name="Sean O Fithcheallaigh" userId="47659c31-a575-4792-8be3-61268c4ee0d6" providerId="ADAL" clId="{B7574C7C-3686-460F-9B9F-2A9122AA95F8}" dt="2024-03-01T11:48:14.863" v="4604" actId="4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3-01T13:02:20.733" v="4996" actId="27636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3-01T13:02:20.733" v="4996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3-01T10:58:36.232" v="4547" actId="1076"/>
          <ac:spMkLst>
            <pc:docMk/>
            <pc:sldMk cId="1050643754" sldId="270"/>
            <ac:spMk id="8" creationId="{6C0F12F4-24FC-492A-8834-CEBD26CB31E4}"/>
          </ac:spMkLst>
        </pc:spChg>
        <pc:spChg chg="mod">
          <ac:chgData name="Sean O Fithcheallaigh" userId="47659c31-a575-4792-8be3-61268c4ee0d6" providerId="ADAL" clId="{B7574C7C-3686-460F-9B9F-2A9122AA95F8}" dt="2024-03-01T10:58:42.354" v="4549" actId="1076"/>
          <ac:spMkLst>
            <pc:docMk/>
            <pc:sldMk cId="1050643754" sldId="270"/>
            <ac:spMk id="15" creationId="{A8E7C9D0-73CD-6E5F-4ED1-688BDA99F0C9}"/>
          </ac:spMkLst>
        </pc:spChg>
        <pc:picChg chg="add del mod">
          <ac:chgData name="Sean O Fithcheallaigh" userId="47659c31-a575-4792-8be3-61268c4ee0d6" providerId="ADAL" clId="{B7574C7C-3686-460F-9B9F-2A9122AA95F8}" dt="2024-03-01T11:47:38.207" v="4594" actId="478"/>
          <ac:picMkLst>
            <pc:docMk/>
            <pc:sldMk cId="1050643754" sldId="270"/>
            <ac:picMk id="4" creationId="{AF60555F-1F68-7CA3-55A9-7BBE9503217D}"/>
          </ac:picMkLst>
        </pc:pic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3-01T11:56:30.065" v="4630" actId="1076"/>
          <ac:picMkLst>
            <pc:docMk/>
            <pc:sldMk cId="1050643754" sldId="270"/>
            <ac:picMk id="6" creationId="{F9F984DD-124A-3185-0D2B-083A23F13092}"/>
          </ac:picMkLst>
        </pc:picChg>
        <pc:picChg chg="add del mod">
          <ac:chgData name="Sean O Fithcheallaigh" userId="47659c31-a575-4792-8be3-61268c4ee0d6" providerId="ADAL" clId="{B7574C7C-3686-460F-9B9F-2A9122AA95F8}" dt="2024-03-01T11:19:12.517" v="4550" actId="478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3-01T13:05:33.112" v="5001" actId="1076"/>
        <pc:sldMkLst>
          <pc:docMk/>
          <pc:sldMk cId="1816625563" sldId="271"/>
        </pc:sldMkLst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2" creationId="{B9847C69-25BA-99FD-FCC1-4BFDD2148656}"/>
          </ac:spMkLst>
        </pc:spChg>
        <pc:spChg chg="mod">
          <ac:chgData name="Sean O Fithcheallaigh" userId="47659c31-a575-4792-8be3-61268c4ee0d6" providerId="ADAL" clId="{B7574C7C-3686-460F-9B9F-2A9122AA95F8}" dt="2024-03-01T13:02:14.656" v="4992" actId="27636"/>
          <ac:spMkLst>
            <pc:docMk/>
            <pc:sldMk cId="1816625563" sldId="271"/>
            <ac:spMk id="3" creationId="{2D54498E-2E1C-278F-44CE-3BFE5BB6C639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5" creationId="{6E1994ED-ACC1-453C-1A15-90BADF438356}"/>
          </ac:spMkLst>
        </pc:spChg>
        <pc:spChg chg="add del mod">
          <ac:chgData name="Sean O Fithcheallaigh" userId="47659c31-a575-4792-8be3-61268c4ee0d6" providerId="ADAL" clId="{B7574C7C-3686-460F-9B9F-2A9122AA95F8}" dt="2024-03-01T10:23:01.860" v="4047" actId="478"/>
          <ac:spMkLst>
            <pc:docMk/>
            <pc:sldMk cId="1816625563" sldId="271"/>
            <ac:spMk id="6" creationId="{7C76B56D-98DC-21BD-0847-50F80FF8D29B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7" creationId="{039AACAB-F6C4-B140-A2D7-9F1C1AE826D6}"/>
          </ac:spMkLst>
        </pc:spChg>
        <pc:spChg chg="mod">
          <ac:chgData name="Sean O Fithcheallaigh" userId="47659c31-a575-4792-8be3-61268c4ee0d6" providerId="ADAL" clId="{B7574C7C-3686-460F-9B9F-2A9122AA95F8}" dt="2024-03-01T11:52:40.755" v="4629" actId="113"/>
          <ac:spMkLst>
            <pc:docMk/>
            <pc:sldMk cId="1816625563" sldId="271"/>
            <ac:spMk id="8" creationId="{75270068-906F-74E3-DED9-9B74726E881F}"/>
          </ac:spMkLst>
        </pc:spChg>
        <pc:spChg chg="add mod">
          <ac:chgData name="Sean O Fithcheallaigh" userId="47659c31-a575-4792-8be3-61268c4ee0d6" providerId="ADAL" clId="{B7574C7C-3686-460F-9B9F-2A9122AA95F8}" dt="2024-03-01T13:05:33.112" v="5001" actId="1076"/>
          <ac:spMkLst>
            <pc:docMk/>
            <pc:sldMk cId="1816625563" sldId="271"/>
            <ac:spMk id="9" creationId="{2AA988B1-CDDF-5E2E-AD41-60F6E6F1B80F}"/>
          </ac:spMkLst>
        </pc:spChg>
        <pc:spChg chg="add mod">
          <ac:chgData name="Sean O Fithcheallaigh" userId="47659c31-a575-4792-8be3-61268c4ee0d6" providerId="ADAL" clId="{B7574C7C-3686-460F-9B9F-2A9122AA95F8}" dt="2024-03-01T13:05:21.759" v="4999" actId="1076"/>
          <ac:spMkLst>
            <pc:docMk/>
            <pc:sldMk cId="1816625563" sldId="271"/>
            <ac:spMk id="10" creationId="{33F4C7AC-8235-3542-1B93-B5263AE0BD4B}"/>
          </ac:spMkLst>
        </pc:spChg>
        <pc:spChg chg="add mod">
          <ac:chgData name="Sean O Fithcheallaigh" userId="47659c31-a575-4792-8be3-61268c4ee0d6" providerId="ADAL" clId="{B7574C7C-3686-460F-9B9F-2A9122AA95F8}" dt="2024-03-01T13:05:25.768" v="5000" actId="1076"/>
          <ac:spMkLst>
            <pc:docMk/>
            <pc:sldMk cId="1816625563" sldId="271"/>
            <ac:spMk id="11" creationId="{125072F5-A7EF-09C3-F2CF-8A98038B404C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2" creationId="{2BEBB406-4EE1-7F49-CB20-FCFCE9109217}"/>
          </ac:spMkLst>
        </pc:spChg>
        <pc:spChg chg="add mod">
          <ac:chgData name="Sean O Fithcheallaigh" userId="47659c31-a575-4792-8be3-61268c4ee0d6" providerId="ADAL" clId="{B7574C7C-3686-460F-9B9F-2A9122AA95F8}" dt="2024-03-01T11:42:02.137" v="4587" actId="1076"/>
          <ac:spMkLst>
            <pc:docMk/>
            <pc:sldMk cId="1816625563" sldId="271"/>
            <ac:spMk id="13" creationId="{80FEACFC-4BB9-106A-CC00-790D011DCE97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4" creationId="{116A4A6C-0422-0C8E-572D-AFCC1761F459}"/>
          </ac:spMkLst>
        </pc:spChg>
        <pc:spChg chg="mod">
          <ac:chgData name="Sean O Fithcheallaigh" userId="47659c31-a575-4792-8be3-61268c4ee0d6" providerId="ADAL" clId="{B7574C7C-3686-460F-9B9F-2A9122AA95F8}" dt="2024-03-01T10:56:45.479" v="4419" actId="1076"/>
          <ac:spMkLst>
            <pc:docMk/>
            <pc:sldMk cId="1816625563" sldId="271"/>
            <ac:spMk id="15" creationId="{A4606749-4EEB-B3B0-5952-FBE065DCB761}"/>
          </ac:spMkLst>
        </pc:spChg>
        <pc:spChg chg="add mod">
          <ac:chgData name="Sean O Fithcheallaigh" userId="47659c31-a575-4792-8be3-61268c4ee0d6" providerId="ADAL" clId="{B7574C7C-3686-460F-9B9F-2A9122AA95F8}" dt="2024-03-01T12:24:10.733" v="4980" actId="1076"/>
          <ac:spMkLst>
            <pc:docMk/>
            <pc:sldMk cId="1816625563" sldId="271"/>
            <ac:spMk id="16" creationId="{3C7DAFD1-7AEB-441A-B531-99FF572A3B97}"/>
          </ac:spMkLst>
        </pc:spChg>
        <pc:picChg chg="del mod">
          <ac:chgData name="Sean O Fithcheallaigh" userId="47659c31-a575-4792-8be3-61268c4ee0d6" providerId="ADAL" clId="{B7574C7C-3686-460F-9B9F-2A9122AA95F8}" dt="2024-03-01T13:01:40.085" v="4981" actId="478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  <pc:picChg chg="add mod">
          <ac:chgData name="Sean O Fithcheallaigh" userId="47659c31-a575-4792-8be3-61268c4ee0d6" providerId="ADAL" clId="{B7574C7C-3686-460F-9B9F-2A9122AA95F8}" dt="2024-03-01T13:02:06.015" v="4988" actId="1076"/>
          <ac:picMkLst>
            <pc:docMk/>
            <pc:sldMk cId="1816625563" sldId="271"/>
            <ac:picMk id="20" creationId="{2739967D-8659-6E7B-E8F0-B9F05B82D844}"/>
          </ac:picMkLst>
        </pc:picChg>
      </pc:sldChg>
      <pc:sldChg chg="addSp delSp modSp new del mod">
        <pc:chgData name="Sean O Fithcheallaigh" userId="47659c31-a575-4792-8be3-61268c4ee0d6" providerId="ADAL" clId="{B7574C7C-3686-460F-9B9F-2A9122AA95F8}" dt="2024-03-01T10:46:14.268" v="4412" actId="2696"/>
        <pc:sldMkLst>
          <pc:docMk/>
          <pc:sldMk cId="1026439507" sldId="272"/>
        </pc:sldMkLst>
        <pc:spChg chg="mod">
          <ac:chgData name="Sean O Fithcheallaigh" userId="47659c31-a575-4792-8be3-61268c4ee0d6" providerId="ADAL" clId="{B7574C7C-3686-460F-9B9F-2A9122AA95F8}" dt="2024-03-01T10:45:30.466" v="4401" actId="20577"/>
          <ac:spMkLst>
            <pc:docMk/>
            <pc:sldMk cId="1026439507" sldId="272"/>
            <ac:spMk id="2" creationId="{3718594A-E618-1E34-88BE-5D110F0121DA}"/>
          </ac:spMkLst>
        </pc:spChg>
        <pc:spChg chg="del">
          <ac:chgData name="Sean O Fithcheallaigh" userId="47659c31-a575-4792-8be3-61268c4ee0d6" providerId="ADAL" clId="{B7574C7C-3686-460F-9B9F-2A9122AA95F8}" dt="2024-03-01T10:45:44.719" v="4402" actId="3680"/>
          <ac:spMkLst>
            <pc:docMk/>
            <pc:sldMk cId="1026439507" sldId="272"/>
            <ac:spMk id="3" creationId="{EEFF6C59-0EEA-9083-3EFD-A9DAE4CFE54C}"/>
          </ac:spMkLst>
        </pc:spChg>
        <pc:spChg chg="add del mod">
          <ac:chgData name="Sean O Fithcheallaigh" userId="47659c31-a575-4792-8be3-61268c4ee0d6" providerId="ADAL" clId="{B7574C7C-3686-460F-9B9F-2A9122AA95F8}" dt="2024-03-01T10:45:54.790" v="4404" actId="3680"/>
          <ac:spMkLst>
            <pc:docMk/>
            <pc:sldMk cId="1026439507" sldId="272"/>
            <ac:spMk id="6" creationId="{689A3422-175E-248D-3980-A1CC9CAB8577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3-01T10:45:48.646" v="4403" actId="478"/>
          <ac:graphicFrameMkLst>
            <pc:docMk/>
            <pc:sldMk cId="1026439507" sldId="272"/>
            <ac:graphicFrameMk id="4" creationId="{B5BC0B6A-0926-B9D2-E165-6614C4FEECE6}"/>
          </ac:graphicFrameMkLst>
        </pc:graphicFrameChg>
        <pc:graphicFrameChg chg="add mod ord modGraphic">
          <ac:chgData name="Sean O Fithcheallaigh" userId="47659c31-a575-4792-8be3-61268c4ee0d6" providerId="ADAL" clId="{B7574C7C-3686-460F-9B9F-2A9122AA95F8}" dt="2024-03-01T10:46:00.237" v="4411" actId="20577"/>
          <ac:graphicFrameMkLst>
            <pc:docMk/>
            <pc:sldMk cId="1026439507" sldId="272"/>
            <ac:graphicFrameMk id="7" creationId="{488429F6-FC39-2FCE-4DAA-C06E4E9085EF}"/>
          </ac:graphicFrameMkLst>
        </pc:graphicFrameChg>
      </pc:sldChg>
      <pc:sldChg chg="modSp add mod ord">
        <pc:chgData name="Sean O Fithcheallaigh" userId="47659c31-a575-4792-8be3-61268c4ee0d6" providerId="ADAL" clId="{B7574C7C-3686-460F-9B9F-2A9122AA95F8}" dt="2024-03-01T12:01:17.192" v="4758" actId="20577"/>
        <pc:sldMkLst>
          <pc:docMk/>
          <pc:sldMk cId="2456818696" sldId="272"/>
        </pc:sldMkLst>
        <pc:spChg chg="mod">
          <ac:chgData name="Sean O Fithcheallaigh" userId="47659c31-a575-4792-8be3-61268c4ee0d6" providerId="ADAL" clId="{B7574C7C-3686-460F-9B9F-2A9122AA95F8}" dt="2024-03-01T12:01:17.192" v="4758" actId="20577"/>
          <ac:spMkLst>
            <pc:docMk/>
            <pc:sldMk cId="2456818696" sldId="272"/>
            <ac:spMk id="4" creationId="{7BA22027-27B1-D9EB-8EFB-ADC3ECCC5B0A}"/>
          </ac:spMkLst>
        </pc:spChg>
      </pc:sldChg>
      <pc:sldChg chg="addSp delSp modSp add del mod">
        <pc:chgData name="Sean O Fithcheallaigh" userId="47659c31-a575-4792-8be3-61268c4ee0d6" providerId="ADAL" clId="{B7574C7C-3686-460F-9B9F-2A9122AA95F8}" dt="2024-03-01T12:11:22.862" v="4776" actId="47"/>
        <pc:sldMkLst>
          <pc:docMk/>
          <pc:sldMk cId="2099883357" sldId="273"/>
        </pc:sldMkLst>
        <pc:picChg chg="del">
          <ac:chgData name="Sean O Fithcheallaigh" userId="47659c31-a575-4792-8be3-61268c4ee0d6" providerId="ADAL" clId="{B7574C7C-3686-460F-9B9F-2A9122AA95F8}" dt="2024-03-01T12:09:44.648" v="4760" actId="478"/>
          <ac:picMkLst>
            <pc:docMk/>
            <pc:sldMk cId="2099883357" sldId="273"/>
            <ac:picMk id="6" creationId="{5D312293-E0B2-728C-1765-1ED3ABEB6D51}"/>
          </ac:picMkLst>
        </pc:picChg>
        <pc:picChg chg="add mod">
          <ac:chgData name="Sean O Fithcheallaigh" userId="47659c31-a575-4792-8be3-61268c4ee0d6" providerId="ADAL" clId="{B7574C7C-3686-460F-9B9F-2A9122AA95F8}" dt="2024-03-01T12:10:49.849" v="4771" actId="1076"/>
          <ac:picMkLst>
            <pc:docMk/>
            <pc:sldMk cId="2099883357" sldId="273"/>
            <ac:picMk id="7" creationId="{6B16B959-E4A3-849F-7F70-B7166F7CB672}"/>
          </ac:picMkLst>
        </pc:picChg>
      </pc:sldChg>
      <pc:sldChg chg="addSp delSp modSp add mod">
        <pc:chgData name="Sean O Fithcheallaigh" userId="47659c31-a575-4792-8be3-61268c4ee0d6" providerId="ADAL" clId="{B7574C7C-3686-460F-9B9F-2A9122AA95F8}" dt="2024-03-01T12:15:36.448" v="4948" actId="14100"/>
        <pc:sldMkLst>
          <pc:docMk/>
          <pc:sldMk cId="3914633024" sldId="273"/>
        </pc:sldMkLst>
        <pc:picChg chg="del">
          <ac:chgData name="Sean O Fithcheallaigh" userId="47659c31-a575-4792-8be3-61268c4ee0d6" providerId="ADAL" clId="{B7574C7C-3686-460F-9B9F-2A9122AA95F8}" dt="2024-03-01T12:11:28.535" v="4778" actId="478"/>
          <ac:picMkLst>
            <pc:docMk/>
            <pc:sldMk cId="3914633024" sldId="273"/>
            <ac:picMk id="6" creationId="{835B86B4-23D6-A9D9-457A-18029F9DB9E4}"/>
          </ac:picMkLst>
        </pc:picChg>
        <pc:picChg chg="add del mod">
          <ac:chgData name="Sean O Fithcheallaigh" userId="47659c31-a575-4792-8be3-61268c4ee0d6" providerId="ADAL" clId="{B7574C7C-3686-460F-9B9F-2A9122AA95F8}" dt="2024-03-01T12:14:59.107" v="4945" actId="478"/>
          <ac:picMkLst>
            <pc:docMk/>
            <pc:sldMk cId="3914633024" sldId="273"/>
            <ac:picMk id="9" creationId="{58F00289-DF2D-4AE4-63F3-8C31DAFACEE8}"/>
          </ac:picMkLst>
        </pc:picChg>
        <pc:picChg chg="add mod">
          <ac:chgData name="Sean O Fithcheallaigh" userId="47659c31-a575-4792-8be3-61268c4ee0d6" providerId="ADAL" clId="{B7574C7C-3686-460F-9B9F-2A9122AA95F8}" dt="2024-03-01T12:15:36.448" v="4948" actId="14100"/>
          <ac:picMkLst>
            <pc:docMk/>
            <pc:sldMk cId="3914633024" sldId="273"/>
            <ac:picMk id="11" creationId="{3561B25C-7FAB-0B23-A884-D09827853F02}"/>
          </ac:picMkLst>
        </pc:picChg>
        <pc:cxnChg chg="del">
          <ac:chgData name="Sean O Fithcheallaigh" userId="47659c31-a575-4792-8be3-61268c4ee0d6" providerId="ADAL" clId="{B7574C7C-3686-460F-9B9F-2A9122AA95F8}" dt="2024-03-01T12:12:24.309" v="4795" actId="478"/>
          <ac:cxnSpMkLst>
            <pc:docMk/>
            <pc:sldMk cId="3914633024" sldId="273"/>
            <ac:cxnSpMk id="7" creationId="{24B8AC16-1488-3FB6-8B67-8B72F784E874}"/>
          </ac:cxnSpMkLst>
        </pc:cxnChg>
        <pc:cxnChg chg="del">
          <ac:chgData name="Sean O Fithcheallaigh" userId="47659c31-a575-4792-8be3-61268c4ee0d6" providerId="ADAL" clId="{B7574C7C-3686-460F-9B9F-2A9122AA95F8}" dt="2024-03-01T12:12:11.935" v="4792" actId="478"/>
          <ac:cxnSpMkLst>
            <pc:docMk/>
            <pc:sldMk cId="3914633024" sldId="273"/>
            <ac:cxnSpMk id="8" creationId="{353F2097-FDB3-0AE4-EC65-8E622B4DA206}"/>
          </ac:cxnSpMkLst>
        </pc:cxnChg>
      </pc:sldChg>
      <pc:sldChg chg="modSp add mod ord">
        <pc:chgData name="Sean O Fithcheallaigh" userId="47659c31-a575-4792-8be3-61268c4ee0d6" providerId="ADAL" clId="{B7574C7C-3686-460F-9B9F-2A9122AA95F8}" dt="2024-03-01T12:17:26.597" v="4977" actId="20577"/>
        <pc:sldMkLst>
          <pc:docMk/>
          <pc:sldMk cId="514336153" sldId="274"/>
        </pc:sldMkLst>
        <pc:spChg chg="mod">
          <ac:chgData name="Sean O Fithcheallaigh" userId="47659c31-a575-4792-8be3-61268c4ee0d6" providerId="ADAL" clId="{B7574C7C-3686-460F-9B9F-2A9122AA95F8}" dt="2024-03-01T12:17:26.597" v="4977" actId="20577"/>
          <ac:spMkLst>
            <pc:docMk/>
            <pc:sldMk cId="514336153" sldId="274"/>
            <ac:spMk id="4" creationId="{8556B55C-8D4A-A20E-7877-C41CBC01F12E}"/>
          </ac:spMkLst>
        </pc:spChg>
      </pc:sldChg>
      <pc:sldChg chg="new del">
        <pc:chgData name="Sean O Fithcheallaigh" userId="47659c31-a575-4792-8be3-61268c4ee0d6" providerId="ADAL" clId="{B7574C7C-3686-460F-9B9F-2A9122AA95F8}" dt="2024-03-01T12:20:12.161" v="4979" actId="47"/>
        <pc:sldMkLst>
          <pc:docMk/>
          <pc:sldMk cId="844995378" sldId="275"/>
        </pc:sldMkLst>
      </pc:sldChg>
      <pc:sldChg chg="modSp new mod">
        <pc:chgData name="Sean O Fithcheallaigh" userId="47659c31-a575-4792-8be3-61268c4ee0d6" providerId="ADAL" clId="{B7574C7C-3686-460F-9B9F-2A9122AA95F8}" dt="2024-03-01T13:45:38.718" v="5655" actId="20577"/>
        <pc:sldMkLst>
          <pc:docMk/>
          <pc:sldMk cId="3459907314" sldId="275"/>
        </pc:sldMkLst>
        <pc:spChg chg="mod">
          <ac:chgData name="Sean O Fithcheallaigh" userId="47659c31-a575-4792-8be3-61268c4ee0d6" providerId="ADAL" clId="{B7574C7C-3686-460F-9B9F-2A9122AA95F8}" dt="2024-03-01T13:38:30.860" v="5082" actId="27636"/>
          <ac:spMkLst>
            <pc:docMk/>
            <pc:sldMk cId="3459907314" sldId="275"/>
            <ac:spMk id="2" creationId="{A6DC92E0-C040-20C4-FBEE-76F4DB5A724E}"/>
          </ac:spMkLst>
        </pc:spChg>
        <pc:spChg chg="mod">
          <ac:chgData name="Sean O Fithcheallaigh" userId="47659c31-a575-4792-8be3-61268c4ee0d6" providerId="ADAL" clId="{B7574C7C-3686-460F-9B9F-2A9122AA95F8}" dt="2024-03-01T13:45:38.718" v="5655" actId="20577"/>
          <ac:spMkLst>
            <pc:docMk/>
            <pc:sldMk cId="3459907314" sldId="275"/>
            <ac:spMk id="3" creationId="{B566B4D7-CD65-FAB6-32EC-53E83623013D}"/>
          </ac:spMkLst>
        </pc:sp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  <pc:docChgLst>
    <pc:chgData name="Sean O Fithcheallaigh" userId="47659c31-a575-4792-8be3-61268c4ee0d6" providerId="ADAL" clId="{1980D397-4810-4ACF-A3E7-322A51BCC3B7}"/>
    <pc:docChg chg="custSel addSld delSld modSld">
      <pc:chgData name="Sean O Fithcheallaigh" userId="47659c31-a575-4792-8be3-61268c4ee0d6" providerId="ADAL" clId="{1980D397-4810-4ACF-A3E7-322A51BCC3B7}" dt="2024-03-29T13:47:28.240" v="1779" actId="20577"/>
      <pc:docMkLst>
        <pc:docMk/>
      </pc:docMkLst>
      <pc:sldChg chg="modSp mod">
        <pc:chgData name="Sean O Fithcheallaigh" userId="47659c31-a575-4792-8be3-61268c4ee0d6" providerId="ADAL" clId="{1980D397-4810-4ACF-A3E7-322A51BCC3B7}" dt="2024-03-29T10:18:50.590" v="3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1980D397-4810-4ACF-A3E7-322A51BCC3B7}" dt="2024-03-29T10:18:50.590" v="3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delSp modSp mod">
        <pc:chgData name="Sean O Fithcheallaigh" userId="47659c31-a575-4792-8be3-61268c4ee0d6" providerId="ADAL" clId="{1980D397-4810-4ACF-A3E7-322A51BCC3B7}" dt="2024-03-29T10:19:45.673" v="110" actId="20577"/>
        <pc:sldMkLst>
          <pc:docMk/>
          <pc:sldMk cId="3126834720" sldId="257"/>
        </pc:sldMkLst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5" creationId="{8AE473AE-29B7-6026-C0F2-DA1933880EC2}"/>
          </ac:spMkLst>
        </pc:spChg>
        <pc:spChg chg="mod">
          <ac:chgData name="Sean O Fithcheallaigh" userId="47659c31-a575-4792-8be3-61268c4ee0d6" providerId="ADAL" clId="{1980D397-4810-4ACF-A3E7-322A51BCC3B7}" dt="2024-03-29T10:19:31.804" v="72" actId="1076"/>
          <ac:spMkLst>
            <pc:docMk/>
            <pc:sldMk cId="3126834720" sldId="257"/>
            <ac:spMk id="16" creationId="{E0BBAE84-68A8-27FD-899F-5CDAF2AC1E95}"/>
          </ac:spMkLst>
        </pc:spChg>
        <pc:spChg chg="mod">
          <ac:chgData name="Sean O Fithcheallaigh" userId="47659c31-a575-4792-8be3-61268c4ee0d6" providerId="ADAL" clId="{1980D397-4810-4ACF-A3E7-322A51BCC3B7}" dt="2024-03-29T10:19:24.599" v="70" actId="1076"/>
          <ac:spMkLst>
            <pc:docMk/>
            <pc:sldMk cId="3126834720" sldId="257"/>
            <ac:spMk id="21" creationId="{F81318ED-4874-C383-CE1C-7EAB0D2E4D49}"/>
          </ac:spMkLst>
        </pc:spChg>
        <pc:spChg chg="mod">
          <ac:chgData name="Sean O Fithcheallaigh" userId="47659c31-a575-4792-8be3-61268c4ee0d6" providerId="ADAL" clId="{1980D397-4810-4ACF-A3E7-322A51BCC3B7}" dt="2024-03-29T10:19:45.673" v="110" actId="20577"/>
          <ac:spMkLst>
            <pc:docMk/>
            <pc:sldMk cId="3126834720" sldId="257"/>
            <ac:spMk id="22" creationId="{7E902860-1C74-5CA9-A793-C728FE4F2298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7" creationId="{EF46DCAD-7D94-7B9B-51EF-B4C3FAC004D1}"/>
          </ac:spMkLst>
        </pc:spChg>
        <pc:spChg chg="del">
          <ac:chgData name="Sean O Fithcheallaigh" userId="47659c31-a575-4792-8be3-61268c4ee0d6" providerId="ADAL" clId="{1980D397-4810-4ACF-A3E7-322A51BCC3B7}" dt="2024-03-29T10:19:18.297" v="69" actId="478"/>
          <ac:spMkLst>
            <pc:docMk/>
            <pc:sldMk cId="3126834720" sldId="257"/>
            <ac:spMk id="28" creationId="{96652C29-5EF2-FFC2-5E0D-819921E7E15A}"/>
          </ac:spMkLst>
        </pc:spChg>
        <pc:picChg chg="del">
          <ac:chgData name="Sean O Fithcheallaigh" userId="47659c31-a575-4792-8be3-61268c4ee0d6" providerId="ADAL" clId="{1980D397-4810-4ACF-A3E7-322A51BCC3B7}" dt="2024-03-29T10:19:18.297" v="69" actId="478"/>
          <ac:picMkLst>
            <pc:docMk/>
            <pc:sldMk cId="3126834720" sldId="257"/>
            <ac:picMk id="7" creationId="{3478E47B-3487-5A38-739A-75A7EE015E55}"/>
          </ac:picMkLst>
        </pc:picChg>
        <pc:picChg chg="mod">
          <ac:chgData name="Sean O Fithcheallaigh" userId="47659c31-a575-4792-8be3-61268c4ee0d6" providerId="ADAL" clId="{1980D397-4810-4ACF-A3E7-322A51BCC3B7}" dt="2024-03-29T10:19:24.599" v="70" actId="1076"/>
          <ac:picMkLst>
            <pc:docMk/>
            <pc:sldMk cId="3126834720" sldId="257"/>
            <ac:picMk id="20" creationId="{6A704CDB-F399-A5B0-B228-5A96D6007F7B}"/>
          </ac:picMkLst>
        </pc:picChg>
        <pc:picChg chg="mod">
          <ac:chgData name="Sean O Fithcheallaigh" userId="47659c31-a575-4792-8be3-61268c4ee0d6" providerId="ADAL" clId="{1980D397-4810-4ACF-A3E7-322A51BCC3B7}" dt="2024-03-29T10:19:31.804" v="72" actId="1076"/>
          <ac:picMkLst>
            <pc:docMk/>
            <pc:sldMk cId="3126834720" sldId="257"/>
            <ac:picMk id="24" creationId="{0DD4D4B0-0A52-1DF7-B880-785EA01EC5FA}"/>
          </ac:picMkLst>
        </pc:picChg>
      </pc:sldChg>
      <pc:sldChg chg="addSp delSp modSp mod">
        <pc:chgData name="Sean O Fithcheallaigh" userId="47659c31-a575-4792-8be3-61268c4ee0d6" providerId="ADAL" clId="{1980D397-4810-4ACF-A3E7-322A51BCC3B7}" dt="2024-03-29T13:01:39.671" v="874" actId="20577"/>
        <pc:sldMkLst>
          <pc:docMk/>
          <pc:sldMk cId="2974212779" sldId="262"/>
        </pc:sldMkLst>
        <pc:spChg chg="mod">
          <ac:chgData name="Sean O Fithcheallaigh" userId="47659c31-a575-4792-8be3-61268c4ee0d6" providerId="ADAL" clId="{1980D397-4810-4ACF-A3E7-322A51BCC3B7}" dt="2024-03-29T10:20:30.926" v="155" actId="27636"/>
          <ac:spMkLst>
            <pc:docMk/>
            <pc:sldMk cId="2974212779" sldId="262"/>
            <ac:spMk id="3" creationId="{6E0278D4-A37C-DE0F-37CD-F271C3D0E448}"/>
          </ac:spMkLst>
        </pc:spChg>
        <pc:spChg chg="add mod">
          <ac:chgData name="Sean O Fithcheallaigh" userId="47659c31-a575-4792-8be3-61268c4ee0d6" providerId="ADAL" clId="{1980D397-4810-4ACF-A3E7-322A51BCC3B7}" dt="2024-03-29T13:01:19.622" v="869" actId="20577"/>
          <ac:spMkLst>
            <pc:docMk/>
            <pc:sldMk cId="2974212779" sldId="262"/>
            <ac:spMk id="5" creationId="{3311A326-65C2-427F-85D4-B23964CF345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6" creationId="{D81FD54A-A947-EFCC-5FD9-69780A56783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7" creationId="{C17CB13B-E901-5B0A-8349-1A54F83A8834}"/>
          </ac:spMkLst>
        </pc:spChg>
        <pc:spChg chg="del mod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8" creationId="{5C583157-4AA1-418C-C8AC-7FB69545DA72}"/>
          </ac:spMkLst>
        </pc:spChg>
        <pc:spChg chg="add mod">
          <ac:chgData name="Sean O Fithcheallaigh" userId="47659c31-a575-4792-8be3-61268c4ee0d6" providerId="ADAL" clId="{1980D397-4810-4ACF-A3E7-322A51BCC3B7}" dt="2024-03-29T13:01:39.671" v="874" actId="20577"/>
          <ac:spMkLst>
            <pc:docMk/>
            <pc:sldMk cId="2974212779" sldId="262"/>
            <ac:spMk id="9" creationId="{7272C01C-37DE-1348-C561-998991E0A057}"/>
          </ac:spMkLst>
        </pc:spChg>
        <pc:spChg chg="del mod">
          <ac:chgData name="Sean O Fithcheallaigh" userId="47659c31-a575-4792-8be3-61268c4ee0d6" providerId="ADAL" clId="{1980D397-4810-4ACF-A3E7-322A51BCC3B7}" dt="2024-03-29T10:20:22.419" v="133" actId="478"/>
          <ac:spMkLst>
            <pc:docMk/>
            <pc:sldMk cId="2974212779" sldId="262"/>
            <ac:spMk id="10" creationId="{7ADD75FB-3E51-CABF-D1C7-E1417E081915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1" creationId="{A6579307-C72F-D609-0576-3CA9714E9439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2" creationId="{C29278B9-BCC0-A549-C5BA-35BE5D83B6B2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3" creationId="{F5B1AED6-1697-FE06-BE46-2151F6022E70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4" creationId="{C8382BAB-4284-6E30-738A-F76878C873E3}"/>
          </ac:spMkLst>
        </pc:spChg>
        <pc:spChg chg="del">
          <ac:chgData name="Sean O Fithcheallaigh" userId="47659c31-a575-4792-8be3-61268c4ee0d6" providerId="ADAL" clId="{1980D397-4810-4ACF-A3E7-322A51BCC3B7}" dt="2024-03-29T10:20:20.523" v="131" actId="478"/>
          <ac:spMkLst>
            <pc:docMk/>
            <pc:sldMk cId="2974212779" sldId="262"/>
            <ac:spMk id="15" creationId="{A073518C-85F6-E23E-B2B9-0105D35E8078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6" creationId="{928A172D-4789-594A-C7C5-F96DE266C30C}"/>
          </ac:spMkLst>
        </pc:spChg>
        <pc:spChg chg="add mod">
          <ac:chgData name="Sean O Fithcheallaigh" userId="47659c31-a575-4792-8be3-61268c4ee0d6" providerId="ADAL" clId="{1980D397-4810-4ACF-A3E7-322A51BCC3B7}" dt="2024-03-29T10:41:08.917" v="597" actId="113"/>
          <ac:spMkLst>
            <pc:docMk/>
            <pc:sldMk cId="2974212779" sldId="262"/>
            <ac:spMk id="17" creationId="{B06ADF4B-E6B9-B728-8701-5A0E35630A0E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19" creationId="{397C546A-01F7-2044-63B8-FE196A756711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0" creationId="{2DCAFDB7-16A7-76EB-A056-2DE5E29E341C}"/>
          </ac:spMkLst>
        </pc:spChg>
        <pc:spChg chg="add mod">
          <ac:chgData name="Sean O Fithcheallaigh" userId="47659c31-a575-4792-8be3-61268c4ee0d6" providerId="ADAL" clId="{1980D397-4810-4ACF-A3E7-322A51BCC3B7}" dt="2024-03-29T10:41:15.498" v="598" actId="113"/>
          <ac:spMkLst>
            <pc:docMk/>
            <pc:sldMk cId="2974212779" sldId="262"/>
            <ac:spMk id="21" creationId="{D4B1CC3E-1A8E-83D7-1F27-8D023C40C893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2" creationId="{E8689BF9-9934-EE4D-1FA0-894ACC93294A}"/>
          </ac:spMkLst>
        </pc:spChg>
        <pc:spChg chg="del">
          <ac:chgData name="Sean O Fithcheallaigh" userId="47659c31-a575-4792-8be3-61268c4ee0d6" providerId="ADAL" clId="{1980D397-4810-4ACF-A3E7-322A51BCC3B7}" dt="2024-03-29T10:20:36.544" v="157" actId="478"/>
          <ac:spMkLst>
            <pc:docMk/>
            <pc:sldMk cId="2974212779" sldId="262"/>
            <ac:spMk id="23" creationId="{9FA525A7-1036-E8E6-B222-1296D2249763}"/>
          </ac:spMkLst>
        </pc:spChg>
        <pc:spChg chg="add mod">
          <ac:chgData name="Sean O Fithcheallaigh" userId="47659c31-a575-4792-8be3-61268c4ee0d6" providerId="ADAL" clId="{1980D397-4810-4ACF-A3E7-322A51BCC3B7}" dt="2024-03-29T10:41:22.556" v="599" actId="113"/>
          <ac:spMkLst>
            <pc:docMk/>
            <pc:sldMk cId="2974212779" sldId="262"/>
            <ac:spMk id="24" creationId="{AD92B4A3-9F99-1D85-D674-84A568E4BC7D}"/>
          </ac:spMkLst>
        </pc:spChg>
        <pc:spChg chg="add mod">
          <ac:chgData name="Sean O Fithcheallaigh" userId="47659c31-a575-4792-8be3-61268c4ee0d6" providerId="ADAL" clId="{1980D397-4810-4ACF-A3E7-322A51BCC3B7}" dt="2024-03-29T10:50:17.919" v="688" actId="242"/>
          <ac:spMkLst>
            <pc:docMk/>
            <pc:sldMk cId="2974212779" sldId="262"/>
            <ac:spMk id="26" creationId="{432E74EC-8126-D74D-BEB7-A6FF6A6A691F}"/>
          </ac:spMkLst>
        </pc:spChg>
        <pc:picChg chg="add del mod">
          <ac:chgData name="Sean O Fithcheallaigh" userId="47659c31-a575-4792-8be3-61268c4ee0d6" providerId="ADAL" clId="{1980D397-4810-4ACF-A3E7-322A51BCC3B7}" dt="2024-03-29T10:55:31.964" v="689" actId="478"/>
          <ac:picMkLst>
            <pc:docMk/>
            <pc:sldMk cId="2974212779" sldId="262"/>
            <ac:picMk id="4" creationId="{32F9B0EA-19FB-8DBA-F6A7-13E3BB7937B2}"/>
          </ac:picMkLst>
        </pc:picChg>
        <pc:picChg chg="del">
          <ac:chgData name="Sean O Fithcheallaigh" userId="47659c31-a575-4792-8be3-61268c4ee0d6" providerId="ADAL" clId="{1980D397-4810-4ACF-A3E7-322A51BCC3B7}" dt="2024-03-29T10:20:38.463" v="158" actId="478"/>
          <ac:picMkLst>
            <pc:docMk/>
            <pc:sldMk cId="2974212779" sldId="262"/>
            <ac:picMk id="18" creationId="{B597DDEB-EEF5-95E8-0C12-339672F1D10C}"/>
          </ac:picMkLst>
        </pc:picChg>
        <pc:picChg chg="add mod">
          <ac:chgData name="Sean O Fithcheallaigh" userId="47659c31-a575-4792-8be3-61268c4ee0d6" providerId="ADAL" clId="{1980D397-4810-4ACF-A3E7-322A51BCC3B7}" dt="2024-03-29T10:55:35.209" v="691" actId="1076"/>
          <ac:picMkLst>
            <pc:docMk/>
            <pc:sldMk cId="2974212779" sldId="262"/>
            <ac:picMk id="28" creationId="{CB2F3A77-3849-DA56-7FB0-BCA1ACFE8801}"/>
          </ac:picMkLst>
        </pc:picChg>
      </pc:sldChg>
      <pc:sldChg chg="addSp delSp modSp new mod">
        <pc:chgData name="Sean O Fithcheallaigh" userId="47659c31-a575-4792-8be3-61268c4ee0d6" providerId="ADAL" clId="{1980D397-4810-4ACF-A3E7-322A51BCC3B7}" dt="2024-03-29T11:42:01.947" v="820" actId="14100"/>
        <pc:sldMkLst>
          <pc:docMk/>
          <pc:sldMk cId="3987306874" sldId="263"/>
        </pc:sldMkLst>
        <pc:spChg chg="mod">
          <ac:chgData name="Sean O Fithcheallaigh" userId="47659c31-a575-4792-8be3-61268c4ee0d6" providerId="ADAL" clId="{1980D397-4810-4ACF-A3E7-322A51BCC3B7}" dt="2024-03-29T11:37:41.986" v="772" actId="20577"/>
          <ac:spMkLst>
            <pc:docMk/>
            <pc:sldMk cId="3987306874" sldId="263"/>
            <ac:spMk id="2" creationId="{F37D474F-0075-3404-D887-30844DB371EA}"/>
          </ac:spMkLst>
        </pc:spChg>
        <pc:spChg chg="del">
          <ac:chgData name="Sean O Fithcheallaigh" userId="47659c31-a575-4792-8be3-61268c4ee0d6" providerId="ADAL" clId="{1980D397-4810-4ACF-A3E7-322A51BCC3B7}" dt="2024-03-29T10:56:02.208" v="692"/>
          <ac:spMkLst>
            <pc:docMk/>
            <pc:sldMk cId="3987306874" sldId="263"/>
            <ac:spMk id="3" creationId="{BD306A27-E8F4-8BBB-88E1-109FBAE8BE40}"/>
          </ac:spMkLst>
        </pc:spChg>
        <pc:spChg chg="add del mod">
          <ac:chgData name="Sean O Fithcheallaigh" userId="47659c31-a575-4792-8be3-61268c4ee0d6" providerId="ADAL" clId="{1980D397-4810-4ACF-A3E7-322A51BCC3B7}" dt="2024-03-29T10:56:59.972" v="696"/>
          <ac:spMkLst>
            <pc:docMk/>
            <pc:sldMk cId="3987306874" sldId="263"/>
            <ac:spMk id="7" creationId="{8EA03F54-4069-40F3-840C-6B4707064986}"/>
          </ac:spMkLst>
        </pc:spChg>
        <pc:spChg chg="add del mod">
          <ac:chgData name="Sean O Fithcheallaigh" userId="47659c31-a575-4792-8be3-61268c4ee0d6" providerId="ADAL" clId="{1980D397-4810-4ACF-A3E7-322A51BCC3B7}" dt="2024-03-29T10:57:32.220" v="699"/>
          <ac:spMkLst>
            <pc:docMk/>
            <pc:sldMk cId="3987306874" sldId="263"/>
            <ac:spMk id="10" creationId="{F8FA5CFC-318D-9DFA-C8C4-9BD44C2B7D23}"/>
          </ac:spMkLst>
        </pc:spChg>
        <pc:spChg chg="add del mod">
          <ac:chgData name="Sean O Fithcheallaigh" userId="47659c31-a575-4792-8be3-61268c4ee0d6" providerId="ADAL" clId="{1980D397-4810-4ACF-A3E7-322A51BCC3B7}" dt="2024-03-29T11:18:04.074" v="704" actId="478"/>
          <ac:spMkLst>
            <pc:docMk/>
            <pc:sldMk cId="3987306874" sldId="263"/>
            <ac:spMk id="13" creationId="{8E1511DA-4785-FB44-6A18-9C246520C8A7}"/>
          </ac:spMkLst>
        </pc:spChg>
        <pc:graphicFrameChg chg="add del mod modGraphic">
          <ac:chgData name="Sean O Fithcheallaigh" userId="47659c31-a575-4792-8be3-61268c4ee0d6" providerId="ADAL" clId="{1980D397-4810-4ACF-A3E7-322A51BCC3B7}" dt="2024-03-29T10:56:15.262" v="695" actId="478"/>
          <ac:graphicFrameMkLst>
            <pc:docMk/>
            <pc:sldMk cId="3987306874" sldId="263"/>
            <ac:graphicFrameMk id="5" creationId="{D1D55AC7-0E2E-96C2-02B9-B343FDA8FA64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0:57:07.918" v="698" actId="478"/>
          <ac:graphicFrameMkLst>
            <pc:docMk/>
            <pc:sldMk cId="3987306874" sldId="263"/>
            <ac:graphicFrameMk id="8" creationId="{CBF14706-B7BF-72D4-E46F-B7358130D61A}"/>
          </ac:graphicFrameMkLst>
        </pc:graphicFrameChg>
        <pc:graphicFrameChg chg="add del mod modGraphic">
          <ac:chgData name="Sean O Fithcheallaigh" userId="47659c31-a575-4792-8be3-61268c4ee0d6" providerId="ADAL" clId="{1980D397-4810-4ACF-A3E7-322A51BCC3B7}" dt="2024-03-29T11:17:20.879" v="701" actId="478"/>
          <ac:graphicFrameMkLst>
            <pc:docMk/>
            <pc:sldMk cId="3987306874" sldId="263"/>
            <ac:graphicFrameMk id="11" creationId="{E694FDC9-0056-7F34-B245-7E4349A9E8C8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18:38.266" v="707" actId="478"/>
          <ac:graphicFrameMkLst>
            <pc:docMk/>
            <pc:sldMk cId="3987306874" sldId="263"/>
            <ac:graphicFrameMk id="14" creationId="{6383C70D-0DC3-7170-9F2E-804DE844B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24:46.259" v="708"/>
          <ac:graphicFrameMkLst>
            <pc:docMk/>
            <pc:sldMk cId="3987306874" sldId="263"/>
            <ac:graphicFrameMk id="15" creationId="{B8BB097B-8A4B-2B28-C9F8-8346F15EAF60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25:12.485" v="712" actId="478"/>
          <ac:graphicFrameMkLst>
            <pc:docMk/>
            <pc:sldMk cId="3987306874" sldId="263"/>
            <ac:graphicFrameMk id="16" creationId="{EE966A93-9F97-FC54-E413-90DC70F770F6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3:17.145" v="714" actId="478"/>
          <ac:graphicFrameMkLst>
            <pc:docMk/>
            <pc:sldMk cId="3987306874" sldId="263"/>
            <ac:graphicFrameMk id="17" creationId="{377646CE-C3B6-7B86-EFB0-50189C5C7120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33:39.058" v="715"/>
          <ac:graphicFrameMkLst>
            <pc:docMk/>
            <pc:sldMk cId="3987306874" sldId="263"/>
            <ac:graphicFrameMk id="18" creationId="{C358AA80-6B70-3A04-DBD9-8655F3E2D1DD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26.037" v="719" actId="478"/>
          <ac:graphicFrameMkLst>
            <pc:docMk/>
            <pc:sldMk cId="3987306874" sldId="263"/>
            <ac:graphicFrameMk id="19" creationId="{5BC4482A-5AA7-53F3-9C52-B0785D037723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36:36.248" v="722" actId="478"/>
          <ac:graphicFrameMkLst>
            <pc:docMk/>
            <pc:sldMk cId="3987306874" sldId="263"/>
            <ac:graphicFrameMk id="20" creationId="{53126AA0-FA5E-5F01-F35E-7A4BCEB56C2F}"/>
          </ac:graphicFrameMkLst>
        </pc:graphicFrameChg>
        <pc:graphicFrameChg chg="add del mod">
          <ac:chgData name="Sean O Fithcheallaigh" userId="47659c31-a575-4792-8be3-61268c4ee0d6" providerId="ADAL" clId="{1980D397-4810-4ACF-A3E7-322A51BCC3B7}" dt="2024-03-29T11:41:17.441" v="812" actId="478"/>
          <ac:graphicFrameMkLst>
            <pc:docMk/>
            <pc:sldMk cId="3987306874" sldId="263"/>
            <ac:graphicFrameMk id="21" creationId="{EA29C361-7365-7092-869F-05C63F9F9352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1:19.306" v="813"/>
          <ac:graphicFrameMkLst>
            <pc:docMk/>
            <pc:sldMk cId="3987306874" sldId="263"/>
            <ac:graphicFrameMk id="22" creationId="{0EC18053-FA13-FDB6-998E-5FAC56111D83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1:42:01.947" v="820" actId="14100"/>
          <ac:graphicFrameMkLst>
            <pc:docMk/>
            <pc:sldMk cId="3987306874" sldId="263"/>
            <ac:graphicFrameMk id="23" creationId="{E5789AB4-5D9B-DE23-92E7-1FCBE18AAF1C}"/>
          </ac:graphicFrameMkLst>
        </pc:graphicFrameChg>
      </pc:sldChg>
      <pc:sldChg chg="addSp delSp modSp new mod">
        <pc:chgData name="Sean O Fithcheallaigh" userId="47659c31-a575-4792-8be3-61268c4ee0d6" providerId="ADAL" clId="{1980D397-4810-4ACF-A3E7-322A51BCC3B7}" dt="2024-03-29T12:53:04.368" v="868"/>
        <pc:sldMkLst>
          <pc:docMk/>
          <pc:sldMk cId="2173603187" sldId="264"/>
        </pc:sldMkLst>
        <pc:spChg chg="mod">
          <ac:chgData name="Sean O Fithcheallaigh" userId="47659c31-a575-4792-8be3-61268c4ee0d6" providerId="ADAL" clId="{1980D397-4810-4ACF-A3E7-322A51BCC3B7}" dt="2024-03-29T11:37:50.786" v="798" actId="20577"/>
          <ac:spMkLst>
            <pc:docMk/>
            <pc:sldMk cId="2173603187" sldId="264"/>
            <ac:spMk id="2" creationId="{68BBD2B2-6CB7-E61E-AEFE-5E35F2D69469}"/>
          </ac:spMkLst>
        </pc:spChg>
        <pc:spChg chg="del">
          <ac:chgData name="Sean O Fithcheallaigh" userId="47659c31-a575-4792-8be3-61268c4ee0d6" providerId="ADAL" clId="{1980D397-4810-4ACF-A3E7-322A51BCC3B7}" dt="2024-03-29T11:40:06.004" v="801" actId="478"/>
          <ac:spMkLst>
            <pc:docMk/>
            <pc:sldMk cId="2173603187" sldId="264"/>
            <ac:spMk id="3" creationId="{86909DA3-D6C7-319B-02AD-93A264DE928F}"/>
          </ac:spMkLst>
        </pc:spChg>
        <pc:graphicFrameChg chg="add del mod">
          <ac:chgData name="Sean O Fithcheallaigh" userId="47659c31-a575-4792-8be3-61268c4ee0d6" providerId="ADAL" clId="{1980D397-4810-4ACF-A3E7-322A51BCC3B7}" dt="2024-03-29T11:41:30.559" v="816" actId="478"/>
          <ac:graphicFrameMkLst>
            <pc:docMk/>
            <pc:sldMk cId="2173603187" sldId="264"/>
            <ac:graphicFrameMk id="5" creationId="{E0ECE10D-E0A0-1348-31CC-119DC8A09FA9}"/>
          </ac:graphicFrameMkLst>
        </pc:graphicFrameChg>
        <pc:graphicFrameChg chg="add mod">
          <ac:chgData name="Sean O Fithcheallaigh" userId="47659c31-a575-4792-8be3-61268c4ee0d6" providerId="ADAL" clId="{1980D397-4810-4ACF-A3E7-322A51BCC3B7}" dt="2024-03-29T12:53:04.368" v="868"/>
          <ac:graphicFrameMkLst>
            <pc:docMk/>
            <pc:sldMk cId="2173603187" sldId="264"/>
            <ac:graphicFrameMk id="6" creationId="{98530067-7B4E-59CC-E074-93BC6BB9AC13}"/>
          </ac:graphicFrameMkLst>
        </pc:graphicFrameChg>
      </pc:sldChg>
      <pc:sldChg chg="del">
        <pc:chgData name="Sean O Fithcheallaigh" userId="47659c31-a575-4792-8be3-61268c4ee0d6" providerId="ADAL" clId="{1980D397-4810-4ACF-A3E7-322A51BCC3B7}" dt="2024-03-29T10:19:58.216" v="114" actId="47"/>
        <pc:sldMkLst>
          <pc:docMk/>
          <pc:sldMk cId="3782082519" sldId="265"/>
        </pc:sldMkLst>
      </pc:sldChg>
      <pc:sldChg chg="modSp new mod">
        <pc:chgData name="Sean O Fithcheallaigh" userId="47659c31-a575-4792-8be3-61268c4ee0d6" providerId="ADAL" clId="{1980D397-4810-4ACF-A3E7-322A51BCC3B7}" dt="2024-03-29T13:47:28.240" v="1779" actId="20577"/>
        <pc:sldMkLst>
          <pc:docMk/>
          <pc:sldMk cId="4284502419" sldId="265"/>
        </pc:sldMkLst>
        <pc:spChg chg="mod">
          <ac:chgData name="Sean O Fithcheallaigh" userId="47659c31-a575-4792-8be3-61268c4ee0d6" providerId="ADAL" clId="{1980D397-4810-4ACF-A3E7-322A51BCC3B7}" dt="2024-03-29T13:36:40.781" v="1292" actId="20577"/>
          <ac:spMkLst>
            <pc:docMk/>
            <pc:sldMk cId="4284502419" sldId="265"/>
            <ac:spMk id="2" creationId="{2A405D5C-7D9D-9E86-48C1-BD4C56464E8E}"/>
          </ac:spMkLst>
        </pc:spChg>
        <pc:spChg chg="mod">
          <ac:chgData name="Sean O Fithcheallaigh" userId="47659c31-a575-4792-8be3-61268c4ee0d6" providerId="ADAL" clId="{1980D397-4810-4ACF-A3E7-322A51BCC3B7}" dt="2024-03-29T13:47:28.240" v="1779" actId="20577"/>
          <ac:spMkLst>
            <pc:docMk/>
            <pc:sldMk cId="4284502419" sldId="265"/>
            <ac:spMk id="3" creationId="{EE175A63-36B0-CECB-0B07-44D6AAC9086E}"/>
          </ac:spMkLst>
        </pc:spChg>
      </pc:sldChg>
      <pc:sldChg chg="del">
        <pc:chgData name="Sean O Fithcheallaigh" userId="47659c31-a575-4792-8be3-61268c4ee0d6" providerId="ADAL" clId="{1980D397-4810-4ACF-A3E7-322A51BCC3B7}" dt="2024-03-29T10:20:07.058" v="118" actId="47"/>
        <pc:sldMkLst>
          <pc:docMk/>
          <pc:sldMk cId="3569103075" sldId="266"/>
        </pc:sldMkLst>
      </pc:sldChg>
      <pc:sldChg chg="del">
        <pc:chgData name="Sean O Fithcheallaigh" userId="47659c31-a575-4792-8be3-61268c4ee0d6" providerId="ADAL" clId="{1980D397-4810-4ACF-A3E7-322A51BCC3B7}" dt="2024-03-29T10:20:00.694" v="116" actId="47"/>
        <pc:sldMkLst>
          <pc:docMk/>
          <pc:sldMk cId="1050643754" sldId="270"/>
        </pc:sldMkLst>
      </pc:sldChg>
      <pc:sldChg chg="del">
        <pc:chgData name="Sean O Fithcheallaigh" userId="47659c31-a575-4792-8be3-61268c4ee0d6" providerId="ADAL" clId="{1980D397-4810-4ACF-A3E7-322A51BCC3B7}" dt="2024-03-29T10:20:02.997" v="117" actId="47"/>
        <pc:sldMkLst>
          <pc:docMk/>
          <pc:sldMk cId="1816625563" sldId="271"/>
        </pc:sldMkLst>
      </pc:sldChg>
      <pc:sldChg chg="del">
        <pc:chgData name="Sean O Fithcheallaigh" userId="47659c31-a575-4792-8be3-61268c4ee0d6" providerId="ADAL" clId="{1980D397-4810-4ACF-A3E7-322A51BCC3B7}" dt="2024-03-29T10:19:58.511" v="115" actId="47"/>
        <pc:sldMkLst>
          <pc:docMk/>
          <pc:sldMk cId="2456818696" sldId="272"/>
        </pc:sldMkLst>
      </pc:sldChg>
      <pc:sldChg chg="del">
        <pc:chgData name="Sean O Fithcheallaigh" userId="47659c31-a575-4792-8be3-61268c4ee0d6" providerId="ADAL" clId="{1980D397-4810-4ACF-A3E7-322A51BCC3B7}" dt="2024-03-29T10:19:57.938" v="113" actId="47"/>
        <pc:sldMkLst>
          <pc:docMk/>
          <pc:sldMk cId="3914633024" sldId="273"/>
        </pc:sldMkLst>
      </pc:sldChg>
      <pc:sldChg chg="del">
        <pc:chgData name="Sean O Fithcheallaigh" userId="47659c31-a575-4792-8be3-61268c4ee0d6" providerId="ADAL" clId="{1980D397-4810-4ACF-A3E7-322A51BCC3B7}" dt="2024-03-29T10:19:57.623" v="112" actId="47"/>
        <pc:sldMkLst>
          <pc:docMk/>
          <pc:sldMk cId="514336153" sldId="274"/>
        </pc:sldMkLst>
      </pc:sldChg>
      <pc:sldChg chg="del">
        <pc:chgData name="Sean O Fithcheallaigh" userId="47659c31-a575-4792-8be3-61268c4ee0d6" providerId="ADAL" clId="{1980D397-4810-4ACF-A3E7-322A51BCC3B7}" dt="2024-03-29T10:19:57.297" v="111" actId="47"/>
        <pc:sldMkLst>
          <pc:docMk/>
          <pc:sldMk cId="3459907314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43392-C767-4137-A1B4-E9A9DDFBDAD0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C7D4-A38E-400B-AF32-076B45E85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734-A788-4C44-A615-CFDCB507568B}" type="datetime1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79E-BDDE-43DA-BA17-E6B54240C0B3}" type="datetime1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CD2D-99F9-4E1C-9F3B-8D374F39343D}" type="datetime1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A1CA-0478-45A0-9435-D96032CA4164}" type="datetime1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5470-1C1D-4923-B8A8-961DFF721FBD}" type="datetime1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1BE0-2C8A-4B1C-AFBF-7305842CD248}" type="datetime1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19A9-BEC6-4C36-B98F-DA784E00FBFE}" type="datetime1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27DF-4A67-459D-BBB9-9CF200764E01}" type="datetime1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DF0-B384-4B57-B949-BD773032C594}" type="datetime1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7FC2E2-2BAF-4FF7-AB60-CB61E8F4481E}" type="datetime1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4F2B-4496-4E96-BB72-FCD2DDED5FAC}" type="datetime1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Supervisor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F2E53-74FD-4822-A803-F8740BFB7820}" type="datetime1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Supervisor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29/03/24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3267790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2873265" y="4420456"/>
            <a:ext cx="25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Exploring Challenge in FL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6941877" y="2658438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17226" y="292299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6548976" y="4464121"/>
            <a:ext cx="262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Developing Research Area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2697" y="2922997"/>
            <a:ext cx="914400" cy="91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EC3DF-CD72-34CD-956B-B7BB001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5983549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555122-A67E-973E-7070-74B19E51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1A326-65C2-427F-85D4-B23964CF3455}"/>
              </a:ext>
            </a:extLst>
          </p:cNvPr>
          <p:cNvSpPr/>
          <p:nvPr/>
        </p:nvSpPr>
        <p:spPr>
          <a:xfrm>
            <a:off x="9623394" y="1802167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Communication</a:t>
            </a:r>
            <a:r>
              <a:rPr lang="en-US" dirty="0"/>
              <a:t>: The link between the server and clients, or between devices</a:t>
            </a:r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2C01C-37DE-1348-C561-998991E0A057}"/>
              </a:ext>
            </a:extLst>
          </p:cNvPr>
          <p:cNvSpPr/>
          <p:nvPr/>
        </p:nvSpPr>
        <p:spPr>
          <a:xfrm>
            <a:off x="9635622" y="2442838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System</a:t>
            </a:r>
            <a:r>
              <a:rPr lang="en-US" dirty="0"/>
              <a:t>: The network, when taken as a whole (i.e., sever, clients, etc.)</a:t>
            </a:r>
          </a:p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6ADF4B-E6B9-B728-8701-5A0E35630A0E}"/>
              </a:ext>
            </a:extLst>
          </p:cNvPr>
          <p:cNvSpPr/>
          <p:nvPr/>
        </p:nvSpPr>
        <p:spPr>
          <a:xfrm>
            <a:off x="9635622" y="3083509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Client</a:t>
            </a:r>
            <a:r>
              <a:rPr lang="en-US" dirty="0"/>
              <a:t>: The remote device or entity which does the local training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B1CC3E-1A8E-83D7-1F27-8D023C40C893}"/>
              </a:ext>
            </a:extLst>
          </p:cNvPr>
          <p:cNvSpPr/>
          <p:nvPr/>
        </p:nvSpPr>
        <p:spPr>
          <a:xfrm>
            <a:off x="9635622" y="3724180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Data</a:t>
            </a:r>
            <a:r>
              <a:rPr lang="en-US" dirty="0"/>
              <a:t>: The data gathered by the client, which is used for local training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2B4A3-9F99-1D85-D674-84A568E4BC7D}"/>
              </a:ext>
            </a:extLst>
          </p:cNvPr>
          <p:cNvSpPr/>
          <p:nvPr/>
        </p:nvSpPr>
        <p:spPr>
          <a:xfrm>
            <a:off x="9635622" y="4364851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62500" lnSpcReduction="20000"/>
          </a:bodyPr>
          <a:lstStyle/>
          <a:p>
            <a:pPr algn="ctr"/>
            <a:r>
              <a:rPr lang="en-US" b="1" dirty="0"/>
              <a:t>Model</a:t>
            </a:r>
            <a:r>
              <a:rPr lang="en-US" dirty="0"/>
              <a:t>: The ML model which is run on the various system elements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2E74EC-8126-D74D-BEB7-A6FF6A6A691F}"/>
              </a:ext>
            </a:extLst>
          </p:cNvPr>
          <p:cNvSpPr/>
          <p:nvPr/>
        </p:nvSpPr>
        <p:spPr>
          <a:xfrm>
            <a:off x="9635622" y="5005522"/>
            <a:ext cx="1864311" cy="6125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b="1" dirty="0"/>
              <a:t>Privacy</a:t>
            </a:r>
            <a:r>
              <a:rPr lang="en-US" dirty="0"/>
              <a:t>: The need to keep data safe and secure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2F3A77-3849-DA56-7FB0-BCA1ACFE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4" y="1400175"/>
            <a:ext cx="9086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474F-0075-3404-D887-30844DB3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2BC9-4696-BBBE-8F17-7D4E777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5789AB4-5D9B-DE23-92E7-1FCBE18AA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45710"/>
              </p:ext>
            </p:extLst>
          </p:nvPr>
        </p:nvGraphicFramePr>
        <p:xfrm>
          <a:off x="939800" y="1304787"/>
          <a:ext cx="10312400" cy="467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67186" imgH="5874888" progId="Excel.Sheet.12">
                  <p:embed/>
                </p:oleObj>
              </mc:Choice>
              <mc:Fallback>
                <p:oleObj name="Worksheet" r:id="rId2" imgW="12367186" imgH="5874888" progId="Excel.Sheet.12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5789AB4-5D9B-DE23-92E7-1FCBE18AA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800" y="1304787"/>
                        <a:ext cx="10312400" cy="467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30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D2B2-6CB7-E61E-AEFE-5E35F2D6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Challenges in FL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A338-F6AE-BFF7-9FB6-6846B18E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530067-7B4E-59CC-E074-93BC6BB9A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4206"/>
              </p:ext>
            </p:extLst>
          </p:nvPr>
        </p:nvGraphicFramePr>
        <p:xfrm>
          <a:off x="939800" y="1332899"/>
          <a:ext cx="10312400" cy="468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67186" imgH="5509075" progId="Excel.Sheet.12">
                  <p:embed/>
                </p:oleObj>
              </mc:Choice>
              <mc:Fallback>
                <p:oleObj name="Worksheet" r:id="rId2" imgW="12367186" imgH="550907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8530067-7B4E-59CC-E074-93BC6BB9A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9800" y="1332899"/>
                        <a:ext cx="10312400" cy="468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60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D5C-7D9D-9E86-48C1-BD4C5646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Interest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5A63-36B0-CECB-0B07-44D6AAC9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reading so far, the main areas of interest are:</a:t>
            </a:r>
          </a:p>
          <a:p>
            <a:pPr lvl="1"/>
            <a:r>
              <a:rPr lang="en-US" dirty="0"/>
              <a:t>Multimodal data sources, and with non-IID data</a:t>
            </a:r>
          </a:p>
          <a:p>
            <a:pPr lvl="2"/>
            <a:r>
              <a:rPr lang="en-US" dirty="0"/>
              <a:t>Can a model be adaptable to the input data</a:t>
            </a:r>
          </a:p>
          <a:p>
            <a:pPr lvl="2"/>
            <a:r>
              <a:rPr lang="en-US" dirty="0"/>
              <a:t>Select clients for a given need</a:t>
            </a:r>
          </a:p>
          <a:p>
            <a:pPr lvl="1"/>
            <a:r>
              <a:rPr lang="en-US" dirty="0"/>
              <a:t>Asynchronous communications</a:t>
            </a:r>
          </a:p>
          <a:p>
            <a:pPr lvl="2"/>
            <a:r>
              <a:rPr lang="en-US" dirty="0"/>
              <a:t>Included in this is the development on an adaptive communications strategy</a:t>
            </a:r>
          </a:p>
          <a:p>
            <a:pPr lvl="2"/>
            <a:r>
              <a:rPr lang="en-US" dirty="0"/>
              <a:t>Efficient data communications</a:t>
            </a:r>
          </a:p>
          <a:p>
            <a:pPr lvl="2"/>
            <a:r>
              <a:rPr lang="en-US" dirty="0"/>
              <a:t>Adapt to changing network conditions</a:t>
            </a:r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US" dirty="0"/>
              <a:t>This there a way to try and predict faults – more important for smaller networks, less so for very large ones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1EC0-74E7-CD58-DCC3-9F0012F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02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Calibri</vt:lpstr>
      <vt:lpstr>Calibri Light</vt:lpstr>
      <vt:lpstr>Retrospect</vt:lpstr>
      <vt:lpstr>Microsoft Excel Worksheet</vt:lpstr>
      <vt:lpstr>PhD Supervisors Meeting</vt:lpstr>
      <vt:lpstr>Agenda </vt:lpstr>
      <vt:lpstr>PowerPoint Presentation</vt:lpstr>
      <vt:lpstr>Exploring Challenges in FL</vt:lpstr>
      <vt:lpstr>Exploring Challenges in FL</vt:lpstr>
      <vt:lpstr>Areas of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2024-03-29T13:47:32Z</dcterms:modified>
</cp:coreProperties>
</file>