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4B30F-511C-45F5-B991-1BF90300E7E0}" v="88" dt="2024-02-10T16:34:53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47659c31-a575-4792-8be3-61268c4ee0d6" providerId="ADAL" clId="{CA64B30F-511C-45F5-B991-1BF90300E7E0}"/>
    <pc:docChg chg="undo custSel mod addSld delSld modSld modMainMaster">
      <pc:chgData name="Sean O Fithcheallaigh" userId="47659c31-a575-4792-8be3-61268c4ee0d6" providerId="ADAL" clId="{CA64B30F-511C-45F5-B991-1BF90300E7E0}" dt="2024-02-10T18:12:13.138" v="4429" actId="47"/>
      <pc:docMkLst>
        <pc:docMk/>
      </pc:docMkLst>
      <pc:sldChg chg="addSp delSp modSp mod setBg delDesignElem">
        <pc:chgData name="Sean O Fithcheallaigh" userId="47659c31-a575-4792-8be3-61268c4ee0d6" providerId="ADAL" clId="{CA64B30F-511C-45F5-B991-1BF90300E7E0}" dt="2024-02-09T11:53:29.718" v="3964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CA64B30F-511C-45F5-B991-1BF90300E7E0}" dt="2024-02-09T11:53:29.718" v="396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9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0" creationId="{65219498-D544-41AC-98FE-8F956EF66A62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1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2" creationId="{F500DBFC-17A9-4E0A-AEE2-A49F9AEEF0FD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6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8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0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2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3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5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7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9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1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3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38" creationId="{94714483-7072-431F-9DBE-87F44E4D44BC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40" creationId="{495892E1-F4A5-4991-AC52-4F417B14A2A2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0" creationId="{E2683E3F-F855-4549-84F8-42064EC0F247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8" creationId="{832F3179-0CD5-40C8-9939-D8355006F7BA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6" creationId="{1DF91F20-B96F-4F77-AC3E-2CDD3BAA10C2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7" creationId="{C3D487F7-9050-4871-B351-34A72ADB296C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8" creationId="{F43C27DD-EF6A-4C48-9669-C2970E71A814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9" creationId="{C84384FE-1C88-4CAA-8FB8-2313A3AE734D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0" creationId="{87B6A113-58CD-406C-BCE4-6E1F1F2BE696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1" creationId="{05A1AA86-B7E6-4C02-AA34-F1A25CD4CCB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3" creationId="{BEBFA723-5A7B-472D-ABD7-1526B8D3A38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4" creationId="{A6B27065-399A-4CF7-BF70-CF79B9848FC1}"/>
          </ac:spMkLst>
        </pc:spChg>
        <pc:grpChg chg="add del">
          <ac:chgData name="Sean O Fithcheallaigh" userId="47659c31-a575-4792-8be3-61268c4ee0d6" providerId="ADAL" clId="{CA64B30F-511C-45F5-B991-1BF90300E7E0}" dt="2024-02-05T21:53:35.526" v="2562" actId="26606"/>
          <ac:grpSpMkLst>
            <pc:docMk/>
            <pc:sldMk cId="905190482" sldId="256"/>
            <ac:grpSpMk id="14" creationId="{D74613BB-817C-4C4F-8A24-4936F2F064C0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42" creationId="{ACF597F8-76AA-44FA-8E6A-06223B66C0DD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52" creationId="{8FC90B1E-0223-4440-AF22-8F32F6F0C7D2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60" creationId="{11CE155D-684B-4F5E-B835-C52765E310E7}"/>
          </ac:grpSpMkLst>
        </pc:grpChg>
        <pc:grpChg chg="add del">
          <ac:chgData name="Sean O Fithcheallaigh" userId="47659c31-a575-4792-8be3-61268c4ee0d6" providerId="ADAL" clId="{CA64B30F-511C-45F5-B991-1BF90300E7E0}" dt="2024-02-07T16:24:25.963" v="3360"/>
          <ac:grpSpMkLst>
            <pc:docMk/>
            <pc:sldMk cId="905190482" sldId="256"/>
            <ac:grpSpMk id="75" creationId="{CF22986C-DDF7-4109-9D6A-006800D6B041}"/>
          </ac:grpSpMkLst>
        </pc:grpChg>
        <pc:picChg chg="add mod ord">
          <ac:chgData name="Sean O Fithcheallaigh" userId="47659c31-a575-4792-8be3-61268c4ee0d6" providerId="ADAL" clId="{CA64B30F-511C-45F5-B991-1BF90300E7E0}" dt="2024-02-07T16:23:34.024" v="3354" actId="26606"/>
          <ac:picMkLst>
            <pc:docMk/>
            <pc:sldMk cId="905190482" sldId="256"/>
            <ac:picMk id="7" creationId="{CE993EFB-9571-715A-5DF5-03848A409B21}"/>
          </ac:picMkLst>
        </pc:picChg>
      </pc:sldChg>
      <pc:sldChg chg="addSp delSp modSp mod setBg delDesignElem">
        <pc:chgData name="Sean O Fithcheallaigh" userId="47659c31-a575-4792-8be3-61268c4ee0d6" providerId="ADAL" clId="{CA64B30F-511C-45F5-B991-1BF90300E7E0}" dt="2024-02-08T19:49:37.778" v="3652" actId="26606"/>
        <pc:sldMkLst>
          <pc:docMk/>
          <pc:sldMk cId="3126834720" sldId="257"/>
        </pc:sldMkLst>
        <pc:spChg chg="mod">
          <ac:chgData name="Sean O Fithcheallaigh" userId="47659c31-a575-4792-8be3-61268c4ee0d6" providerId="ADAL" clId="{CA64B30F-511C-45F5-B991-1BF90300E7E0}" dt="2024-02-08T19:49:37.778" v="3652" actId="26606"/>
          <ac:spMkLst>
            <pc:docMk/>
            <pc:sldMk cId="3126834720" sldId="257"/>
            <ac:spMk id="2" creationId="{681D533A-3C45-4858-8E40-47B9F15C47FC}"/>
          </ac:spMkLst>
        </pc:spChg>
        <pc:spChg chg="add del mod">
          <ac:chgData name="Sean O Fithcheallaigh" userId="47659c31-a575-4792-8be3-61268c4ee0d6" providerId="ADAL" clId="{CA64B30F-511C-45F5-B991-1BF90300E7E0}" dt="2024-02-05T21:54:30.540" v="2604" actId="26606"/>
          <ac:spMkLst>
            <pc:docMk/>
            <pc:sldMk cId="3126834720" sldId="257"/>
            <ac:spMk id="3" creationId="{40C9001B-B62A-4D30-84D2-54AF8318DA1F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6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9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10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1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3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4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5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6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7" creationId="{45D37F4E-DDB4-456B-97E0-9937730A039F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9" creationId="{B2DD41CD-8F47-4F56-AD12-4E2FF7696987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21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58.287" v="3367"/>
          <ac:spMkLst>
            <pc:docMk/>
            <pc:sldMk cId="3126834720" sldId="257"/>
            <ac:spMk id="23" creationId="{0C2BBC7F-C278-487D-A435-69502F45532A}"/>
          </ac:spMkLst>
        </pc:spChg>
        <pc:graphicFrameChg chg="add del">
          <ac:chgData name="Sean O Fithcheallaigh" userId="47659c31-a575-4792-8be3-61268c4ee0d6" providerId="ADAL" clId="{CA64B30F-511C-45F5-B991-1BF90300E7E0}" dt="2024-02-05T21:54:04.815" v="2564" actId="26606"/>
          <ac:graphicFrameMkLst>
            <pc:docMk/>
            <pc:sldMk cId="3126834720" sldId="257"/>
            <ac:graphicFrameMk id="5" creationId="{33F32A03-E55D-70AE-33FC-C7E25A99C113}"/>
          </ac:graphicFrameMkLst>
        </pc:graphicFrameChg>
        <pc:graphicFrameChg chg="add mod modGraphic">
          <ac:chgData name="Sean O Fithcheallaigh" userId="47659c31-a575-4792-8be3-61268c4ee0d6" providerId="ADAL" clId="{CA64B30F-511C-45F5-B991-1BF90300E7E0}" dt="2024-02-08T19:49:37.778" v="3652" actId="26606"/>
          <ac:graphicFrameMkLst>
            <pc:docMk/>
            <pc:sldMk cId="3126834720" sldId="257"/>
            <ac:graphicFrameMk id="12" creationId="{A5A4C080-DB32-26A6-3579-42B671D802FD}"/>
          </ac:graphicFrameMkLst>
        </pc:graphicFrameChg>
      </pc:sldChg>
      <pc:sldChg chg="addSp delSp modSp new mod setBg delDesignElem">
        <pc:chgData name="Sean O Fithcheallaigh" userId="47659c31-a575-4792-8be3-61268c4ee0d6" providerId="ADAL" clId="{CA64B30F-511C-45F5-B991-1BF90300E7E0}" dt="2024-02-08T19:49:29.959" v="3650" actId="27636"/>
        <pc:sldMkLst>
          <pc:docMk/>
          <pc:sldMk cId="3874078205" sldId="258"/>
        </pc:sldMkLst>
        <pc:spChg chg="mod">
          <ac:chgData name="Sean O Fithcheallaigh" userId="47659c31-a575-4792-8be3-61268c4ee0d6" providerId="ADAL" clId="{CA64B30F-511C-45F5-B991-1BF90300E7E0}" dt="2024-02-08T19:49:29.959" v="3650" actId="27636"/>
          <ac:spMkLst>
            <pc:docMk/>
            <pc:sldMk cId="3874078205" sldId="258"/>
            <ac:spMk id="2" creationId="{781896B6-E7E5-4F41-B664-DC12C7499495}"/>
          </ac:spMkLst>
        </pc:spChg>
        <pc:spChg chg="add del mod">
          <ac:chgData name="Sean O Fithcheallaigh" userId="47659c31-a575-4792-8be3-61268c4ee0d6" providerId="ADAL" clId="{CA64B30F-511C-45F5-B991-1BF90300E7E0}" dt="2024-02-05T21:52:36.831" v="2559" actId="14100"/>
          <ac:spMkLst>
            <pc:docMk/>
            <pc:sldMk cId="3874078205" sldId="258"/>
            <ac:spMk id="3" creationId="{F3BFD49E-147C-48F2-94FE-B635D761F52A}"/>
          </ac:spMkLst>
        </pc:spChg>
        <pc:spChg chg="add del mod">
          <ac:chgData name="Sean O Fithcheallaigh" userId="47659c31-a575-4792-8be3-61268c4ee0d6" providerId="ADAL" clId="{CA64B30F-511C-45F5-B991-1BF90300E7E0}" dt="2024-02-05T19:50:37.861" v="220"/>
          <ac:spMkLst>
            <pc:docMk/>
            <pc:sldMk cId="3874078205" sldId="258"/>
            <ac:spMk id="4" creationId="{0B2E7288-4B36-4D82-906C-029565AA1F25}"/>
          </ac:spMkLst>
        </pc:spChg>
        <pc:spChg chg="add mod">
          <ac:chgData name="Sean O Fithcheallaigh" userId="47659c31-a575-4792-8be3-61268c4ee0d6" providerId="ADAL" clId="{CA64B30F-511C-45F5-B991-1BF90300E7E0}" dt="2024-02-05T21:53:00.647" v="2561" actId="14100"/>
          <ac:spMkLst>
            <pc:docMk/>
            <pc:sldMk cId="3874078205" sldId="258"/>
            <ac:spMk id="5" creationId="{FB4FD9FC-751B-4BD0-BE9C-133545251952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8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0" creationId="{08953E74-D241-4DDF-8508-F0365EA13A92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1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2" creationId="{5C3C901A-B2F4-4A3C-BCDD-7C8D587ECA2E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3" creationId="{6EAAA1B9-2DDB-49C9-A037-A523D2F13C1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6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9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25" creationId="{6EAAA1B9-2DDB-49C9-A037-A523D2F13C15}"/>
          </ac:spMkLst>
        </pc:s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14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20" creationId="{08701F99-7E4C-4B92-A4B5-307CDFB7A4DE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26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31" creationId="{08701F99-7E4C-4B92-A4B5-307CDFB7A4DE}"/>
          </ac:grpSpMkLst>
        </pc:grpChg>
        <pc:graphicFrameChg chg="add del">
          <ac:chgData name="Sean O Fithcheallaigh" userId="47659c31-a575-4792-8be3-61268c4ee0d6" providerId="ADAL" clId="{CA64B30F-511C-45F5-B991-1BF90300E7E0}" dt="2024-02-05T21:25:59.050" v="864" actId="26606"/>
          <ac:graphicFrameMkLst>
            <pc:docMk/>
            <pc:sldMk cId="3874078205" sldId="258"/>
            <ac:graphicFrameMk id="7" creationId="{0DF2678C-9A37-046C-274A-7EE778E7E270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26:38.294" v="866" actId="26606"/>
          <ac:graphicFrameMkLst>
            <pc:docMk/>
            <pc:sldMk cId="3874078205" sldId="258"/>
            <ac:graphicFrameMk id="9" creationId="{5CA01210-AFFE-096B-A781-E5E9081FE829}"/>
          </ac:graphicFrameMkLst>
        </pc:graphicFrameChg>
      </pc:sldChg>
      <pc:sldChg chg="addSp delSp modSp add mod setBg delDesignElem">
        <pc:chgData name="Sean O Fithcheallaigh" userId="47659c31-a575-4792-8be3-61268c4ee0d6" providerId="ADAL" clId="{CA64B30F-511C-45F5-B991-1BF90300E7E0}" dt="2024-02-10T16:01:33.893" v="4041" actId="20577"/>
        <pc:sldMkLst>
          <pc:docMk/>
          <pc:sldMk cId="2143467693" sldId="259"/>
        </pc:sldMkLst>
        <pc:spChg chg="mod">
          <ac:chgData name="Sean O Fithcheallaigh" userId="47659c31-a575-4792-8be3-61268c4ee0d6" providerId="ADAL" clId="{CA64B30F-511C-45F5-B991-1BF90300E7E0}" dt="2024-02-07T16:33:12.352" v="3614" actId="14100"/>
          <ac:spMkLst>
            <pc:docMk/>
            <pc:sldMk cId="2143467693" sldId="259"/>
            <ac:spMk id="2" creationId="{781896B6-E7E5-4F41-B664-DC12C7499495}"/>
          </ac:spMkLst>
        </pc:spChg>
        <pc:spChg chg="mod ord">
          <ac:chgData name="Sean O Fithcheallaigh" userId="47659c31-a575-4792-8be3-61268c4ee0d6" providerId="ADAL" clId="{CA64B30F-511C-45F5-B991-1BF90300E7E0}" dt="2024-02-08T22:47:56.173" v="3731" actId="20577"/>
          <ac:spMkLst>
            <pc:docMk/>
            <pc:sldMk cId="2143467693" sldId="259"/>
            <ac:spMk id="3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7T15:41:03.986" v="3239" actId="478"/>
          <ac:spMkLst>
            <pc:docMk/>
            <pc:sldMk cId="2143467693" sldId="259"/>
            <ac:spMk id="4" creationId="{BE461518-0E14-4E2F-A58D-DB1129233685}"/>
          </ac:spMkLst>
        </pc:spChg>
        <pc:spChg chg="add mod">
          <ac:chgData name="Sean O Fithcheallaigh" userId="47659c31-a575-4792-8be3-61268c4ee0d6" providerId="ADAL" clId="{CA64B30F-511C-45F5-B991-1BF90300E7E0}" dt="2024-02-07T16:31:02.761" v="3546" actId="14100"/>
          <ac:spMkLst>
            <pc:docMk/>
            <pc:sldMk cId="2143467693" sldId="259"/>
            <ac:spMk id="5" creationId="{98386D18-C179-44AB-9A0E-54B0136025BE}"/>
          </ac:spMkLst>
        </pc:spChg>
        <pc:spChg chg="del mod">
          <ac:chgData name="Sean O Fithcheallaigh" userId="47659c31-a575-4792-8be3-61268c4ee0d6" providerId="ADAL" clId="{CA64B30F-511C-45F5-B991-1BF90300E7E0}" dt="2024-02-05T21:37:37.716" v="1342" actId="478"/>
          <ac:spMkLst>
            <pc:docMk/>
            <pc:sldMk cId="2143467693" sldId="259"/>
            <ac:spMk id="5" creationId="{FB4FD9FC-751B-4BD0-BE9C-133545251952}"/>
          </ac:spMkLst>
        </pc:spChg>
        <pc:spChg chg="add del mod">
          <ac:chgData name="Sean O Fithcheallaigh" userId="47659c31-a575-4792-8be3-61268c4ee0d6" providerId="ADAL" clId="{CA64B30F-511C-45F5-B991-1BF90300E7E0}" dt="2024-02-05T21:49:21.595" v="2531" actId="26606"/>
          <ac:spMkLst>
            <pc:docMk/>
            <pc:sldMk cId="2143467693" sldId="259"/>
            <ac:spMk id="7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5T21:38:41.385" v="1365" actId="478"/>
          <ac:spMkLst>
            <pc:docMk/>
            <pc:sldMk cId="2143467693" sldId="259"/>
            <ac:spMk id="9" creationId="{4A82ED56-C6BF-46B4-BD61-F66CA317D2C8}"/>
          </ac:spMkLst>
        </pc:spChg>
        <pc:spChg chg="add del">
          <ac:chgData name="Sean O Fithcheallaigh" userId="47659c31-a575-4792-8be3-61268c4ee0d6" providerId="ADAL" clId="{CA64B30F-511C-45F5-B991-1BF90300E7E0}" dt="2024-02-05T21:37:04.873" v="1339" actId="26606"/>
          <ac:spMkLst>
            <pc:docMk/>
            <pc:sldMk cId="2143467693" sldId="259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5T21:47:14.925" v="2451" actId="26606"/>
          <ac:spMkLst>
            <pc:docMk/>
            <pc:sldMk cId="2143467693" sldId="259"/>
            <ac:spMk id="11" creationId="{8CA06CD6-90CA-4C45-856C-6771339E1E22}"/>
          </ac:spMkLst>
        </pc:spChg>
        <pc:spChg chg="add mod">
          <ac:chgData name="Sean O Fithcheallaigh" userId="47659c31-a575-4792-8be3-61268c4ee0d6" providerId="ADAL" clId="{CA64B30F-511C-45F5-B991-1BF90300E7E0}" dt="2024-02-08T19:49:06.451" v="3646" actId="27636"/>
          <ac:spMkLst>
            <pc:docMk/>
            <pc:sldMk cId="2143467693" sldId="259"/>
            <ac:spMk id="12" creationId="{B5E0D9F7-4059-4AC9-B6F0-FD0340F0BC27}"/>
          </ac:spMkLst>
        </pc:spChg>
        <pc:spChg chg="add mod">
          <ac:chgData name="Sean O Fithcheallaigh" userId="47659c31-a575-4792-8be3-61268c4ee0d6" providerId="ADAL" clId="{CA64B30F-511C-45F5-B991-1BF90300E7E0}" dt="2024-02-08T19:49:15.119" v="3648" actId="27636"/>
          <ac:spMkLst>
            <pc:docMk/>
            <pc:sldMk cId="2143467693" sldId="259"/>
            <ac:spMk id="13" creationId="{8243B285-2BD0-4E5C-A96C-518F8A18E67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6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7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8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9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0" creationId="{43F8A58B-5155-44CE-A5FF-7647B47D0A7A}"/>
          </ac:spMkLst>
        </pc:spChg>
        <pc:spChg chg="add del mod">
          <ac:chgData name="Sean O Fithcheallaigh" userId="47659c31-a575-4792-8be3-61268c4ee0d6" providerId="ADAL" clId="{CA64B30F-511C-45F5-B991-1BF90300E7E0}" dt="2024-02-10T16:01:33.893" v="4041" actId="20577"/>
          <ac:spMkLst>
            <pc:docMk/>
            <pc:sldMk cId="2143467693" sldId="259"/>
            <ac:spMk id="21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2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28" creationId="{0A597D97-203B-498B-95D3-E90DC961039F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30" creationId="{6A6EF10E-DF41-4BD3-8EB4-6F646531DC26}"/>
          </ac:spMkLst>
        </pc:spChg>
        <pc:graphicFrameChg chg="add del">
          <ac:chgData name="Sean O Fithcheallaigh" userId="47659c31-a575-4792-8be3-61268c4ee0d6" providerId="ADAL" clId="{CA64B30F-511C-45F5-B991-1BF90300E7E0}" dt="2024-02-05T21:48:58.908" v="2528" actId="26606"/>
          <ac:graphicFrameMkLst>
            <pc:docMk/>
            <pc:sldMk cId="2143467693" sldId="259"/>
            <ac:graphicFrameMk id="13" creationId="{9385E7C2-00F3-A67B-4D94-7C1D077C0385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49:21.576" v="2530" actId="26606"/>
          <ac:graphicFrameMkLst>
            <pc:docMk/>
            <pc:sldMk cId="2143467693" sldId="259"/>
            <ac:graphicFrameMk id="15" creationId="{2BC97FB1-1622-CB3B-DDBF-49CDB2E5ACF1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4.151" v="2544" actId="26606"/>
          <ac:graphicFrameMkLst>
            <pc:docMk/>
            <pc:sldMk cId="2143467693" sldId="259"/>
            <ac:graphicFrameMk id="24" creationId="{838DA27A-9D0F-30BF-F848-7DF34F97E11E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7.915" v="2546" actId="26606"/>
          <ac:graphicFrameMkLst>
            <pc:docMk/>
            <pc:sldMk cId="2143467693" sldId="259"/>
            <ac:graphicFrameMk id="25" creationId="{6DF6EA35-A360-2901-37BC-97337DEC8B0A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53.824" v="2548" actId="26606"/>
          <ac:graphicFrameMkLst>
            <pc:docMk/>
            <pc:sldMk cId="2143467693" sldId="259"/>
            <ac:graphicFrameMk id="26" creationId="{B40E2130-BDD0-997A-91C5-7B8FD69E0CC7}"/>
          </ac:graphicFrameMkLst>
        </pc:graphicFrameChg>
        <pc:picChg chg="add del">
          <ac:chgData name="Sean O Fithcheallaigh" userId="47659c31-a575-4792-8be3-61268c4ee0d6" providerId="ADAL" clId="{CA64B30F-511C-45F5-B991-1BF90300E7E0}" dt="2024-02-07T15:40:46.666" v="3237" actId="26606"/>
          <ac:picMkLst>
            <pc:docMk/>
            <pc:sldMk cId="2143467693" sldId="259"/>
            <ac:picMk id="27" creationId="{43EDA9E1-F2A7-55ED-2683-4A5197E29198}"/>
          </ac:picMkLst>
        </pc:picChg>
        <pc:cxnChg chg="add del">
          <ac:chgData name="Sean O Fithcheallaigh" userId="47659c31-a575-4792-8be3-61268c4ee0d6" providerId="ADAL" clId="{CA64B30F-511C-45F5-B991-1BF90300E7E0}" dt="2024-02-05T21:37:04.873" v="1339" actId="26606"/>
          <ac:cxnSpMkLst>
            <pc:docMk/>
            <pc:sldMk cId="2143467693" sldId="259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5T21:47:14.925" v="2451" actId="26606"/>
          <ac:cxnSpMkLst>
            <pc:docMk/>
            <pc:sldMk cId="2143467693" sldId="259"/>
            <ac:cxnSpMk id="14" creationId="{5021601D-2758-4B15-A31C-FDA184C51B3A}"/>
          </ac:cxnSpMkLst>
        </pc:cxnChg>
      </pc:sldChg>
      <pc:sldChg chg="addSp delSp modSp new mod setBg setClrOvrMap delDesignElem chgLayout">
        <pc:chgData name="Sean O Fithcheallaigh" userId="47659c31-a575-4792-8be3-61268c4ee0d6" providerId="ADAL" clId="{CA64B30F-511C-45F5-B991-1BF90300E7E0}" dt="2024-02-09T12:34:21.458" v="3993" actId="20577"/>
        <pc:sldMkLst>
          <pc:docMk/>
          <pc:sldMk cId="164553243" sldId="260"/>
        </pc:sldMkLst>
        <pc:spChg chg="mod ord">
          <ac:chgData name="Sean O Fithcheallaigh" userId="47659c31-a575-4792-8be3-61268c4ee0d6" providerId="ADAL" clId="{CA64B30F-511C-45F5-B991-1BF90300E7E0}" dt="2024-02-08T19:51:13.715" v="3661" actId="14100"/>
          <ac:spMkLst>
            <pc:docMk/>
            <pc:sldMk cId="164553243" sldId="260"/>
            <ac:spMk id="2" creationId="{73222592-EF99-403F-9F40-ECBD63945B05}"/>
          </ac:spMkLst>
        </pc:spChg>
        <pc:spChg chg="del">
          <ac:chgData name="Sean O Fithcheallaigh" userId="47659c31-a575-4792-8be3-61268c4ee0d6" providerId="ADAL" clId="{CA64B30F-511C-45F5-B991-1BF90300E7E0}" dt="2024-02-07T15:23:18.005" v="2665"/>
          <ac:spMkLst>
            <pc:docMk/>
            <pc:sldMk cId="164553243" sldId="260"/>
            <ac:spMk id="3" creationId="{62892FC5-866B-46C6-ACC1-5FEE9A5A42D3}"/>
          </ac:spMkLst>
        </pc:spChg>
        <pc:spChg chg="add mod ord">
          <ac:chgData name="Sean O Fithcheallaigh" userId="47659c31-a575-4792-8be3-61268c4ee0d6" providerId="ADAL" clId="{CA64B30F-511C-45F5-B991-1BF90300E7E0}" dt="2024-02-08T22:55:11.750" v="3937" actId="14100"/>
          <ac:spMkLst>
            <pc:docMk/>
            <pc:sldMk cId="164553243" sldId="260"/>
            <ac:spMk id="4" creationId="{FF2D577E-CBD9-4A66-AB00-870654181764}"/>
          </ac:spMkLst>
        </pc:spChg>
        <pc:spChg chg="add mod ord">
          <ac:chgData name="Sean O Fithcheallaigh" userId="47659c31-a575-4792-8be3-61268c4ee0d6" providerId="ADAL" clId="{CA64B30F-511C-45F5-B991-1BF90300E7E0}" dt="2024-02-09T12:34:21.458" v="3993" actId="20577"/>
          <ac:spMkLst>
            <pc:docMk/>
            <pc:sldMk cId="164553243" sldId="260"/>
            <ac:spMk id="5" creationId="{55DC74A5-31C9-4AAD-A110-C2D6894BB4B8}"/>
          </ac:spMkLst>
        </pc:spChg>
        <pc:spChg chg="add del mod">
          <ac:chgData name="Sean O Fithcheallaigh" userId="47659c31-a575-4792-8be3-61268c4ee0d6" providerId="ADAL" clId="{CA64B30F-511C-45F5-B991-1BF90300E7E0}" dt="2024-02-08T22:54:57.741" v="3932" actId="478"/>
          <ac:spMkLst>
            <pc:docMk/>
            <pc:sldMk cId="164553243" sldId="260"/>
            <ac:spMk id="6" creationId="{3FC73A06-AA8C-4D7C-ADC8-6126E4B683C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6" creationId="{93E3B198-051E-4677-B327-73842E858ADF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7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8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9" creationId="{9DB11114-D218-4411-A095-271E0BB359A7}"/>
          </ac:spMkLst>
        </pc:spChg>
        <pc:spChg chg="add del">
          <ac:chgData name="Sean O Fithcheallaigh" userId="47659c31-a575-4792-8be3-61268c4ee0d6" providerId="ADAL" clId="{CA64B30F-511C-45F5-B991-1BF90300E7E0}" dt="2024-02-07T15:32:49.152" v="3209" actId="26606"/>
          <ac:spMkLst>
            <pc:docMk/>
            <pc:sldMk cId="164553243" sldId="260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5:42:57.108" v="3266" actId="26606"/>
          <ac:spMkLst>
            <pc:docMk/>
            <pc:sldMk cId="164553243" sldId="260"/>
            <ac:spMk id="13" creationId="{8CA06CD6-90CA-4C45-856C-6771339E1E22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4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6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7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8" creationId="{43F8A58B-5155-44CE-A5FF-7647B47D0A7A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19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20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21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22" creationId="{D07A426E-39B8-49AB-A2C9-B30275DCCDB0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3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4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5:33:24.508" v="3213" actId="26606"/>
          <ac:spMkLst>
            <pc:docMk/>
            <pc:sldMk cId="164553243" sldId="260"/>
            <ac:spMk id="25" creationId="{02D44074-0B69-4F0C-A7B3-5645CE40D8E3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6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5:33:57.188" v="3215" actId="26606"/>
          <ac:spMkLst>
            <pc:docMk/>
            <pc:sldMk cId="164553243" sldId="260"/>
            <ac:spMk id="28" creationId="{3F24A09B-713F-43FC-AB6E-B88083968522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9" creationId="{063BBA22-50EA-4C4D-BE05-F1CE4E63AA56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0" creationId="{EF82D3C4-6C83-4017-A5E5-E718A5C2C660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1" creationId="{42CAB2B3-3403-4375-A2E0-4CCF4199697F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2" creationId="{D205FEDA-FF24-4F08-9454-8A05E66FF3A5}"/>
          </ac:spMkLst>
        </pc:spChg>
        <pc:spChg chg="add del">
          <ac:chgData name="Sean O Fithcheallaigh" userId="47659c31-a575-4792-8be3-61268c4ee0d6" providerId="ADAL" clId="{CA64B30F-511C-45F5-B991-1BF90300E7E0}" dt="2024-02-07T16:21:02.935" v="3345" actId="26606"/>
          <ac:spMkLst>
            <pc:docMk/>
            <pc:sldMk cId="164553243" sldId="260"/>
            <ac:spMk id="33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5" creationId="{397464E8-E6BD-4C4E-BCD4-77B2DCE457A8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6" creationId="{51A1A102-DC42-48A8-BDDC-250C3317D490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8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39" creationId="{428D436F-9ACD-4C92-AFC8-C934C527A6A4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0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1" creationId="{090538E0-A884-4E60-A6AB-77D830E2FCED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2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3" creationId="{DB0D7DD0-1C67-4D4C-9E06-678233DB8468}"/>
          </ac:spMkLst>
        </pc:spChg>
        <pc:cxnChg chg="add del">
          <ac:chgData name="Sean O Fithcheallaigh" userId="47659c31-a575-4792-8be3-61268c4ee0d6" providerId="ADAL" clId="{CA64B30F-511C-45F5-B991-1BF90300E7E0}" dt="2024-02-07T15:42:57.108" v="3266" actId="26606"/>
          <ac:cxnSpMkLst>
            <pc:docMk/>
            <pc:sldMk cId="164553243" sldId="260"/>
            <ac:cxnSpMk id="11" creationId="{5021601D-2758-4B15-A31C-FDA184C51B3A}"/>
          </ac:cxnSpMkLst>
        </pc:cxnChg>
        <pc:cxnChg chg="add del">
          <ac:chgData name="Sean O Fithcheallaigh" userId="47659c31-a575-4792-8be3-61268c4ee0d6" providerId="ADAL" clId="{CA64B30F-511C-45F5-B991-1BF90300E7E0}" dt="2024-02-07T15:32:49.152" v="3209" actId="26606"/>
          <ac:cxnSpMkLst>
            <pc:docMk/>
            <pc:sldMk cId="164553243" sldId="260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5:33:57.188" v="3215" actId="26606"/>
          <ac:cxnSpMkLst>
            <pc:docMk/>
            <pc:sldMk cId="164553243" sldId="260"/>
            <ac:cxnSpMk id="27" creationId="{0B91AB35-C3B4-4B70-B3DD-13D63B7DA23D}"/>
          </ac:cxnSpMkLst>
        </pc:cxnChg>
        <pc:cxnChg chg="add del">
          <ac:chgData name="Sean O Fithcheallaigh" userId="47659c31-a575-4792-8be3-61268c4ee0d6" providerId="ADAL" clId="{CA64B30F-511C-45F5-B991-1BF90300E7E0}" dt="2024-02-07T16:21:02.935" v="3345" actId="26606"/>
          <ac:cxnSpMkLst>
            <pc:docMk/>
            <pc:sldMk cId="164553243" sldId="260"/>
            <ac:cxnSpMk id="34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6:35:59.230" v="3628"/>
          <ac:cxnSpMkLst>
            <pc:docMk/>
            <pc:sldMk cId="164553243" sldId="260"/>
            <ac:cxnSpMk id="37" creationId="{D7A4964E-33C0-4563-92BB-988B2C925F92}"/>
          </ac:cxnSpMkLst>
        </pc:cxnChg>
      </pc:sldChg>
      <pc:sldChg chg="addSp delSp modSp new mod">
        <pc:chgData name="Sean O Fithcheallaigh" userId="47659c31-a575-4792-8be3-61268c4ee0d6" providerId="ADAL" clId="{CA64B30F-511C-45F5-B991-1BF90300E7E0}" dt="2024-02-10T16:38:05.164" v="4428" actId="20577"/>
        <pc:sldMkLst>
          <pc:docMk/>
          <pc:sldMk cId="317938089" sldId="261"/>
        </pc:sldMkLst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2" creationId="{FFB23F71-B1D6-4E1B-8EEE-6ED3CF418B6E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3" creationId="{A5F74851-9BD3-4163-A927-4E2D4F657B9C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4" creationId="{367E2130-BA56-4108-A47E-7B6BCF523B0B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5" creationId="{61E6F48B-6FB9-4BAD-A3B0-4F263E3BFBD0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6" creationId="{CDFAF422-3FB5-4D40-8A35-98C914435C71}"/>
          </ac:spMkLst>
        </pc:spChg>
        <pc:spChg chg="add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7" creationId="{CEFD8811-F419-4DA0-B54C-032290F3EFA7}"/>
          </ac:spMkLst>
        </pc:spChg>
        <pc:spChg chg="add del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8" creationId="{B84F75C2-BD68-460C-A0D4-E798B26F52D5}"/>
          </ac:spMkLst>
        </pc:spChg>
        <pc:spChg chg="add del mod">
          <ac:chgData name="Sean O Fithcheallaigh" userId="47659c31-a575-4792-8be3-61268c4ee0d6" providerId="ADAL" clId="{CA64B30F-511C-45F5-B991-1BF90300E7E0}" dt="2024-02-10T16:35:10.555" v="4208" actId="478"/>
          <ac:spMkLst>
            <pc:docMk/>
            <pc:sldMk cId="317938089" sldId="261"/>
            <ac:spMk id="9" creationId="{576D6860-3D8A-4070-AD59-0D1512BF29A8}"/>
          </ac:spMkLst>
        </pc:spChg>
        <pc:spChg chg="add del mod">
          <ac:chgData name="Sean O Fithcheallaigh" userId="47659c31-a575-4792-8be3-61268c4ee0d6" providerId="ADAL" clId="{CA64B30F-511C-45F5-B991-1BF90300E7E0}" dt="2024-02-10T16:34:18.300" v="4169" actId="478"/>
          <ac:spMkLst>
            <pc:docMk/>
            <pc:sldMk cId="317938089" sldId="261"/>
            <ac:spMk id="10" creationId="{F024AE2D-400A-4717-BDB4-F2BC70A8F75D}"/>
          </ac:spMkLst>
        </pc:spChg>
        <pc:spChg chg="add del mod">
          <ac:chgData name="Sean O Fithcheallaigh" userId="47659c31-a575-4792-8be3-61268c4ee0d6" providerId="ADAL" clId="{CA64B30F-511C-45F5-B991-1BF90300E7E0}" dt="2024-02-10T16:35:12.940" v="4209" actId="478"/>
          <ac:spMkLst>
            <pc:docMk/>
            <pc:sldMk cId="317938089" sldId="261"/>
            <ac:spMk id="13" creationId="{F756BF20-4056-40CF-9175-FA1180DBE3FE}"/>
          </ac:spMkLst>
        </pc:spChg>
        <pc:graphicFrameChg chg="add mod modGraphic">
          <ac:chgData name="Sean O Fithcheallaigh" userId="47659c31-a575-4792-8be3-61268c4ee0d6" providerId="ADAL" clId="{CA64B30F-511C-45F5-B991-1BF90300E7E0}" dt="2024-02-10T16:38:05.164" v="4428" actId="20577"/>
          <ac:graphicFrameMkLst>
            <pc:docMk/>
            <pc:sldMk cId="317938089" sldId="261"/>
            <ac:graphicFrameMk id="11" creationId="{315749BC-1665-4742-86E2-0FB66CDF8C7A}"/>
          </ac:graphicFrameMkLst>
        </pc:graphicFrameChg>
      </pc:sldChg>
      <pc:sldChg chg="modSp new del">
        <pc:chgData name="Sean O Fithcheallaigh" userId="47659c31-a575-4792-8be3-61268c4ee0d6" providerId="ADAL" clId="{CA64B30F-511C-45F5-B991-1BF90300E7E0}" dt="2024-02-08T19:53:05.311" v="3706" actId="47"/>
        <pc:sldMkLst>
          <pc:docMk/>
          <pc:sldMk cId="831234913" sldId="261"/>
        </pc:sldMkLst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2" creationId="{6198B2FE-4E86-48F0-99F1-21FC1DEFD170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3" creationId="{6FC8404B-FA27-4FF3-9B26-08EFAFC11512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4" creationId="{E20C7088-1876-44F1-B757-FA014A841354}"/>
          </ac:spMkLst>
        </pc:spChg>
      </pc:sldChg>
      <pc:sldChg chg="new del">
        <pc:chgData name="Sean O Fithcheallaigh" userId="47659c31-a575-4792-8be3-61268c4ee0d6" providerId="ADAL" clId="{CA64B30F-511C-45F5-B991-1BF90300E7E0}" dt="2024-02-07T15:40:14.241" v="3227" actId="680"/>
        <pc:sldMkLst>
          <pc:docMk/>
          <pc:sldMk cId="3489575995" sldId="261"/>
        </pc:sldMkLst>
      </pc:sldChg>
      <pc:sldChg chg="new del">
        <pc:chgData name="Sean O Fithcheallaigh" userId="47659c31-a575-4792-8be3-61268c4ee0d6" providerId="ADAL" clId="{CA64B30F-511C-45F5-B991-1BF90300E7E0}" dt="2024-02-10T18:12:13.138" v="4429" actId="47"/>
        <pc:sldMkLst>
          <pc:docMk/>
          <pc:sldMk cId="3733149357" sldId="262"/>
        </pc:sldMkLst>
      </pc:sldChg>
      <pc:sldMasterChg chg="modSldLayout">
        <pc:chgData name="Sean O Fithcheallaigh" userId="47659c31-a575-4792-8be3-61268c4ee0d6" providerId="ADAL" clId="{CA64B30F-511C-45F5-B991-1BF90300E7E0}" dt="2024-02-10T16:04:56.053" v="4110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CA64B30F-511C-45F5-B991-1BF90300E7E0}" dt="2024-02-10T16:04:56.053" v="4110"/>
          <pc:sldLayoutMkLst>
            <pc:docMk/>
            <pc:sldMasterMk cId="2989193502" sldId="2147483884"/>
            <pc:sldLayoutMk cId="2006694186" sldId="2147483888"/>
          </pc:sldLayoutMkLst>
        </pc:sldLayoutChg>
      </pc:sldMasterChg>
    </pc:docChg>
  </pc:docChgLst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11620-EBD7-470A-B364-1E2EC967F01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5A23640-46BF-4391-9191-ED9CF0F7B4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Elevator Pitch</a:t>
          </a:r>
        </a:p>
      </dgm:t>
    </dgm:pt>
    <dgm:pt modelId="{0ECD1F44-451D-42FF-BC15-AFA9E959E8BD}" type="parTrans" cxnId="{4B9692CB-DA67-4590-9083-113D364F25B8}">
      <dgm:prSet/>
      <dgm:spPr/>
      <dgm:t>
        <a:bodyPr/>
        <a:lstStyle/>
        <a:p>
          <a:endParaRPr lang="en-US"/>
        </a:p>
      </dgm:t>
    </dgm:pt>
    <dgm:pt modelId="{3A8F3A21-2554-490E-B110-B03B4309F55C}" type="sibTrans" cxnId="{4B9692CB-DA67-4590-9083-113D364F25B8}">
      <dgm:prSet/>
      <dgm:spPr/>
      <dgm:t>
        <a:bodyPr/>
        <a:lstStyle/>
        <a:p>
          <a:endParaRPr lang="en-US"/>
        </a:p>
      </dgm:t>
    </dgm:pt>
    <dgm:pt modelId="{B5FD7DE2-2D42-4711-BD55-21BB560901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Research Proposal Review</a:t>
          </a:r>
        </a:p>
      </dgm:t>
    </dgm:pt>
    <dgm:pt modelId="{B2EF460F-FAC8-426D-896D-7002A289BEF3}" type="parTrans" cxnId="{98DEB606-8F87-461E-AB9E-28C8B2CCE852}">
      <dgm:prSet/>
      <dgm:spPr/>
      <dgm:t>
        <a:bodyPr/>
        <a:lstStyle/>
        <a:p>
          <a:endParaRPr lang="en-US"/>
        </a:p>
      </dgm:t>
    </dgm:pt>
    <dgm:pt modelId="{683A7181-9139-43B6-847D-1E5E111C9D91}" type="sibTrans" cxnId="{98DEB606-8F87-461E-AB9E-28C8B2CCE852}">
      <dgm:prSet/>
      <dgm:spPr/>
      <dgm:t>
        <a:bodyPr/>
        <a:lstStyle/>
        <a:p>
          <a:endParaRPr lang="en-US"/>
        </a:p>
      </dgm:t>
    </dgm:pt>
    <dgm:pt modelId="{2A7E3C0A-D61B-433F-BF33-BB781EF1AA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Keywords Search</a:t>
          </a:r>
          <a:endParaRPr lang="en-US"/>
        </a:p>
      </dgm:t>
    </dgm:pt>
    <dgm:pt modelId="{54B836A1-3665-48F3-95F3-673C9C5CD003}" type="parTrans" cxnId="{3EF33094-FAE1-49A3-8661-C8241FA361A5}">
      <dgm:prSet/>
      <dgm:spPr/>
      <dgm:t>
        <a:bodyPr/>
        <a:lstStyle/>
        <a:p>
          <a:endParaRPr lang="en-US"/>
        </a:p>
      </dgm:t>
    </dgm:pt>
    <dgm:pt modelId="{9A7EB952-33B5-4E62-837C-A592D9C94B53}" type="sibTrans" cxnId="{3EF33094-FAE1-49A3-8661-C8241FA361A5}">
      <dgm:prSet/>
      <dgm:spPr/>
      <dgm:t>
        <a:bodyPr/>
        <a:lstStyle/>
        <a:p>
          <a:endParaRPr lang="en-US"/>
        </a:p>
      </dgm:t>
    </dgm:pt>
    <dgm:pt modelId="{07ADF82A-3250-4919-B747-F750FA27EF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Search Results	</a:t>
          </a:r>
          <a:endParaRPr lang="en-US"/>
        </a:p>
      </dgm:t>
    </dgm:pt>
    <dgm:pt modelId="{928B218B-F617-416B-8EDC-0B57228DD655}" type="parTrans" cxnId="{57422377-6A11-494A-AC65-320040CA6034}">
      <dgm:prSet/>
      <dgm:spPr/>
      <dgm:t>
        <a:bodyPr/>
        <a:lstStyle/>
        <a:p>
          <a:endParaRPr lang="en-US"/>
        </a:p>
      </dgm:t>
    </dgm:pt>
    <dgm:pt modelId="{38A28A41-C689-43FF-96A2-11291EE16D50}" type="sibTrans" cxnId="{57422377-6A11-494A-AC65-320040CA6034}">
      <dgm:prSet/>
      <dgm:spPr/>
      <dgm:t>
        <a:bodyPr/>
        <a:lstStyle/>
        <a:p>
          <a:endParaRPr lang="en-US"/>
        </a:p>
      </dgm:t>
    </dgm:pt>
    <dgm:pt modelId="{9AAFE6A1-6C3B-4D37-A085-856D7FC02567}" type="pres">
      <dgm:prSet presAssocID="{76711620-EBD7-470A-B364-1E2EC967F01A}" presName="root" presStyleCnt="0">
        <dgm:presLayoutVars>
          <dgm:dir/>
          <dgm:resizeHandles val="exact"/>
        </dgm:presLayoutVars>
      </dgm:prSet>
      <dgm:spPr/>
    </dgm:pt>
    <dgm:pt modelId="{444582B5-8A58-4DDB-A8F3-E7AEB89347E6}" type="pres">
      <dgm:prSet presAssocID="{D5A23640-46BF-4391-9191-ED9CF0F7B4C4}" presName="compNode" presStyleCnt="0"/>
      <dgm:spPr/>
    </dgm:pt>
    <dgm:pt modelId="{29F5D29F-4E5C-4A20-8FFF-135807CAF664}" type="pres">
      <dgm:prSet presAssocID="{D5A23640-46BF-4391-9191-ED9CF0F7B4C4}" presName="iconBgRect" presStyleLbl="bgShp" presStyleIdx="0" presStyleCnt="4"/>
      <dgm:spPr/>
    </dgm:pt>
    <dgm:pt modelId="{E86BB8B3-C152-46F1-A003-90B89C2B8838}" type="pres">
      <dgm:prSet presAssocID="{D5A23640-46BF-4391-9191-ED9CF0F7B4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p"/>
        </a:ext>
      </dgm:extLst>
    </dgm:pt>
    <dgm:pt modelId="{A3526650-2E3F-435F-A4E9-37E6FC6768D0}" type="pres">
      <dgm:prSet presAssocID="{D5A23640-46BF-4391-9191-ED9CF0F7B4C4}" presName="spaceRect" presStyleCnt="0"/>
      <dgm:spPr/>
    </dgm:pt>
    <dgm:pt modelId="{8EEC54BC-4CA1-4145-8B81-B38B471B3BCA}" type="pres">
      <dgm:prSet presAssocID="{D5A23640-46BF-4391-9191-ED9CF0F7B4C4}" presName="textRect" presStyleLbl="revTx" presStyleIdx="0" presStyleCnt="4">
        <dgm:presLayoutVars>
          <dgm:chMax val="1"/>
          <dgm:chPref val="1"/>
        </dgm:presLayoutVars>
      </dgm:prSet>
      <dgm:spPr/>
    </dgm:pt>
    <dgm:pt modelId="{582B6D13-113F-4267-B9D3-5818E2D4EF4A}" type="pres">
      <dgm:prSet presAssocID="{3A8F3A21-2554-490E-B110-B03B4309F55C}" presName="sibTrans" presStyleCnt="0"/>
      <dgm:spPr/>
    </dgm:pt>
    <dgm:pt modelId="{65A95556-9EC7-4928-BFAC-64D103F8E5E8}" type="pres">
      <dgm:prSet presAssocID="{B5FD7DE2-2D42-4711-BD55-21BB56090194}" presName="compNode" presStyleCnt="0"/>
      <dgm:spPr/>
    </dgm:pt>
    <dgm:pt modelId="{447B4303-A014-4513-B772-3CEBB6A55163}" type="pres">
      <dgm:prSet presAssocID="{B5FD7DE2-2D42-4711-BD55-21BB56090194}" presName="iconBgRect" presStyleLbl="bgShp" presStyleIdx="1" presStyleCnt="4"/>
      <dgm:spPr/>
    </dgm:pt>
    <dgm:pt modelId="{E6B372C6-9A55-4C7D-9867-C3FADAE10DEA}" type="pres">
      <dgm:prSet presAssocID="{B5FD7DE2-2D42-4711-BD55-21BB560901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c Report Library"/>
        </a:ext>
      </dgm:extLst>
    </dgm:pt>
    <dgm:pt modelId="{4424B280-61AE-48ED-9674-E8DC8E29927E}" type="pres">
      <dgm:prSet presAssocID="{B5FD7DE2-2D42-4711-BD55-21BB56090194}" presName="spaceRect" presStyleCnt="0"/>
      <dgm:spPr/>
    </dgm:pt>
    <dgm:pt modelId="{5B4D6BF4-B0CD-4E20-90B2-3365988150D3}" type="pres">
      <dgm:prSet presAssocID="{B5FD7DE2-2D42-4711-BD55-21BB56090194}" presName="textRect" presStyleLbl="revTx" presStyleIdx="1" presStyleCnt="4">
        <dgm:presLayoutVars>
          <dgm:chMax val="1"/>
          <dgm:chPref val="1"/>
        </dgm:presLayoutVars>
      </dgm:prSet>
      <dgm:spPr/>
    </dgm:pt>
    <dgm:pt modelId="{358B4BB7-BB4C-41A6-AF63-E17094D021DC}" type="pres">
      <dgm:prSet presAssocID="{683A7181-9139-43B6-847D-1E5E111C9D91}" presName="sibTrans" presStyleCnt="0"/>
      <dgm:spPr/>
    </dgm:pt>
    <dgm:pt modelId="{CD02D60E-48FE-41A9-BB99-45DD21990773}" type="pres">
      <dgm:prSet presAssocID="{2A7E3C0A-D61B-433F-BF33-BB781EF1AA82}" presName="compNode" presStyleCnt="0"/>
      <dgm:spPr/>
    </dgm:pt>
    <dgm:pt modelId="{D131B22B-34C5-4BC3-B666-5510AD37B97D}" type="pres">
      <dgm:prSet presAssocID="{2A7E3C0A-D61B-433F-BF33-BB781EF1AA82}" presName="iconBgRect" presStyleLbl="bgShp" presStyleIdx="2" presStyleCnt="4"/>
      <dgm:spPr/>
    </dgm:pt>
    <dgm:pt modelId="{06B643F7-99F9-4D35-8154-E07D3438E4B2}" type="pres">
      <dgm:prSet presAssocID="{2A7E3C0A-D61B-433F-BF33-BB781EF1AA8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7B881DB7-0053-43CD-AEFA-896B977410A7}" type="pres">
      <dgm:prSet presAssocID="{2A7E3C0A-D61B-433F-BF33-BB781EF1AA82}" presName="spaceRect" presStyleCnt="0"/>
      <dgm:spPr/>
    </dgm:pt>
    <dgm:pt modelId="{826F9300-E13D-42B1-9B2F-3F24B1598902}" type="pres">
      <dgm:prSet presAssocID="{2A7E3C0A-D61B-433F-BF33-BB781EF1AA82}" presName="textRect" presStyleLbl="revTx" presStyleIdx="2" presStyleCnt="4">
        <dgm:presLayoutVars>
          <dgm:chMax val="1"/>
          <dgm:chPref val="1"/>
        </dgm:presLayoutVars>
      </dgm:prSet>
      <dgm:spPr/>
    </dgm:pt>
    <dgm:pt modelId="{F6AB281E-A6FB-4136-9023-33B1EB14D357}" type="pres">
      <dgm:prSet presAssocID="{9A7EB952-33B5-4E62-837C-A592D9C94B53}" presName="sibTrans" presStyleCnt="0"/>
      <dgm:spPr/>
    </dgm:pt>
    <dgm:pt modelId="{6780E69C-0860-47DE-B396-29189CE3E0B3}" type="pres">
      <dgm:prSet presAssocID="{07ADF82A-3250-4919-B747-F750FA27EF19}" presName="compNode" presStyleCnt="0"/>
      <dgm:spPr/>
    </dgm:pt>
    <dgm:pt modelId="{4E0135BC-ED3B-422D-AC5A-A53EE6B423B1}" type="pres">
      <dgm:prSet presAssocID="{07ADF82A-3250-4919-B747-F750FA27EF19}" presName="iconBgRect" presStyleLbl="bgShp" presStyleIdx="3" presStyleCnt="4"/>
      <dgm:spPr/>
    </dgm:pt>
    <dgm:pt modelId="{6B17AD27-FB49-4550-A2D2-3951A209B89E}" type="pres">
      <dgm:prSet presAssocID="{07ADF82A-3250-4919-B747-F750FA27EF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Search"/>
        </a:ext>
      </dgm:extLst>
    </dgm:pt>
    <dgm:pt modelId="{94F6A08E-F17D-4541-979F-9D6B519C17CA}" type="pres">
      <dgm:prSet presAssocID="{07ADF82A-3250-4919-B747-F750FA27EF19}" presName="spaceRect" presStyleCnt="0"/>
      <dgm:spPr/>
    </dgm:pt>
    <dgm:pt modelId="{77949F9E-0D9C-4CCF-9FD7-C60A5BB6F787}" type="pres">
      <dgm:prSet presAssocID="{07ADF82A-3250-4919-B747-F750FA27EF1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8DEB606-8F87-461E-AB9E-28C8B2CCE852}" srcId="{76711620-EBD7-470A-B364-1E2EC967F01A}" destId="{B5FD7DE2-2D42-4711-BD55-21BB56090194}" srcOrd="1" destOrd="0" parTransId="{B2EF460F-FAC8-426D-896D-7002A289BEF3}" sibTransId="{683A7181-9139-43B6-847D-1E5E111C9D91}"/>
    <dgm:cxn modelId="{9260A00A-1B22-4782-981B-48A32E005F6B}" type="presOf" srcId="{2A7E3C0A-D61B-433F-BF33-BB781EF1AA82}" destId="{826F9300-E13D-42B1-9B2F-3F24B1598902}" srcOrd="0" destOrd="0" presId="urn:microsoft.com/office/officeart/2018/5/layout/IconCircleLabelList"/>
    <dgm:cxn modelId="{9C21FA37-0833-4A40-A64A-C48AC21FECA6}" type="presOf" srcId="{07ADF82A-3250-4919-B747-F750FA27EF19}" destId="{77949F9E-0D9C-4CCF-9FD7-C60A5BB6F787}" srcOrd="0" destOrd="0" presId="urn:microsoft.com/office/officeart/2018/5/layout/IconCircleLabelList"/>
    <dgm:cxn modelId="{5AE37839-E187-41E6-973C-FBDF3F0519F4}" type="presOf" srcId="{76711620-EBD7-470A-B364-1E2EC967F01A}" destId="{9AAFE6A1-6C3B-4D37-A085-856D7FC02567}" srcOrd="0" destOrd="0" presId="urn:microsoft.com/office/officeart/2018/5/layout/IconCircleLabelList"/>
    <dgm:cxn modelId="{57422377-6A11-494A-AC65-320040CA6034}" srcId="{76711620-EBD7-470A-B364-1E2EC967F01A}" destId="{07ADF82A-3250-4919-B747-F750FA27EF19}" srcOrd="3" destOrd="0" parTransId="{928B218B-F617-416B-8EDC-0B57228DD655}" sibTransId="{38A28A41-C689-43FF-96A2-11291EE16D50}"/>
    <dgm:cxn modelId="{D6C6007E-2DE3-4845-A098-27085A534665}" type="presOf" srcId="{B5FD7DE2-2D42-4711-BD55-21BB56090194}" destId="{5B4D6BF4-B0CD-4E20-90B2-3365988150D3}" srcOrd="0" destOrd="0" presId="urn:microsoft.com/office/officeart/2018/5/layout/IconCircleLabelList"/>
    <dgm:cxn modelId="{3EF33094-FAE1-49A3-8661-C8241FA361A5}" srcId="{76711620-EBD7-470A-B364-1E2EC967F01A}" destId="{2A7E3C0A-D61B-433F-BF33-BB781EF1AA82}" srcOrd="2" destOrd="0" parTransId="{54B836A1-3665-48F3-95F3-673C9C5CD003}" sibTransId="{9A7EB952-33B5-4E62-837C-A592D9C94B53}"/>
    <dgm:cxn modelId="{4B9692CB-DA67-4590-9083-113D364F25B8}" srcId="{76711620-EBD7-470A-B364-1E2EC967F01A}" destId="{D5A23640-46BF-4391-9191-ED9CF0F7B4C4}" srcOrd="0" destOrd="0" parTransId="{0ECD1F44-451D-42FF-BC15-AFA9E959E8BD}" sibTransId="{3A8F3A21-2554-490E-B110-B03B4309F55C}"/>
    <dgm:cxn modelId="{345610D9-AD0E-419E-9760-C6ADCF6BE443}" type="presOf" srcId="{D5A23640-46BF-4391-9191-ED9CF0F7B4C4}" destId="{8EEC54BC-4CA1-4145-8B81-B38B471B3BCA}" srcOrd="0" destOrd="0" presId="urn:microsoft.com/office/officeart/2018/5/layout/IconCircleLabelList"/>
    <dgm:cxn modelId="{D777E001-10ED-431F-97D5-8152438654C7}" type="presParOf" srcId="{9AAFE6A1-6C3B-4D37-A085-856D7FC02567}" destId="{444582B5-8A58-4DDB-A8F3-E7AEB89347E6}" srcOrd="0" destOrd="0" presId="urn:microsoft.com/office/officeart/2018/5/layout/IconCircleLabelList"/>
    <dgm:cxn modelId="{D8B9264E-12BB-4CDC-A0A2-0677563CB6B1}" type="presParOf" srcId="{444582B5-8A58-4DDB-A8F3-E7AEB89347E6}" destId="{29F5D29F-4E5C-4A20-8FFF-135807CAF664}" srcOrd="0" destOrd="0" presId="urn:microsoft.com/office/officeart/2018/5/layout/IconCircleLabelList"/>
    <dgm:cxn modelId="{9212CF3F-EABB-44D6-9175-56B11A28AFA5}" type="presParOf" srcId="{444582B5-8A58-4DDB-A8F3-E7AEB89347E6}" destId="{E86BB8B3-C152-46F1-A003-90B89C2B8838}" srcOrd="1" destOrd="0" presId="urn:microsoft.com/office/officeart/2018/5/layout/IconCircleLabelList"/>
    <dgm:cxn modelId="{C0376CEF-72C2-4186-8B32-1F79717362CA}" type="presParOf" srcId="{444582B5-8A58-4DDB-A8F3-E7AEB89347E6}" destId="{A3526650-2E3F-435F-A4E9-37E6FC6768D0}" srcOrd="2" destOrd="0" presId="urn:microsoft.com/office/officeart/2018/5/layout/IconCircleLabelList"/>
    <dgm:cxn modelId="{66073A6C-A09F-475F-870C-AB91F807B264}" type="presParOf" srcId="{444582B5-8A58-4DDB-A8F3-E7AEB89347E6}" destId="{8EEC54BC-4CA1-4145-8B81-B38B471B3BCA}" srcOrd="3" destOrd="0" presId="urn:microsoft.com/office/officeart/2018/5/layout/IconCircleLabelList"/>
    <dgm:cxn modelId="{9ABEFF62-EE3B-4113-96EB-85E7BE04E869}" type="presParOf" srcId="{9AAFE6A1-6C3B-4D37-A085-856D7FC02567}" destId="{582B6D13-113F-4267-B9D3-5818E2D4EF4A}" srcOrd="1" destOrd="0" presId="urn:microsoft.com/office/officeart/2018/5/layout/IconCircleLabelList"/>
    <dgm:cxn modelId="{A7F82069-C536-49CD-B3FC-A2C287ED831E}" type="presParOf" srcId="{9AAFE6A1-6C3B-4D37-A085-856D7FC02567}" destId="{65A95556-9EC7-4928-BFAC-64D103F8E5E8}" srcOrd="2" destOrd="0" presId="urn:microsoft.com/office/officeart/2018/5/layout/IconCircleLabelList"/>
    <dgm:cxn modelId="{22726B97-A9A9-4025-BB9F-A8E4E833C31E}" type="presParOf" srcId="{65A95556-9EC7-4928-BFAC-64D103F8E5E8}" destId="{447B4303-A014-4513-B772-3CEBB6A55163}" srcOrd="0" destOrd="0" presId="urn:microsoft.com/office/officeart/2018/5/layout/IconCircleLabelList"/>
    <dgm:cxn modelId="{B49F9475-A151-4D8C-B0BE-50BECCEB08E3}" type="presParOf" srcId="{65A95556-9EC7-4928-BFAC-64D103F8E5E8}" destId="{E6B372C6-9A55-4C7D-9867-C3FADAE10DEA}" srcOrd="1" destOrd="0" presId="urn:microsoft.com/office/officeart/2018/5/layout/IconCircleLabelList"/>
    <dgm:cxn modelId="{5B34071D-4885-4541-80E9-69FE0F2D4F30}" type="presParOf" srcId="{65A95556-9EC7-4928-BFAC-64D103F8E5E8}" destId="{4424B280-61AE-48ED-9674-E8DC8E29927E}" srcOrd="2" destOrd="0" presId="urn:microsoft.com/office/officeart/2018/5/layout/IconCircleLabelList"/>
    <dgm:cxn modelId="{3D2EF340-1A78-4F2E-9C07-06E14188ED04}" type="presParOf" srcId="{65A95556-9EC7-4928-BFAC-64D103F8E5E8}" destId="{5B4D6BF4-B0CD-4E20-90B2-3365988150D3}" srcOrd="3" destOrd="0" presId="urn:microsoft.com/office/officeart/2018/5/layout/IconCircleLabelList"/>
    <dgm:cxn modelId="{6AC6E672-3F32-408F-82B8-3D1F7AD0FB7B}" type="presParOf" srcId="{9AAFE6A1-6C3B-4D37-A085-856D7FC02567}" destId="{358B4BB7-BB4C-41A6-AF63-E17094D021DC}" srcOrd="3" destOrd="0" presId="urn:microsoft.com/office/officeart/2018/5/layout/IconCircleLabelList"/>
    <dgm:cxn modelId="{AA3C12D3-BD12-401D-982B-122896A02DFE}" type="presParOf" srcId="{9AAFE6A1-6C3B-4D37-A085-856D7FC02567}" destId="{CD02D60E-48FE-41A9-BB99-45DD21990773}" srcOrd="4" destOrd="0" presId="urn:microsoft.com/office/officeart/2018/5/layout/IconCircleLabelList"/>
    <dgm:cxn modelId="{27CFDC81-60A7-4A24-99E7-349BA31824B3}" type="presParOf" srcId="{CD02D60E-48FE-41A9-BB99-45DD21990773}" destId="{D131B22B-34C5-4BC3-B666-5510AD37B97D}" srcOrd="0" destOrd="0" presId="urn:microsoft.com/office/officeart/2018/5/layout/IconCircleLabelList"/>
    <dgm:cxn modelId="{05FD289A-935D-43E3-9279-CC6B3AFC60C9}" type="presParOf" srcId="{CD02D60E-48FE-41A9-BB99-45DD21990773}" destId="{06B643F7-99F9-4D35-8154-E07D3438E4B2}" srcOrd="1" destOrd="0" presId="urn:microsoft.com/office/officeart/2018/5/layout/IconCircleLabelList"/>
    <dgm:cxn modelId="{9F822515-5B41-4522-9E58-B87013A542B2}" type="presParOf" srcId="{CD02D60E-48FE-41A9-BB99-45DD21990773}" destId="{7B881DB7-0053-43CD-AEFA-896B977410A7}" srcOrd="2" destOrd="0" presId="urn:microsoft.com/office/officeart/2018/5/layout/IconCircleLabelList"/>
    <dgm:cxn modelId="{F8C06456-C118-4B2D-871D-3F7635BC1139}" type="presParOf" srcId="{CD02D60E-48FE-41A9-BB99-45DD21990773}" destId="{826F9300-E13D-42B1-9B2F-3F24B1598902}" srcOrd="3" destOrd="0" presId="urn:microsoft.com/office/officeart/2018/5/layout/IconCircleLabelList"/>
    <dgm:cxn modelId="{31820153-08C8-410A-9BFE-C8D3CAE3B8E8}" type="presParOf" srcId="{9AAFE6A1-6C3B-4D37-A085-856D7FC02567}" destId="{F6AB281E-A6FB-4136-9023-33B1EB14D357}" srcOrd="5" destOrd="0" presId="urn:microsoft.com/office/officeart/2018/5/layout/IconCircleLabelList"/>
    <dgm:cxn modelId="{AF02E7D4-A00F-4877-BE9B-0873F9D2F558}" type="presParOf" srcId="{9AAFE6A1-6C3B-4D37-A085-856D7FC02567}" destId="{6780E69C-0860-47DE-B396-29189CE3E0B3}" srcOrd="6" destOrd="0" presId="urn:microsoft.com/office/officeart/2018/5/layout/IconCircleLabelList"/>
    <dgm:cxn modelId="{9F65E6C5-FBFB-4FC9-8611-0AA82AF39F52}" type="presParOf" srcId="{6780E69C-0860-47DE-B396-29189CE3E0B3}" destId="{4E0135BC-ED3B-422D-AC5A-A53EE6B423B1}" srcOrd="0" destOrd="0" presId="urn:microsoft.com/office/officeart/2018/5/layout/IconCircleLabelList"/>
    <dgm:cxn modelId="{D064D58E-830E-4CA6-81FF-0985F2AB105F}" type="presParOf" srcId="{6780E69C-0860-47DE-B396-29189CE3E0B3}" destId="{6B17AD27-FB49-4550-A2D2-3951A209B89E}" srcOrd="1" destOrd="0" presId="urn:microsoft.com/office/officeart/2018/5/layout/IconCircleLabelList"/>
    <dgm:cxn modelId="{B4A75AC5-8E82-49D9-97D6-4EACDBE5137B}" type="presParOf" srcId="{6780E69C-0860-47DE-B396-29189CE3E0B3}" destId="{94F6A08E-F17D-4541-979F-9D6B519C17CA}" srcOrd="2" destOrd="0" presId="urn:microsoft.com/office/officeart/2018/5/layout/IconCircleLabelList"/>
    <dgm:cxn modelId="{828BD6F2-44CC-43B4-9FD2-EC75761C32D2}" type="presParOf" srcId="{6780E69C-0860-47DE-B396-29189CE3E0B3}" destId="{77949F9E-0D9C-4CCF-9FD7-C60A5BB6F78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5D29F-4E5C-4A20-8FFF-135807CAF664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6BB8B3-C152-46F1-A003-90B89C2B8838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C54BC-4CA1-4145-8B81-B38B471B3BCA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Elevator Pitch</a:t>
          </a:r>
        </a:p>
      </dsp:txBody>
      <dsp:txXfrm>
        <a:off x="372805" y="2356270"/>
        <a:ext cx="2058075" cy="720000"/>
      </dsp:txXfrm>
    </dsp:sp>
    <dsp:sp modelId="{447B4303-A014-4513-B772-3CEBB6A55163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372C6-9A55-4C7D-9867-C3FADAE10DEA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D6BF4-B0CD-4E20-90B2-3365988150D3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Research Proposal Review</a:t>
          </a:r>
        </a:p>
      </dsp:txBody>
      <dsp:txXfrm>
        <a:off x="2791043" y="2356270"/>
        <a:ext cx="2058075" cy="720000"/>
      </dsp:txXfrm>
    </dsp:sp>
    <dsp:sp modelId="{D131B22B-34C5-4BC3-B666-5510AD37B97D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643F7-99F9-4D35-8154-E07D3438E4B2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F9300-E13D-42B1-9B2F-3F24B1598902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Keywords Search</a:t>
          </a:r>
          <a:endParaRPr lang="en-US" sz="2000" kern="1200"/>
        </a:p>
      </dsp:txBody>
      <dsp:txXfrm>
        <a:off x="5209281" y="2356270"/>
        <a:ext cx="2058075" cy="720000"/>
      </dsp:txXfrm>
    </dsp:sp>
    <dsp:sp modelId="{4E0135BC-ED3B-422D-AC5A-A53EE6B423B1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7AD27-FB49-4550-A2D2-3951A209B89E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49F9E-0D9C-4CCF-9FD7-C60A5BB6F787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Search Results	</a:t>
          </a:r>
          <a:endParaRPr lang="en-US" sz="20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0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94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D94E99-FA29-4EFF-88BE-3447E30E8C4D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2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D94E99-FA29-4EFF-88BE-3447E30E8C4D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D2D5-D30F-4BA4-BE2B-908BEB7A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121701"/>
            <a:ext cx="3658053" cy="17865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PhD Supervisors Meeting</a:t>
            </a:r>
            <a:endParaRPr lang="en-GB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1CD4-AABC-4B3E-A2CC-37ACEEC7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032347"/>
            <a:ext cx="3658053" cy="95511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09/02/24</a:t>
            </a:r>
            <a:endParaRPr lang="en-GB" sz="2000">
              <a:solidFill>
                <a:schemeClr val="tx2"/>
              </a:solidFill>
            </a:endParaRPr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CE993EFB-9571-715A-5DF5-03848A40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051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Agenda	</a:t>
            </a:r>
            <a:endParaRPr lang="en-GB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5A4C080-DB32-26A6-3579-42B671D80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68771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96B6-E7E5-4F41-B664-DC12C749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Research Proposal Review: Background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D49E-147C-48F2-94FE-B635D761F52A}"/>
              </a:ext>
            </a:extLst>
          </p:cNvPr>
          <p:cNvSpPr>
            <a:spLocks/>
          </p:cNvSpPr>
          <p:nvPr/>
        </p:nvSpPr>
        <p:spPr>
          <a:xfrm>
            <a:off x="811659" y="2112579"/>
            <a:ext cx="10603962" cy="37431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the introduction of the IoT, we live in a world where sensors have become common place, and the of devices are projected to nearly double from today’s levels [1] </a:t>
            </a:r>
          </a:p>
          <a:p>
            <a:pPr marL="285750" indent="-285750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these sensors become commonplace, they are generating vast of data from a wide range of systems and devices.</a:t>
            </a:r>
          </a:p>
          <a:p>
            <a:pPr marL="285750" indent="-285750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privacy concerns around this data come increasingly into focus, federated learning is seen as a promising approach which allows data to be gathered on an Edge device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allowing the data to be trained on that device</a:t>
            </a:r>
          </a:p>
          <a:p>
            <a:pPr marL="285750" indent="-285750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Federated learning has several challenges which must be addressed, and these challenges will form the basis of this project</a:t>
            </a:r>
          </a:p>
          <a:p>
            <a:pPr>
              <a:spcAft>
                <a:spcPts val="600"/>
              </a:spcAft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FD9FC-751B-4BD0-BE9C-133545251952}"/>
              </a:ext>
            </a:extLst>
          </p:cNvPr>
          <p:cNvSpPr txBox="1"/>
          <p:nvPr/>
        </p:nvSpPr>
        <p:spPr>
          <a:xfrm>
            <a:off x="811658" y="5699197"/>
            <a:ext cx="10568683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19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[1] L. Sujay </a:t>
            </a:r>
            <a:r>
              <a:rPr lang="en-US" sz="119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Vailshery</a:t>
            </a:r>
            <a:r>
              <a:rPr lang="en-US" sz="119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, "Number of Internet of Things (IoT) connected devices worldwide from 2019 to 2023, with forecasts from 2022 to 2030," Statista, July 2023. [Online]. Available: https://www.statista.com/statistics/1183457/iot-connected-devices-worldwide/. [Accessed 23 11 2].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7407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96B6-E7E5-4F41-B664-DC12C749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36" y="519558"/>
            <a:ext cx="8944823" cy="1073851"/>
          </a:xfrm>
        </p:spPr>
        <p:txBody>
          <a:bodyPr anchor="b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Research Proposal: Aim and Research Questions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D49E-147C-48F2-94FE-B635D761F52A}"/>
              </a:ext>
            </a:extLst>
          </p:cNvPr>
          <p:cNvSpPr>
            <a:spLocks/>
          </p:cNvSpPr>
          <p:nvPr/>
        </p:nvSpPr>
        <p:spPr>
          <a:xfrm>
            <a:off x="2679826" y="2219218"/>
            <a:ext cx="8865479" cy="985709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557784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overreaching aim of this project will be to advance the understanding and application of federated learning in distributed environments, focusing on model efficiency, overall system security, and communication efficiency.</a:t>
            </a:r>
            <a:endParaRPr lang="en-GB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557784">
              <a:spcAft>
                <a:spcPts val="600"/>
              </a:spcAft>
            </a:pPr>
            <a:r>
              <a:rPr lang="en-GB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Focusing on these area, we have some research questions as a starting point.</a:t>
            </a:r>
            <a:endParaRPr lang="en-US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1BF8FF0-C5F9-44EC-AB52-3D3EA590CDC6}"/>
              </a:ext>
            </a:extLst>
          </p:cNvPr>
          <p:cNvSpPr txBox="1">
            <a:spLocks/>
          </p:cNvSpPr>
          <p:nvPr/>
        </p:nvSpPr>
        <p:spPr>
          <a:xfrm>
            <a:off x="2679826" y="3453640"/>
            <a:ext cx="9128871" cy="2689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446" indent="-139446" defTabSz="557784">
              <a:spcBef>
                <a:spcPts val="610"/>
              </a:spcBef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RQ1: 	With the ever-increasing use of IoT devices, 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 algorithms or tools be designed to operate specifically on 	resource Edge devices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minimize computational and communication costs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RQ2: 	Real-world data will typically have elements of variability that can reduce the accuracy of any model. 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we 	develop FL algorithms that are adaptable to non IID (Independently and Identically Distributed </a:t>
            </a:r>
            <a:r>
              <a:rPr lang="en-US" sz="1400" b="1" dirty="0"/>
              <a:t>D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ata)?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RQ3: 	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adaptive communication strategies for FL be developed that dynamically adjust their transmission frequency 	and allowable bandwidth 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factors such as model complexity, the type of data, and the transmission 	network condition?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RQ4: 	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FL be resilient to unreliable network conditions 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introducing latency and packet loss while ensuring that model 	training is reliable, and updates remain efficient and robust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RQ5:	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can we design efficient aggregation algorithms for FL 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minimize the data exchange between clients and 	servers while not reducing the model accuracy?</a:t>
            </a:r>
          </a:p>
          <a:p>
            <a:endParaRPr lang="en-US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386D18-C179-44AB-9A0E-54B0136025BE}"/>
              </a:ext>
            </a:extLst>
          </p:cNvPr>
          <p:cNvSpPr/>
          <p:nvPr/>
        </p:nvSpPr>
        <p:spPr>
          <a:xfrm>
            <a:off x="2679826" y="2030993"/>
            <a:ext cx="8865479" cy="11739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5E0D9F7-4059-4AC9-B6F0-FD0340F0BC27}"/>
              </a:ext>
            </a:extLst>
          </p:cNvPr>
          <p:cNvSpPr txBox="1">
            <a:spLocks/>
          </p:cNvSpPr>
          <p:nvPr/>
        </p:nvSpPr>
        <p:spPr>
          <a:xfrm>
            <a:off x="1358020" y="2327592"/>
            <a:ext cx="887239" cy="6544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100" dirty="0">
                <a:solidFill>
                  <a:schemeClr val="tx1"/>
                </a:solidFill>
              </a:rPr>
              <a:t>AIM</a:t>
            </a:r>
            <a:endParaRPr lang="en-GB" sz="3100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243B285-2BD0-4E5C-A96C-518F8A18E67B}"/>
              </a:ext>
            </a:extLst>
          </p:cNvPr>
          <p:cNvSpPr txBox="1">
            <a:spLocks/>
          </p:cNvSpPr>
          <p:nvPr/>
        </p:nvSpPr>
        <p:spPr>
          <a:xfrm>
            <a:off x="652454" y="4157893"/>
            <a:ext cx="1592805" cy="6544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100" dirty="0">
                <a:solidFill>
                  <a:schemeClr val="tx1"/>
                </a:solidFill>
              </a:rPr>
              <a:t>Research</a:t>
            </a:r>
          </a:p>
          <a:p>
            <a:pPr algn="r"/>
            <a:r>
              <a:rPr lang="en-US" sz="3100" dirty="0">
                <a:solidFill>
                  <a:schemeClr val="tx1"/>
                </a:solidFill>
              </a:rPr>
              <a:t>Questions</a:t>
            </a:r>
            <a:endParaRPr lang="en-GB" sz="3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6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2592-EF99-403F-9F40-ECBD6394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23981"/>
            <a:ext cx="9874255" cy="1099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Literature Review: Databases and Keywords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D577E-CBD9-4A66-AB00-870654181764}"/>
              </a:ext>
            </a:extLst>
          </p:cNvPr>
          <p:cNvSpPr>
            <a:spLocks/>
          </p:cNvSpPr>
          <p:nvPr/>
        </p:nvSpPr>
        <p:spPr>
          <a:xfrm>
            <a:off x="968011" y="2034119"/>
            <a:ext cx="4169068" cy="259952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61772">
              <a:spcAft>
                <a:spcPts val="600"/>
              </a:spcAft>
            </a:pPr>
            <a:r>
              <a:rPr lang="en-US" sz="20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are the main databases which will be used:</a:t>
            </a:r>
          </a:p>
          <a:p>
            <a:pPr marL="804672" lvl="1" indent="-342900" defTabSz="4617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Xplore</a:t>
            </a:r>
          </a:p>
          <a:p>
            <a:pPr marL="804672" lvl="1" indent="-342900" defTabSz="4617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Scopus</a:t>
            </a:r>
          </a:p>
          <a:p>
            <a:pPr marL="804672" lvl="1" indent="-342900" defTabSz="4617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 Direct</a:t>
            </a:r>
          </a:p>
          <a:p>
            <a:pPr marL="804672" lvl="1" indent="-342900" defTabSz="4617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ACM Digital Library</a:t>
            </a:r>
            <a:endParaRPr lang="en-GB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C74A5-31C9-4AAD-A110-C2D6894BB4B8}"/>
              </a:ext>
            </a:extLst>
          </p:cNvPr>
          <p:cNvSpPr>
            <a:spLocks/>
          </p:cNvSpPr>
          <p:nvPr/>
        </p:nvSpPr>
        <p:spPr>
          <a:xfrm>
            <a:off x="5794625" y="2034119"/>
            <a:ext cx="5661060" cy="4459148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defTabSz="461772">
              <a:lnSpc>
                <a:spcPct val="90000"/>
              </a:lnSpc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keywords will be used in the searches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Artificial Intelligence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7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Decentralised</a:t>
            </a: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Machine Learning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of Things/IoT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Heterogeneity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Aggregation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EdgeAI</a:t>
            </a:r>
            <a:r>
              <a:rPr lang="en-GB" sz="7200" dirty="0"/>
              <a:t>/</a:t>
            </a:r>
            <a:r>
              <a:rPr lang="en-GB" sz="7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EdgeML</a:t>
            </a:r>
            <a:r>
              <a:rPr lang="en-GB" sz="7200" dirty="0"/>
              <a:t>/</a:t>
            </a:r>
            <a:r>
              <a:rPr lang="en-GB" sz="7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TinyML</a:t>
            </a:r>
            <a:endParaRPr lang="en-GB" sz="7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Privacy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Learning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Federated Averaging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Manufacturing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dirty="0"/>
              <a:t>Intrusion Detection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Constrained device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/>
              <a:t>Efficient</a:t>
            </a:r>
            <a:endParaRPr lang="en-GB" sz="7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6455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FD8811-F419-4DA0-B54C-032290F3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Abbreviations</a:t>
            </a:r>
            <a:endParaRPr lang="en-GB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15749BC-1665-4742-86E2-0FB66CDF8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079961"/>
              </p:ext>
            </p:extLst>
          </p:nvPr>
        </p:nvGraphicFramePr>
        <p:xfrm>
          <a:off x="1097280" y="1980295"/>
          <a:ext cx="100584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994">
                  <a:extLst>
                    <a:ext uri="{9D8B030D-6E8A-4147-A177-3AD203B41FA5}">
                      <a16:colId xmlns:a16="http://schemas.microsoft.com/office/drawing/2014/main" val="1528090214"/>
                    </a:ext>
                  </a:extLst>
                </a:gridCol>
                <a:gridCol w="3195961">
                  <a:extLst>
                    <a:ext uri="{9D8B030D-6E8A-4147-A177-3AD203B41FA5}">
                      <a16:colId xmlns:a16="http://schemas.microsoft.com/office/drawing/2014/main" val="226333329"/>
                    </a:ext>
                  </a:extLst>
                </a:gridCol>
                <a:gridCol w="5802445">
                  <a:extLst>
                    <a:ext uri="{9D8B030D-6E8A-4147-A177-3AD203B41FA5}">
                      <a16:colId xmlns:a16="http://schemas.microsoft.com/office/drawing/2014/main" val="3333155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Abbreviation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Meaning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Comment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71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Federated Learning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3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Independently and Identically Distributed Data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Independent: data is not influenced by data on another device</a:t>
                      </a:r>
                    </a:p>
                    <a:p>
                      <a:r>
                        <a:rPr lang="en-US" sz="1200" dirty="0"/>
                        <a:t>Identically distributed: data on each device has the same overall probability distribution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37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380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PhD Supervisors Meeting</vt:lpstr>
      <vt:lpstr>Agenda </vt:lpstr>
      <vt:lpstr>Research Proposal Review: Background</vt:lpstr>
      <vt:lpstr>Research Proposal: Aim and Research Questions</vt:lpstr>
      <vt:lpstr>Literature Review: Databases and Keywords</vt:lpstr>
      <vt:lpstr>Abbreviations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Supervisory Meeting</dc:title>
  <dc:creator>Sean O Fithcheallaigh</dc:creator>
  <cp:lastModifiedBy>Sean O Fithcheallaigh</cp:lastModifiedBy>
  <cp:revision>1</cp:revision>
  <dcterms:created xsi:type="dcterms:W3CDTF">2024-02-08T19:49:37Z</dcterms:created>
  <dcterms:modified xsi:type="dcterms:W3CDTF">2024-02-10T18:12:14Z</dcterms:modified>
</cp:coreProperties>
</file>