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DBCA1-E1BD-4C02-BB36-528815D88A8B}" v="5" dt="2024-04-14T21:25:39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51:22.442" v="5656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51:22.442" v="5656" actId="1076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3:51:22.442" v="5656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 O Fithcheallaigh" userId="47659c31-a575-4792-8be3-61268c4ee0d6" providerId="ADAL" clId="{A00DBCA1-E1BD-4C02-BB36-528815D88A8B}"/>
    <pc:docChg chg="undo custSel modSld">
      <pc:chgData name="Sean O Fithcheallaigh" userId="47659c31-a575-4792-8be3-61268c4ee0d6" providerId="ADAL" clId="{A00DBCA1-E1BD-4C02-BB36-528815D88A8B}" dt="2024-04-14T21:25:44.380" v="48" actId="478"/>
      <pc:docMkLst>
        <pc:docMk/>
      </pc:docMkLst>
      <pc:sldChg chg="modSp mod">
        <pc:chgData name="Sean O Fithcheallaigh" userId="47659c31-a575-4792-8be3-61268c4ee0d6" providerId="ADAL" clId="{A00DBCA1-E1BD-4C02-BB36-528815D88A8B}" dt="2024-04-14T18:25:28.733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A00DBCA1-E1BD-4C02-BB36-528815D88A8B}" dt="2024-04-14T18:25:28.733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A00DBCA1-E1BD-4C02-BB36-528815D88A8B}" dt="2024-04-14T21:25:44.380" v="48" actId="478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A00DBCA1-E1BD-4C02-BB36-528815D88A8B}" dt="2024-04-14T19:22:04.461" v="26" actId="11529"/>
          <ac:spMkLst>
            <pc:docMk/>
            <pc:sldMk cId="2974212779" sldId="262"/>
            <ac:spMk id="6" creationId="{9A11CB57-E26E-77FF-4763-6FB710408778}"/>
          </ac:spMkLst>
        </pc:spChg>
        <pc:picChg chg="add del mod">
          <ac:chgData name="Sean O Fithcheallaigh" userId="47659c31-a575-4792-8be3-61268c4ee0d6" providerId="ADAL" clId="{A00DBCA1-E1BD-4C02-BB36-528815D88A8B}" dt="2024-04-14T21:23:53.991" v="42" actId="1076"/>
          <ac:picMkLst>
            <pc:docMk/>
            <pc:sldMk cId="2974212779" sldId="262"/>
            <ac:picMk id="4" creationId="{086D59DF-0456-FC6F-0345-767FA9D03A73}"/>
          </ac:picMkLst>
        </pc:picChg>
        <pc:picChg chg="add mod">
          <ac:chgData name="Sean O Fithcheallaigh" userId="47659c31-a575-4792-8be3-61268c4ee0d6" providerId="ADAL" clId="{A00DBCA1-E1BD-4C02-BB36-528815D88A8B}" dt="2024-04-14T21:23:42.746" v="39" actId="1076"/>
          <ac:picMkLst>
            <pc:docMk/>
            <pc:sldMk cId="2974212779" sldId="262"/>
            <ac:picMk id="7" creationId="{F2205E00-7896-8587-4F60-F55F05200972}"/>
          </ac:picMkLst>
        </pc:picChg>
        <pc:picChg chg="add mod">
          <ac:chgData name="Sean O Fithcheallaigh" userId="47659c31-a575-4792-8be3-61268c4ee0d6" providerId="ADAL" clId="{A00DBCA1-E1BD-4C02-BB36-528815D88A8B}" dt="2024-04-14T21:23:34.312" v="38"/>
          <ac:picMkLst>
            <pc:docMk/>
            <pc:sldMk cId="2974212779" sldId="262"/>
            <ac:picMk id="8" creationId="{1909F26B-3CB5-CF36-51B8-F837A15396D6}"/>
          </ac:picMkLst>
        </pc:picChg>
        <pc:picChg chg="add del mod">
          <ac:chgData name="Sean O Fithcheallaigh" userId="47659c31-a575-4792-8be3-61268c4ee0d6" providerId="ADAL" clId="{A00DBCA1-E1BD-4C02-BB36-528815D88A8B}" dt="2024-04-14T21:25:44.380" v="48" actId="478"/>
          <ac:picMkLst>
            <pc:docMk/>
            <pc:sldMk cId="2974212779" sldId="262"/>
            <ac:picMk id="10" creationId="{D4815610-1E76-5291-4171-97C2B36E3683}"/>
          </ac:picMkLst>
        </pc:picChg>
        <pc:picChg chg="add mod">
          <ac:chgData name="Sean O Fithcheallaigh" userId="47659c31-a575-4792-8be3-61268c4ee0d6" providerId="ADAL" clId="{A00DBCA1-E1BD-4C02-BB36-528815D88A8B}" dt="2024-04-14T21:25:42.080" v="47" actId="1076"/>
          <ac:picMkLst>
            <pc:docMk/>
            <pc:sldMk cId="2974212779" sldId="262"/>
            <ac:picMk id="11" creationId="{F015675B-1023-3C37-D769-09667DA1FF63}"/>
          </ac:picMkLst>
        </pc:picChg>
      </pc:sld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  <pc:docChgLst>
    <pc:chgData name="Sean O Fithcheallaigh" userId="47659c31-a575-4792-8be3-61268c4ee0d6" providerId="ADAL" clId="{1980D397-4810-4ACF-A3E7-322A51BCC3B7}"/>
    <pc:docChg chg="custSel addSld delSld modSld">
      <pc:chgData name="Sean O Fithcheallaigh" userId="47659c31-a575-4792-8be3-61268c4ee0d6" providerId="ADAL" clId="{1980D397-4810-4ACF-A3E7-322A51BCC3B7}" dt="2024-03-29T13:47:28.240" v="1779" actId="20577"/>
      <pc:docMkLst>
        <pc:docMk/>
      </pc:docMkLst>
      <pc:sldChg chg="modSp mod">
        <pc:chgData name="Sean O Fithcheallaigh" userId="47659c31-a575-4792-8be3-61268c4ee0d6" providerId="ADAL" clId="{1980D397-4810-4ACF-A3E7-322A51BCC3B7}" dt="2024-03-29T10:18:50.590" v="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1980D397-4810-4ACF-A3E7-322A51BCC3B7}" dt="2024-03-29T10:18:50.590" v="3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delSp modSp mod">
        <pc:chgData name="Sean O Fithcheallaigh" userId="47659c31-a575-4792-8be3-61268c4ee0d6" providerId="ADAL" clId="{1980D397-4810-4ACF-A3E7-322A51BCC3B7}" dt="2024-03-29T10:19:45.673" v="110" actId="20577"/>
        <pc:sldMkLst>
          <pc:docMk/>
          <pc:sldMk cId="3126834720" sldId="257"/>
        </pc:sldMkLst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6" creationId="{E0BBAE84-68A8-27FD-899F-5CDAF2AC1E95}"/>
          </ac:spMkLst>
        </pc:spChg>
        <pc:spChg chg="mod">
          <ac:chgData name="Sean O Fithcheallaigh" userId="47659c31-a575-4792-8be3-61268c4ee0d6" providerId="ADAL" clId="{1980D397-4810-4ACF-A3E7-322A51BCC3B7}" dt="2024-03-29T10:19:24.599" v="70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1980D397-4810-4ACF-A3E7-322A51BCC3B7}" dt="2024-03-29T10:19:45.673" v="110" actId="20577"/>
          <ac:spMkLst>
            <pc:docMk/>
            <pc:sldMk cId="3126834720" sldId="257"/>
            <ac:spMk id="22" creationId="{7E902860-1C74-5CA9-A793-C728FE4F2298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7" creationId="{EF46DCAD-7D94-7B9B-51EF-B4C3FAC004D1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8" creationId="{96652C29-5EF2-FFC2-5E0D-819921E7E15A}"/>
          </ac:spMkLst>
        </pc:spChg>
        <pc:picChg chg="del">
          <ac:chgData name="Sean O Fithcheallaigh" userId="47659c31-a575-4792-8be3-61268c4ee0d6" providerId="ADAL" clId="{1980D397-4810-4ACF-A3E7-322A51BCC3B7}" dt="2024-03-29T10:19:18.297" v="69" actId="478"/>
          <ac:picMkLst>
            <pc:docMk/>
            <pc:sldMk cId="3126834720" sldId="257"/>
            <ac:picMk id="7" creationId="{3478E47B-3487-5A38-739A-75A7EE015E55}"/>
          </ac:picMkLst>
        </pc:picChg>
        <pc:picChg chg="mod">
          <ac:chgData name="Sean O Fithcheallaigh" userId="47659c31-a575-4792-8be3-61268c4ee0d6" providerId="ADAL" clId="{1980D397-4810-4ACF-A3E7-322A51BCC3B7}" dt="2024-03-29T10:19:24.599" v="70" actId="1076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1980D397-4810-4ACF-A3E7-322A51BCC3B7}" dt="2024-03-29T10:19:31.804" v="72" actId="1076"/>
          <ac:picMkLst>
            <pc:docMk/>
            <pc:sldMk cId="3126834720" sldId="257"/>
            <ac:picMk id="24" creationId="{0DD4D4B0-0A52-1DF7-B880-785EA01EC5FA}"/>
          </ac:picMkLst>
        </pc:picChg>
      </pc:sldChg>
      <pc:sldChg chg="addSp delSp modSp mod">
        <pc:chgData name="Sean O Fithcheallaigh" userId="47659c31-a575-4792-8be3-61268c4ee0d6" providerId="ADAL" clId="{1980D397-4810-4ACF-A3E7-322A51BCC3B7}" dt="2024-03-29T13:01:39.671" v="874" actId="20577"/>
        <pc:sldMkLst>
          <pc:docMk/>
          <pc:sldMk cId="2974212779" sldId="262"/>
        </pc:sldMkLst>
        <pc:spChg chg="mod">
          <ac:chgData name="Sean O Fithcheallaigh" userId="47659c31-a575-4792-8be3-61268c4ee0d6" providerId="ADAL" clId="{1980D397-4810-4ACF-A3E7-322A51BCC3B7}" dt="2024-03-29T10:20:30.926" v="155" actId="27636"/>
          <ac:spMkLst>
            <pc:docMk/>
            <pc:sldMk cId="2974212779" sldId="262"/>
            <ac:spMk id="3" creationId="{6E0278D4-A37C-DE0F-37CD-F271C3D0E448}"/>
          </ac:spMkLst>
        </pc:spChg>
        <pc:spChg chg="add mod">
          <ac:chgData name="Sean O Fithcheallaigh" userId="47659c31-a575-4792-8be3-61268c4ee0d6" providerId="ADAL" clId="{1980D397-4810-4ACF-A3E7-322A51BCC3B7}" dt="2024-03-29T13:01:19.622" v="869" actId="20577"/>
          <ac:spMkLst>
            <pc:docMk/>
            <pc:sldMk cId="2974212779" sldId="262"/>
            <ac:spMk id="5" creationId="{3311A326-65C2-427F-85D4-B23964CF345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6" creationId="{D81FD54A-A947-EFCC-5FD9-69780A56783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7" creationId="{C17CB13B-E901-5B0A-8349-1A54F83A8834}"/>
          </ac:spMkLst>
        </pc:spChg>
        <pc:spChg chg="del mod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8" creationId="{5C583157-4AA1-418C-C8AC-7FB69545DA72}"/>
          </ac:spMkLst>
        </pc:spChg>
        <pc:spChg chg="add mod">
          <ac:chgData name="Sean O Fithcheallaigh" userId="47659c31-a575-4792-8be3-61268c4ee0d6" providerId="ADAL" clId="{1980D397-4810-4ACF-A3E7-322A51BCC3B7}" dt="2024-03-29T13:01:39.671" v="874" actId="20577"/>
          <ac:spMkLst>
            <pc:docMk/>
            <pc:sldMk cId="2974212779" sldId="262"/>
            <ac:spMk id="9" creationId="{7272C01C-37DE-1348-C561-998991E0A057}"/>
          </ac:spMkLst>
        </pc:spChg>
        <pc:spChg chg="del mod">
          <ac:chgData name="Sean O Fithcheallaigh" userId="47659c31-a575-4792-8be3-61268c4ee0d6" providerId="ADAL" clId="{1980D397-4810-4ACF-A3E7-322A51BCC3B7}" dt="2024-03-29T10:20:22.419" v="133" actId="478"/>
          <ac:spMkLst>
            <pc:docMk/>
            <pc:sldMk cId="2974212779" sldId="262"/>
            <ac:spMk id="10" creationId="{7ADD75FB-3E51-CABF-D1C7-E1417E08191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1" creationId="{A6579307-C72F-D609-0576-3CA9714E9439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2" creationId="{C29278B9-BCC0-A549-C5BA-35BE5D83B6B2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3" creationId="{F5B1AED6-1697-FE06-BE46-2151F6022E7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4" creationId="{C8382BAB-4284-6E30-738A-F76878C873E3}"/>
          </ac:spMkLst>
        </pc:spChg>
        <pc:spChg chg="del">
          <ac:chgData name="Sean O Fithcheallaigh" userId="47659c31-a575-4792-8be3-61268c4ee0d6" providerId="ADAL" clId="{1980D397-4810-4ACF-A3E7-322A51BCC3B7}" dt="2024-03-29T10:20:20.523" v="131" actId="478"/>
          <ac:spMkLst>
            <pc:docMk/>
            <pc:sldMk cId="2974212779" sldId="262"/>
            <ac:spMk id="15" creationId="{A073518C-85F6-E23E-B2B9-0105D35E8078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6" creationId="{928A172D-4789-594A-C7C5-F96DE266C30C}"/>
          </ac:spMkLst>
        </pc:spChg>
        <pc:spChg chg="add mod">
          <ac:chgData name="Sean O Fithcheallaigh" userId="47659c31-a575-4792-8be3-61268c4ee0d6" providerId="ADAL" clId="{1980D397-4810-4ACF-A3E7-322A51BCC3B7}" dt="2024-03-29T10:41:08.917" v="597" actId="113"/>
          <ac:spMkLst>
            <pc:docMk/>
            <pc:sldMk cId="2974212779" sldId="262"/>
            <ac:spMk id="17" creationId="{B06ADF4B-E6B9-B728-8701-5A0E35630A0E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9" creationId="{397C546A-01F7-2044-63B8-FE196A756711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0" creationId="{2DCAFDB7-16A7-76EB-A056-2DE5E29E341C}"/>
          </ac:spMkLst>
        </pc:spChg>
        <pc:spChg chg="add mod">
          <ac:chgData name="Sean O Fithcheallaigh" userId="47659c31-a575-4792-8be3-61268c4ee0d6" providerId="ADAL" clId="{1980D397-4810-4ACF-A3E7-322A51BCC3B7}" dt="2024-03-29T10:41:15.498" v="598" actId="113"/>
          <ac:spMkLst>
            <pc:docMk/>
            <pc:sldMk cId="2974212779" sldId="262"/>
            <ac:spMk id="21" creationId="{D4B1CC3E-1A8E-83D7-1F27-8D023C40C893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2" creationId="{E8689BF9-9934-EE4D-1FA0-894ACC93294A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3" creationId="{9FA525A7-1036-E8E6-B222-1296D2249763}"/>
          </ac:spMkLst>
        </pc:spChg>
        <pc:spChg chg="add mod">
          <ac:chgData name="Sean O Fithcheallaigh" userId="47659c31-a575-4792-8be3-61268c4ee0d6" providerId="ADAL" clId="{1980D397-4810-4ACF-A3E7-322A51BCC3B7}" dt="2024-03-29T10:41:22.556" v="599" actId="113"/>
          <ac:spMkLst>
            <pc:docMk/>
            <pc:sldMk cId="2974212779" sldId="262"/>
            <ac:spMk id="24" creationId="{AD92B4A3-9F99-1D85-D674-84A568E4BC7D}"/>
          </ac:spMkLst>
        </pc:spChg>
        <pc:spChg chg="add mod">
          <ac:chgData name="Sean O Fithcheallaigh" userId="47659c31-a575-4792-8be3-61268c4ee0d6" providerId="ADAL" clId="{1980D397-4810-4ACF-A3E7-322A51BCC3B7}" dt="2024-03-29T10:50:17.919" v="688" actId="242"/>
          <ac:spMkLst>
            <pc:docMk/>
            <pc:sldMk cId="2974212779" sldId="262"/>
            <ac:spMk id="26" creationId="{432E74EC-8126-D74D-BEB7-A6FF6A6A691F}"/>
          </ac:spMkLst>
        </pc:spChg>
        <pc:picChg chg="add del mod">
          <ac:chgData name="Sean O Fithcheallaigh" userId="47659c31-a575-4792-8be3-61268c4ee0d6" providerId="ADAL" clId="{1980D397-4810-4ACF-A3E7-322A51BCC3B7}" dt="2024-03-29T10:55:31.964" v="689" actId="478"/>
          <ac:picMkLst>
            <pc:docMk/>
            <pc:sldMk cId="2974212779" sldId="262"/>
            <ac:picMk id="4" creationId="{32F9B0EA-19FB-8DBA-F6A7-13E3BB7937B2}"/>
          </ac:picMkLst>
        </pc:picChg>
        <pc:picChg chg="del">
          <ac:chgData name="Sean O Fithcheallaigh" userId="47659c31-a575-4792-8be3-61268c4ee0d6" providerId="ADAL" clId="{1980D397-4810-4ACF-A3E7-322A51BCC3B7}" dt="2024-03-29T10:20:38.463" v="158" actId="478"/>
          <ac:picMkLst>
            <pc:docMk/>
            <pc:sldMk cId="2974212779" sldId="262"/>
            <ac:picMk id="18" creationId="{B597DDEB-EEF5-95E8-0C12-339672F1D10C}"/>
          </ac:picMkLst>
        </pc:picChg>
        <pc:picChg chg="add mod">
          <ac:chgData name="Sean O Fithcheallaigh" userId="47659c31-a575-4792-8be3-61268c4ee0d6" providerId="ADAL" clId="{1980D397-4810-4ACF-A3E7-322A51BCC3B7}" dt="2024-03-29T10:55:35.209" v="691" actId="1076"/>
          <ac:picMkLst>
            <pc:docMk/>
            <pc:sldMk cId="2974212779" sldId="262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1980D397-4810-4ACF-A3E7-322A51BCC3B7}" dt="2024-03-29T11:42:01.947" v="820" actId="14100"/>
        <pc:sldMkLst>
          <pc:docMk/>
          <pc:sldMk cId="3987306874" sldId="263"/>
        </pc:sldMkLst>
        <pc:spChg chg="mod">
          <ac:chgData name="Sean O Fithcheallaigh" userId="47659c31-a575-4792-8be3-61268c4ee0d6" providerId="ADAL" clId="{1980D397-4810-4ACF-A3E7-322A51BCC3B7}" dt="2024-03-29T11:37:41.986" v="772" actId="20577"/>
          <ac:spMkLst>
            <pc:docMk/>
            <pc:sldMk cId="3987306874" sldId="263"/>
            <ac:spMk id="2" creationId="{F37D474F-0075-3404-D887-30844DB371EA}"/>
          </ac:spMkLst>
        </pc:spChg>
        <pc:spChg chg="del">
          <ac:chgData name="Sean O Fithcheallaigh" userId="47659c31-a575-4792-8be3-61268c4ee0d6" providerId="ADAL" clId="{1980D397-4810-4ACF-A3E7-322A51BCC3B7}" dt="2024-03-29T10:56:02.208" v="692"/>
          <ac:spMkLst>
            <pc:docMk/>
            <pc:sldMk cId="3987306874" sldId="263"/>
            <ac:spMk id="3" creationId="{BD306A27-E8F4-8BBB-88E1-109FBAE8BE40}"/>
          </ac:spMkLst>
        </pc:spChg>
        <pc:spChg chg="add del mod">
          <ac:chgData name="Sean O Fithcheallaigh" userId="47659c31-a575-4792-8be3-61268c4ee0d6" providerId="ADAL" clId="{1980D397-4810-4ACF-A3E7-322A51BCC3B7}" dt="2024-03-29T10:56:59.972" v="696"/>
          <ac:spMkLst>
            <pc:docMk/>
            <pc:sldMk cId="3987306874" sldId="263"/>
            <ac:spMk id="7" creationId="{8EA03F54-4069-40F3-840C-6B4707064986}"/>
          </ac:spMkLst>
        </pc:spChg>
        <pc:spChg chg="add del mod">
          <ac:chgData name="Sean O Fithcheallaigh" userId="47659c31-a575-4792-8be3-61268c4ee0d6" providerId="ADAL" clId="{1980D397-4810-4ACF-A3E7-322A51BCC3B7}" dt="2024-03-29T10:57:32.220" v="699"/>
          <ac:spMkLst>
            <pc:docMk/>
            <pc:sldMk cId="3987306874" sldId="263"/>
            <ac:spMk id="10" creationId="{F8FA5CFC-318D-9DFA-C8C4-9BD44C2B7D23}"/>
          </ac:spMkLst>
        </pc:spChg>
        <pc:spChg chg="add del mod">
          <ac:chgData name="Sean O Fithcheallaigh" userId="47659c31-a575-4792-8be3-61268c4ee0d6" providerId="ADAL" clId="{1980D397-4810-4ACF-A3E7-322A51BCC3B7}" dt="2024-03-29T11:18:04.074" v="704" actId="478"/>
          <ac:spMkLst>
            <pc:docMk/>
            <pc:sldMk cId="3987306874" sldId="263"/>
            <ac:spMk id="13" creationId="{8E1511DA-4785-FB44-6A18-9C246520C8A7}"/>
          </ac:spMkLst>
        </pc:spChg>
        <pc:graphicFrameChg chg="add del mod modGraphic">
          <ac:chgData name="Sean O Fithcheallaigh" userId="47659c31-a575-4792-8be3-61268c4ee0d6" providerId="ADAL" clId="{1980D397-4810-4ACF-A3E7-322A51BCC3B7}" dt="2024-03-29T10:56:15.262" v="695" actId="478"/>
          <ac:graphicFrameMkLst>
            <pc:docMk/>
            <pc:sldMk cId="3987306874" sldId="263"/>
            <ac:graphicFrameMk id="5" creationId="{D1D55AC7-0E2E-96C2-02B9-B343FDA8FA64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0:57:07.918" v="698" actId="478"/>
          <ac:graphicFrameMkLst>
            <pc:docMk/>
            <pc:sldMk cId="3987306874" sldId="263"/>
            <ac:graphicFrameMk id="8" creationId="{CBF14706-B7BF-72D4-E46F-B7358130D61A}"/>
          </ac:graphicFrameMkLst>
        </pc:graphicFrameChg>
        <pc:graphicFrameChg chg="add del mod modGraphic">
          <ac:chgData name="Sean O Fithcheallaigh" userId="47659c31-a575-4792-8be3-61268c4ee0d6" providerId="ADAL" clId="{1980D397-4810-4ACF-A3E7-322A51BCC3B7}" dt="2024-03-29T11:17:20.879" v="701" actId="478"/>
          <ac:graphicFrameMkLst>
            <pc:docMk/>
            <pc:sldMk cId="3987306874" sldId="263"/>
            <ac:graphicFrameMk id="11" creationId="{E694FDC9-0056-7F34-B245-7E4349A9E8C8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18:38.266" v="707" actId="478"/>
          <ac:graphicFrameMkLst>
            <pc:docMk/>
            <pc:sldMk cId="3987306874" sldId="263"/>
            <ac:graphicFrameMk id="14" creationId="{6383C70D-0DC3-7170-9F2E-804DE844B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24:46.259" v="708"/>
          <ac:graphicFrameMkLst>
            <pc:docMk/>
            <pc:sldMk cId="3987306874" sldId="263"/>
            <ac:graphicFrameMk id="15" creationId="{B8BB097B-8A4B-2B28-C9F8-8346F15EAF60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25:12.485" v="712" actId="478"/>
          <ac:graphicFrameMkLst>
            <pc:docMk/>
            <pc:sldMk cId="3987306874" sldId="263"/>
            <ac:graphicFrameMk id="16" creationId="{EE966A93-9F97-FC54-E413-90DC70F770F6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3:17.145" v="714" actId="478"/>
          <ac:graphicFrameMkLst>
            <pc:docMk/>
            <pc:sldMk cId="3987306874" sldId="263"/>
            <ac:graphicFrameMk id="17" creationId="{377646CE-C3B6-7B86-EFB0-50189C5C7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33:39.058" v="715"/>
          <ac:graphicFrameMkLst>
            <pc:docMk/>
            <pc:sldMk cId="3987306874" sldId="263"/>
            <ac:graphicFrameMk id="18" creationId="{C358AA80-6B70-3A04-DBD9-8655F3E2D1DD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26.037" v="719" actId="478"/>
          <ac:graphicFrameMkLst>
            <pc:docMk/>
            <pc:sldMk cId="3987306874" sldId="263"/>
            <ac:graphicFrameMk id="19" creationId="{5BC4482A-5AA7-53F3-9C52-B0785D037723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36.248" v="722" actId="478"/>
          <ac:graphicFrameMkLst>
            <pc:docMk/>
            <pc:sldMk cId="3987306874" sldId="263"/>
            <ac:graphicFrameMk id="20" creationId="{53126AA0-FA5E-5F01-F35E-7A4BCEB56C2F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41:17.441" v="812" actId="478"/>
          <ac:graphicFrameMkLst>
            <pc:docMk/>
            <pc:sldMk cId="3987306874" sldId="263"/>
            <ac:graphicFrameMk id="21" creationId="{EA29C361-7365-7092-869F-05C63F9F9352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1:19.306" v="813"/>
          <ac:graphicFrameMkLst>
            <pc:docMk/>
            <pc:sldMk cId="3987306874" sldId="263"/>
            <ac:graphicFrameMk id="22" creationId="{0EC18053-FA13-FDB6-998E-5FAC56111D83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2:01.947" v="820" actId="14100"/>
          <ac:graphicFrameMkLst>
            <pc:docMk/>
            <pc:sldMk cId="3987306874" sldId="263"/>
            <ac:graphicFrameMk id="23" creationId="{E5789AB4-5D9B-DE23-92E7-1FCBE18AAF1C}"/>
          </ac:graphicFrameMkLst>
        </pc:graphicFrameChg>
      </pc:sldChg>
      <pc:sldChg chg="addSp delSp modSp new mod">
        <pc:chgData name="Sean O Fithcheallaigh" userId="47659c31-a575-4792-8be3-61268c4ee0d6" providerId="ADAL" clId="{1980D397-4810-4ACF-A3E7-322A51BCC3B7}" dt="2024-03-29T12:53:04.368" v="868"/>
        <pc:sldMkLst>
          <pc:docMk/>
          <pc:sldMk cId="2173603187" sldId="264"/>
        </pc:sldMkLst>
        <pc:spChg chg="mod">
          <ac:chgData name="Sean O Fithcheallaigh" userId="47659c31-a575-4792-8be3-61268c4ee0d6" providerId="ADAL" clId="{1980D397-4810-4ACF-A3E7-322A51BCC3B7}" dt="2024-03-29T11:37:50.786" v="798" actId="20577"/>
          <ac:spMkLst>
            <pc:docMk/>
            <pc:sldMk cId="2173603187" sldId="264"/>
            <ac:spMk id="2" creationId="{68BBD2B2-6CB7-E61E-AEFE-5E35F2D69469}"/>
          </ac:spMkLst>
        </pc:spChg>
        <pc:spChg chg="del">
          <ac:chgData name="Sean O Fithcheallaigh" userId="47659c31-a575-4792-8be3-61268c4ee0d6" providerId="ADAL" clId="{1980D397-4810-4ACF-A3E7-322A51BCC3B7}" dt="2024-03-29T11:40:06.004" v="801" actId="478"/>
          <ac:spMkLst>
            <pc:docMk/>
            <pc:sldMk cId="2173603187" sldId="264"/>
            <ac:spMk id="3" creationId="{86909DA3-D6C7-319B-02AD-93A264DE928F}"/>
          </ac:spMkLst>
        </pc:spChg>
        <pc:graphicFrameChg chg="add del mod">
          <ac:chgData name="Sean O Fithcheallaigh" userId="47659c31-a575-4792-8be3-61268c4ee0d6" providerId="ADAL" clId="{1980D397-4810-4ACF-A3E7-322A51BCC3B7}" dt="2024-03-29T11:41:30.559" v="816" actId="478"/>
          <ac:graphicFrameMkLst>
            <pc:docMk/>
            <pc:sldMk cId="2173603187" sldId="264"/>
            <ac:graphicFrameMk id="5" creationId="{E0ECE10D-E0A0-1348-31CC-119DC8A09FA9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2:53:04.368" v="868"/>
          <ac:graphicFrameMkLst>
            <pc:docMk/>
            <pc:sldMk cId="2173603187" sldId="264"/>
            <ac:graphicFrameMk id="6" creationId="{98530067-7B4E-59CC-E074-93BC6BB9AC13}"/>
          </ac:graphicFrameMkLst>
        </pc:graphicFrameChg>
      </pc:sldChg>
      <pc:sldChg chg="del">
        <pc:chgData name="Sean O Fithcheallaigh" userId="47659c31-a575-4792-8be3-61268c4ee0d6" providerId="ADAL" clId="{1980D397-4810-4ACF-A3E7-322A51BCC3B7}" dt="2024-03-29T10:19:58.216" v="114" actId="47"/>
        <pc:sldMkLst>
          <pc:docMk/>
          <pc:sldMk cId="3782082519" sldId="265"/>
        </pc:sldMkLst>
      </pc:sldChg>
      <pc:sldChg chg="modSp new mod">
        <pc:chgData name="Sean O Fithcheallaigh" userId="47659c31-a575-4792-8be3-61268c4ee0d6" providerId="ADAL" clId="{1980D397-4810-4ACF-A3E7-322A51BCC3B7}" dt="2024-03-29T13:47:28.240" v="1779" actId="20577"/>
        <pc:sldMkLst>
          <pc:docMk/>
          <pc:sldMk cId="4284502419" sldId="265"/>
        </pc:sldMkLst>
        <pc:spChg chg="mod">
          <ac:chgData name="Sean O Fithcheallaigh" userId="47659c31-a575-4792-8be3-61268c4ee0d6" providerId="ADAL" clId="{1980D397-4810-4ACF-A3E7-322A51BCC3B7}" dt="2024-03-29T13:36:40.781" v="1292" actId="20577"/>
          <ac:spMkLst>
            <pc:docMk/>
            <pc:sldMk cId="4284502419" sldId="265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1980D397-4810-4ACF-A3E7-322A51BCC3B7}" dt="2024-03-29T13:47:28.240" v="1779" actId="20577"/>
          <ac:spMkLst>
            <pc:docMk/>
            <pc:sldMk cId="4284502419" sldId="265"/>
            <ac:spMk id="3" creationId="{EE175A63-36B0-CECB-0B07-44D6AAC9086E}"/>
          </ac:spMkLst>
        </pc:spChg>
      </pc:sldChg>
      <pc:sldChg chg="del">
        <pc:chgData name="Sean O Fithcheallaigh" userId="47659c31-a575-4792-8be3-61268c4ee0d6" providerId="ADAL" clId="{1980D397-4810-4ACF-A3E7-322A51BCC3B7}" dt="2024-03-29T10:20:07.058" v="118" actId="47"/>
        <pc:sldMkLst>
          <pc:docMk/>
          <pc:sldMk cId="3569103075" sldId="266"/>
        </pc:sldMkLst>
      </pc:sldChg>
      <pc:sldChg chg="del">
        <pc:chgData name="Sean O Fithcheallaigh" userId="47659c31-a575-4792-8be3-61268c4ee0d6" providerId="ADAL" clId="{1980D397-4810-4ACF-A3E7-322A51BCC3B7}" dt="2024-03-29T10:20:00.694" v="116" actId="47"/>
        <pc:sldMkLst>
          <pc:docMk/>
          <pc:sldMk cId="1050643754" sldId="270"/>
        </pc:sldMkLst>
      </pc:sldChg>
      <pc:sldChg chg="del">
        <pc:chgData name="Sean O Fithcheallaigh" userId="47659c31-a575-4792-8be3-61268c4ee0d6" providerId="ADAL" clId="{1980D397-4810-4ACF-A3E7-322A51BCC3B7}" dt="2024-03-29T10:20:02.997" v="117" actId="47"/>
        <pc:sldMkLst>
          <pc:docMk/>
          <pc:sldMk cId="1816625563" sldId="271"/>
        </pc:sldMkLst>
      </pc:sldChg>
      <pc:sldChg chg="del">
        <pc:chgData name="Sean O Fithcheallaigh" userId="47659c31-a575-4792-8be3-61268c4ee0d6" providerId="ADAL" clId="{1980D397-4810-4ACF-A3E7-322A51BCC3B7}" dt="2024-03-29T10:19:58.511" v="115" actId="47"/>
        <pc:sldMkLst>
          <pc:docMk/>
          <pc:sldMk cId="2456818696" sldId="272"/>
        </pc:sldMkLst>
      </pc:sldChg>
      <pc:sldChg chg="del">
        <pc:chgData name="Sean O Fithcheallaigh" userId="47659c31-a575-4792-8be3-61268c4ee0d6" providerId="ADAL" clId="{1980D397-4810-4ACF-A3E7-322A51BCC3B7}" dt="2024-03-29T10:19:57.938" v="113" actId="47"/>
        <pc:sldMkLst>
          <pc:docMk/>
          <pc:sldMk cId="3914633024" sldId="273"/>
        </pc:sldMkLst>
      </pc:sldChg>
      <pc:sldChg chg="del">
        <pc:chgData name="Sean O Fithcheallaigh" userId="47659c31-a575-4792-8be3-61268c4ee0d6" providerId="ADAL" clId="{1980D397-4810-4ACF-A3E7-322A51BCC3B7}" dt="2024-03-29T10:19:57.623" v="112" actId="47"/>
        <pc:sldMkLst>
          <pc:docMk/>
          <pc:sldMk cId="514336153" sldId="274"/>
        </pc:sldMkLst>
      </pc:sldChg>
      <pc:sldChg chg="del">
        <pc:chgData name="Sean O Fithcheallaigh" userId="47659c31-a575-4792-8be3-61268c4ee0d6" providerId="ADAL" clId="{1980D397-4810-4ACF-A3E7-322A51BCC3B7}" dt="2024-03-29T10:19:57.297" v="111" actId="47"/>
        <pc:sldMkLst>
          <pc:docMk/>
          <pc:sldMk cId="34599073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734-A788-4C44-A615-CFDCB507568B}" type="datetime1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379E-BDDE-43DA-BA17-E6B54240C0B3}" type="datetime1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CD2D-99F9-4E1C-9F3B-8D374F39343D}" type="datetime1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1CA-0478-45A0-9435-D96032CA4164}" type="datetime1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5470-1C1D-4923-B8A8-961DFF721FBD}" type="datetime1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1BE0-2C8A-4B1C-AFBF-7305842CD248}" type="datetime1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9A9-BEC6-4C36-B98F-DA784E00FBFE}" type="datetime1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DF-4A67-459D-BBB9-9CF200764E01}" type="datetime1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DF0-B384-4B57-B949-BD773032C594}" type="datetime1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FC2E2-2BAF-4FF7-AB60-CB61E8F4481E}" type="datetime1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4F2B-4496-4E96-BB72-FCD2DDED5FAC}" type="datetime1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F2E53-74FD-4822-A803-F8740BFB7820}" type="datetime1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PhD Supervisors Meeting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xx/xx/24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3267790" y="265843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2873265" y="4420456"/>
            <a:ext cx="25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Exploring Challenge in FL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6941877" y="265843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317226" y="292299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6548976" y="4464121"/>
            <a:ext cx="26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Developing Research Area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2697" y="2922997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5983549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2F3A77-3849-DA56-7FB0-BCA1ACFE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4" y="1400175"/>
            <a:ext cx="9086850" cy="405765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86D59DF-0456-FC6F-0345-767FA9D03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8615" y="4336739"/>
            <a:ext cx="596392" cy="439447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F2205E00-7896-8587-4F60-F55F05200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3534" y="3017370"/>
            <a:ext cx="596392" cy="439447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909F26B-3CB5-CF36-51B8-F837A1539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1557" y="5971514"/>
            <a:ext cx="596392" cy="439447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F015675B-1023-3C37-D769-09667DA1F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0279" y="4935976"/>
            <a:ext cx="596392" cy="4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474F-0075-3404-D887-30844DB3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72BC9-4696-BBBE-8F17-7D4E7775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5789AB4-5D9B-DE23-92E7-1FCBE18AA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45710"/>
              </p:ext>
            </p:extLst>
          </p:nvPr>
        </p:nvGraphicFramePr>
        <p:xfrm>
          <a:off x="939800" y="1304787"/>
          <a:ext cx="10312400" cy="467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67186" imgH="5874888" progId="Excel.Sheet.12">
                  <p:embed/>
                </p:oleObj>
              </mc:Choice>
              <mc:Fallback>
                <p:oleObj name="Worksheet" r:id="rId2" imgW="12367186" imgH="5874888" progId="Excel.Sheet.12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5789AB4-5D9B-DE23-92E7-1FCBE18AA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9800" y="1304787"/>
                        <a:ext cx="10312400" cy="467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30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D2B2-6CB7-E61E-AEFE-5E35F2D6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A338-F6AE-BFF7-9FB6-6846B18E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530067-7B4E-59CC-E074-93BC6BB9A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4206"/>
              </p:ext>
            </p:extLst>
          </p:nvPr>
        </p:nvGraphicFramePr>
        <p:xfrm>
          <a:off x="939800" y="1332899"/>
          <a:ext cx="10312400" cy="468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67186" imgH="5509075" progId="Excel.Sheet.12">
                  <p:embed/>
                </p:oleObj>
              </mc:Choice>
              <mc:Fallback>
                <p:oleObj name="Worksheet" r:id="rId2" imgW="12367186" imgH="5509075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8530067-7B4E-59CC-E074-93BC6BB9AC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9800" y="1332899"/>
                        <a:ext cx="10312400" cy="4686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60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Interest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my reading so far, the main areas of interest are:</a:t>
            </a:r>
          </a:p>
          <a:p>
            <a:pPr lvl="1"/>
            <a:r>
              <a:rPr lang="en-US" dirty="0"/>
              <a:t>Multimodal data sources, and with non-IID data</a:t>
            </a:r>
          </a:p>
          <a:p>
            <a:pPr lvl="2"/>
            <a:r>
              <a:rPr lang="en-US" dirty="0"/>
              <a:t>Can a model be adaptable to the input data</a:t>
            </a:r>
          </a:p>
          <a:p>
            <a:pPr lvl="2"/>
            <a:r>
              <a:rPr lang="en-US" dirty="0"/>
              <a:t>Select clients for a given need</a:t>
            </a:r>
          </a:p>
          <a:p>
            <a:pPr lvl="1"/>
            <a:r>
              <a:rPr lang="en-US" dirty="0"/>
              <a:t>Asynchronous communications</a:t>
            </a:r>
          </a:p>
          <a:p>
            <a:pPr lvl="2"/>
            <a:r>
              <a:rPr lang="en-US" dirty="0"/>
              <a:t>Included in this is the development on an adaptive communications strategy</a:t>
            </a:r>
          </a:p>
          <a:p>
            <a:pPr lvl="2"/>
            <a:r>
              <a:rPr lang="en-US" dirty="0"/>
              <a:t>Efficient data communications</a:t>
            </a:r>
          </a:p>
          <a:p>
            <a:pPr lvl="2"/>
            <a:r>
              <a:rPr lang="en-US" dirty="0"/>
              <a:t>Adapt to changing network conditions</a:t>
            </a:r>
          </a:p>
          <a:p>
            <a:pPr lvl="1"/>
            <a:r>
              <a:rPr lang="en-US" dirty="0"/>
              <a:t>Fault tolerance</a:t>
            </a:r>
          </a:p>
          <a:p>
            <a:pPr lvl="2"/>
            <a:r>
              <a:rPr lang="en-US" dirty="0"/>
              <a:t>This there a way to try and predict faults – more important for smaller networks, less so for very large ones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02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Calibri</vt:lpstr>
      <vt:lpstr>Calibri Light</vt:lpstr>
      <vt:lpstr>Retrospect</vt:lpstr>
      <vt:lpstr>Worksheet</vt:lpstr>
      <vt:lpstr>PhD Supervisors Meeting</vt:lpstr>
      <vt:lpstr>Agenda </vt:lpstr>
      <vt:lpstr>PowerPoint Presentation</vt:lpstr>
      <vt:lpstr>Exploring Challenges in FL</vt:lpstr>
      <vt:lpstr>Exploring Challenges in FL</vt:lpstr>
      <vt:lpstr>Areas of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2024-04-14T21:25:48Z</dcterms:modified>
</cp:coreProperties>
</file>