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7F2C-7A16-456B-906A-E09277316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38659-3CEF-441B-9F97-CC741E4F9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A3AA-14F8-406C-9137-33930B60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DA12-1CD4-4DF0-ACAF-A78874E0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4024A-EB32-4B84-A2F6-F11D6BC2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1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7F51-80A5-40F8-B071-E8B1E05A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B34C4-4143-4E49-9A0E-7E2B1EB2C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D100-6FDF-4291-B849-F6796CF5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E9FEE-BC94-4AEB-B58A-BF3DE7F3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4A0D-C98D-405C-8FC0-707B2E56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96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A2F26-61FF-4874-9AA1-410C9D5EB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F1988-46C9-45D6-8095-CEA6F5042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5AC0B-86BC-468A-9CBF-68E94571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5625-7F9C-43FE-AFE4-C63C57A0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1B4E-0D52-4D65-969D-361F237C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80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DA0C-C775-40C6-AE65-118F4C66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2C0F-3A38-45CB-A092-EBE478F47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13FF2-0A15-4E12-8FFA-AA344A90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631BF-3FE1-4D56-93CC-F556A9DA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BE31-DAB0-4434-9E71-4DDD26CC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96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1FB5-A604-4254-8D5F-B91B376F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90B6C-C37D-45DB-9C4E-407BD778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23A36-6F45-4F80-B758-C8C3EB55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7FA64-EB3E-4FAD-B382-70397D74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8345-8283-4A56-9395-B6AB605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5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624F-DF64-40FD-8750-4B98BD3B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4CF9-C6E4-4831-BCED-62C5AB797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E32FC-3E13-4790-9C68-5A7436802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B756A-EEBD-4CF9-8737-E1147548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B4DD2-2CDE-45AC-824D-1B4723DE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E4552-5135-4D06-9BED-EFF3391E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5DFA-8551-4C93-AA50-07D1F61D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7325-24F4-42C8-B9DB-91A78604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C689F-DC8F-43CB-9BA9-D36EEBAAF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5D15D-6E79-459C-93DE-66B23ECAB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73721-AB08-4D42-A644-6C8FE514C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620B3-EA31-4CB9-A8DF-95575F2D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6A7D8-9BB5-4DA0-9D99-2E0B6E09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EA676-1CEA-4A9B-9940-F2738C60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70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1AD5-E3CA-4ABE-A24B-A6460546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F2407-A531-4E76-865F-CE7B553B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AC4AC-E71C-45FB-95DF-8DF287E7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5E0FA-3220-473D-B5A1-72661A0D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32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FCFD8-5D3B-451B-B38D-E2C5C3DB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9C30A-7425-455C-BEBB-DE6B5D4E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9A28A-B5B4-4ADB-B933-CB3F2E64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04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4D29-CBA0-495A-8F85-44D8C072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7612-7E7B-4A28-B174-620BA7DFB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06306-71E7-47A7-8872-05CE4973B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A26FC-9326-4660-9028-CEC31ED1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9CC52-958F-43BD-8A3B-C26314CD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DBBB9-7D0D-4F29-A593-EA291D76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33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58AC-99DB-4544-971F-BBECE26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7B8EE-AE20-4523-88C8-59A6071E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FD60A-5CE5-4311-855C-0CFE6F68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72275-7780-47B7-8181-741D6A3F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6F95D-1FF2-43AB-9EAE-AD327FFC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23131-B701-4494-A65A-CFD77F06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6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87D77-4144-4103-B038-556F1B90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4E02-A687-4481-A6D7-47142C14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14F20-20D2-48B9-89D2-BDF0CCC7C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D347-DEF6-4222-84B2-16C3B4F15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A22FC-4E17-428A-9766-001BA5676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1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Supervisory Meeting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09/02/24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001B-B62A-4D30-84D2-54AF8318D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  <a:p>
            <a:r>
              <a:rPr lang="en-GB" dirty="0"/>
              <a:t>Keywords Search</a:t>
            </a:r>
          </a:p>
          <a:p>
            <a:r>
              <a:rPr lang="en-GB" dirty="0"/>
              <a:t>Search Results	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Supervisory Meeting</vt:lpstr>
      <vt:lpstr>Agenda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Sean</cp:lastModifiedBy>
  <cp:revision>1</cp:revision>
  <dcterms:created xsi:type="dcterms:W3CDTF">2024-02-03T13:41:40Z</dcterms:created>
  <dcterms:modified xsi:type="dcterms:W3CDTF">2024-02-03T15:45:08Z</dcterms:modified>
</cp:coreProperties>
</file>