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F0BCD894-50B2-4D23-A82D-5E52D8436338}"/>
    <pc:docChg chg="undo custSel modSld">
      <pc:chgData name="Sean O Fithcheallaigh" userId="47659c31-a575-4792-8be3-61268c4ee0d6" providerId="ADAL" clId="{F0BCD894-50B2-4D23-A82D-5E52D8436338}" dt="2024-02-16T15:06:47.683" v="4" actId="400"/>
      <pc:docMkLst>
        <pc:docMk/>
      </pc:docMkLst>
      <pc:sldChg chg="modSp mod">
        <pc:chgData name="Sean O Fithcheallaigh" userId="47659c31-a575-4792-8be3-61268c4ee0d6" providerId="ADAL" clId="{F0BCD894-50B2-4D23-A82D-5E52D8436338}" dt="2024-02-16T15:06:47.683" v="4" actId="400"/>
        <pc:sldMkLst>
          <pc:docMk/>
          <pc:sldMk cId="2143467693" sldId="259"/>
        </pc:sldMkLst>
        <pc:spChg chg="mod">
          <ac:chgData name="Sean O Fithcheallaigh" userId="47659c31-a575-4792-8be3-61268c4ee0d6" providerId="ADAL" clId="{F0BCD894-50B2-4D23-A82D-5E52D8436338}" dt="2024-02-16T15:06:47.683" v="4" actId="400"/>
          <ac:spMkLst>
            <pc:docMk/>
            <pc:sldMk cId="2143467693" sldId="259"/>
            <ac:spMk id="21" creationId="{B1BF8FF0-C5F9-44EC-AB52-3D3EA590CDC6}"/>
          </ac:spMkLst>
        </pc:sp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11620-EBD7-470A-B364-1E2EC967F0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5A23640-46BF-4391-9191-ED9CF0F7B4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Elevator Pitch</a:t>
          </a:r>
        </a:p>
      </dgm:t>
    </dgm:pt>
    <dgm:pt modelId="{0ECD1F44-451D-42FF-BC15-AFA9E959E8BD}" type="parTrans" cxnId="{4B9692CB-DA67-4590-9083-113D364F25B8}">
      <dgm:prSet/>
      <dgm:spPr/>
      <dgm:t>
        <a:bodyPr/>
        <a:lstStyle/>
        <a:p>
          <a:endParaRPr lang="en-US"/>
        </a:p>
      </dgm:t>
    </dgm:pt>
    <dgm:pt modelId="{3A8F3A21-2554-490E-B110-B03B4309F55C}" type="sibTrans" cxnId="{4B9692CB-DA67-4590-9083-113D364F25B8}">
      <dgm:prSet/>
      <dgm:spPr/>
      <dgm:t>
        <a:bodyPr/>
        <a:lstStyle/>
        <a:p>
          <a:endParaRPr lang="en-US"/>
        </a:p>
      </dgm:t>
    </dgm:pt>
    <dgm:pt modelId="{B5FD7DE2-2D42-4711-BD55-21BB56090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Proposal Review</a:t>
          </a:r>
        </a:p>
      </dgm:t>
    </dgm:pt>
    <dgm:pt modelId="{B2EF460F-FAC8-426D-896D-7002A289BEF3}" type="parTrans" cxnId="{98DEB606-8F87-461E-AB9E-28C8B2CCE852}">
      <dgm:prSet/>
      <dgm:spPr/>
      <dgm:t>
        <a:bodyPr/>
        <a:lstStyle/>
        <a:p>
          <a:endParaRPr lang="en-US"/>
        </a:p>
      </dgm:t>
    </dgm:pt>
    <dgm:pt modelId="{683A7181-9139-43B6-847D-1E5E111C9D91}" type="sibTrans" cxnId="{98DEB606-8F87-461E-AB9E-28C8B2CCE852}">
      <dgm:prSet/>
      <dgm:spPr/>
      <dgm:t>
        <a:bodyPr/>
        <a:lstStyle/>
        <a:p>
          <a:endParaRPr lang="en-US"/>
        </a:p>
      </dgm:t>
    </dgm:pt>
    <dgm:pt modelId="{2A7E3C0A-D61B-433F-BF33-BB781EF1A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Keywords Search</a:t>
          </a:r>
          <a:endParaRPr lang="en-US"/>
        </a:p>
      </dgm:t>
    </dgm:pt>
    <dgm:pt modelId="{54B836A1-3665-48F3-95F3-673C9C5CD003}" type="parTrans" cxnId="{3EF33094-FAE1-49A3-8661-C8241FA361A5}">
      <dgm:prSet/>
      <dgm:spPr/>
      <dgm:t>
        <a:bodyPr/>
        <a:lstStyle/>
        <a:p>
          <a:endParaRPr lang="en-US"/>
        </a:p>
      </dgm:t>
    </dgm:pt>
    <dgm:pt modelId="{9A7EB952-33B5-4E62-837C-A592D9C94B53}" type="sibTrans" cxnId="{3EF33094-FAE1-49A3-8661-C8241FA361A5}">
      <dgm:prSet/>
      <dgm:spPr/>
      <dgm:t>
        <a:bodyPr/>
        <a:lstStyle/>
        <a:p>
          <a:endParaRPr lang="en-US"/>
        </a:p>
      </dgm:t>
    </dgm:pt>
    <dgm:pt modelId="{07ADF82A-3250-4919-B747-F750FA27EF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Search Results	</a:t>
          </a:r>
          <a:endParaRPr lang="en-US"/>
        </a:p>
      </dgm:t>
    </dgm:pt>
    <dgm:pt modelId="{928B218B-F617-416B-8EDC-0B57228DD655}" type="parTrans" cxnId="{57422377-6A11-494A-AC65-320040CA6034}">
      <dgm:prSet/>
      <dgm:spPr/>
      <dgm:t>
        <a:bodyPr/>
        <a:lstStyle/>
        <a:p>
          <a:endParaRPr lang="en-US"/>
        </a:p>
      </dgm:t>
    </dgm:pt>
    <dgm:pt modelId="{38A28A41-C689-43FF-96A2-11291EE16D50}" type="sibTrans" cxnId="{57422377-6A11-494A-AC65-320040CA6034}">
      <dgm:prSet/>
      <dgm:spPr/>
      <dgm:t>
        <a:bodyPr/>
        <a:lstStyle/>
        <a:p>
          <a:endParaRPr lang="en-US"/>
        </a:p>
      </dgm:t>
    </dgm:pt>
    <dgm:pt modelId="{9AAFE6A1-6C3B-4D37-A085-856D7FC02567}" type="pres">
      <dgm:prSet presAssocID="{76711620-EBD7-470A-B364-1E2EC967F01A}" presName="root" presStyleCnt="0">
        <dgm:presLayoutVars>
          <dgm:dir/>
          <dgm:resizeHandles val="exact"/>
        </dgm:presLayoutVars>
      </dgm:prSet>
      <dgm:spPr/>
    </dgm:pt>
    <dgm:pt modelId="{444582B5-8A58-4DDB-A8F3-E7AEB89347E6}" type="pres">
      <dgm:prSet presAssocID="{D5A23640-46BF-4391-9191-ED9CF0F7B4C4}" presName="compNode" presStyleCnt="0"/>
      <dgm:spPr/>
    </dgm:pt>
    <dgm:pt modelId="{29F5D29F-4E5C-4A20-8FFF-135807CAF664}" type="pres">
      <dgm:prSet presAssocID="{D5A23640-46BF-4391-9191-ED9CF0F7B4C4}" presName="iconBgRect" presStyleLbl="bgShp" presStyleIdx="0" presStyleCnt="4"/>
      <dgm:spPr/>
    </dgm:pt>
    <dgm:pt modelId="{E86BB8B3-C152-46F1-A003-90B89C2B8838}" type="pres">
      <dgm:prSet presAssocID="{D5A23640-46BF-4391-9191-ED9CF0F7B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A3526650-2E3F-435F-A4E9-37E6FC6768D0}" type="pres">
      <dgm:prSet presAssocID="{D5A23640-46BF-4391-9191-ED9CF0F7B4C4}" presName="spaceRect" presStyleCnt="0"/>
      <dgm:spPr/>
    </dgm:pt>
    <dgm:pt modelId="{8EEC54BC-4CA1-4145-8B81-B38B471B3BCA}" type="pres">
      <dgm:prSet presAssocID="{D5A23640-46BF-4391-9191-ED9CF0F7B4C4}" presName="textRect" presStyleLbl="revTx" presStyleIdx="0" presStyleCnt="4">
        <dgm:presLayoutVars>
          <dgm:chMax val="1"/>
          <dgm:chPref val="1"/>
        </dgm:presLayoutVars>
      </dgm:prSet>
      <dgm:spPr/>
    </dgm:pt>
    <dgm:pt modelId="{582B6D13-113F-4267-B9D3-5818E2D4EF4A}" type="pres">
      <dgm:prSet presAssocID="{3A8F3A21-2554-490E-B110-B03B4309F55C}" presName="sibTrans" presStyleCnt="0"/>
      <dgm:spPr/>
    </dgm:pt>
    <dgm:pt modelId="{65A95556-9EC7-4928-BFAC-64D103F8E5E8}" type="pres">
      <dgm:prSet presAssocID="{B5FD7DE2-2D42-4711-BD55-21BB56090194}" presName="compNode" presStyleCnt="0"/>
      <dgm:spPr/>
    </dgm:pt>
    <dgm:pt modelId="{447B4303-A014-4513-B772-3CEBB6A55163}" type="pres">
      <dgm:prSet presAssocID="{B5FD7DE2-2D42-4711-BD55-21BB56090194}" presName="iconBgRect" presStyleLbl="bgShp" presStyleIdx="1" presStyleCnt="4"/>
      <dgm:spPr/>
    </dgm:pt>
    <dgm:pt modelId="{E6B372C6-9A55-4C7D-9867-C3FADAE10DEA}" type="pres">
      <dgm:prSet presAssocID="{B5FD7DE2-2D42-4711-BD55-21BB560901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4424B280-61AE-48ED-9674-E8DC8E29927E}" type="pres">
      <dgm:prSet presAssocID="{B5FD7DE2-2D42-4711-BD55-21BB56090194}" presName="spaceRect" presStyleCnt="0"/>
      <dgm:spPr/>
    </dgm:pt>
    <dgm:pt modelId="{5B4D6BF4-B0CD-4E20-90B2-3365988150D3}" type="pres">
      <dgm:prSet presAssocID="{B5FD7DE2-2D42-4711-BD55-21BB56090194}" presName="textRect" presStyleLbl="revTx" presStyleIdx="1" presStyleCnt="4">
        <dgm:presLayoutVars>
          <dgm:chMax val="1"/>
          <dgm:chPref val="1"/>
        </dgm:presLayoutVars>
      </dgm:prSet>
      <dgm:spPr/>
    </dgm:pt>
    <dgm:pt modelId="{358B4BB7-BB4C-41A6-AF63-E17094D021DC}" type="pres">
      <dgm:prSet presAssocID="{683A7181-9139-43B6-847D-1E5E111C9D91}" presName="sibTrans" presStyleCnt="0"/>
      <dgm:spPr/>
    </dgm:pt>
    <dgm:pt modelId="{CD02D60E-48FE-41A9-BB99-45DD21990773}" type="pres">
      <dgm:prSet presAssocID="{2A7E3C0A-D61B-433F-BF33-BB781EF1AA82}" presName="compNode" presStyleCnt="0"/>
      <dgm:spPr/>
    </dgm:pt>
    <dgm:pt modelId="{D131B22B-34C5-4BC3-B666-5510AD37B97D}" type="pres">
      <dgm:prSet presAssocID="{2A7E3C0A-D61B-433F-BF33-BB781EF1AA82}" presName="iconBgRect" presStyleLbl="bgShp" presStyleIdx="2" presStyleCnt="4"/>
      <dgm:spPr/>
    </dgm:pt>
    <dgm:pt modelId="{06B643F7-99F9-4D35-8154-E07D3438E4B2}" type="pres">
      <dgm:prSet presAssocID="{2A7E3C0A-D61B-433F-BF33-BB781EF1AA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7B881DB7-0053-43CD-AEFA-896B977410A7}" type="pres">
      <dgm:prSet presAssocID="{2A7E3C0A-D61B-433F-BF33-BB781EF1AA82}" presName="spaceRect" presStyleCnt="0"/>
      <dgm:spPr/>
    </dgm:pt>
    <dgm:pt modelId="{826F9300-E13D-42B1-9B2F-3F24B1598902}" type="pres">
      <dgm:prSet presAssocID="{2A7E3C0A-D61B-433F-BF33-BB781EF1AA82}" presName="textRect" presStyleLbl="revTx" presStyleIdx="2" presStyleCnt="4">
        <dgm:presLayoutVars>
          <dgm:chMax val="1"/>
          <dgm:chPref val="1"/>
        </dgm:presLayoutVars>
      </dgm:prSet>
      <dgm:spPr/>
    </dgm:pt>
    <dgm:pt modelId="{F6AB281E-A6FB-4136-9023-33B1EB14D357}" type="pres">
      <dgm:prSet presAssocID="{9A7EB952-33B5-4E62-837C-A592D9C94B53}" presName="sibTrans" presStyleCnt="0"/>
      <dgm:spPr/>
    </dgm:pt>
    <dgm:pt modelId="{6780E69C-0860-47DE-B396-29189CE3E0B3}" type="pres">
      <dgm:prSet presAssocID="{07ADF82A-3250-4919-B747-F750FA27EF19}" presName="compNode" presStyleCnt="0"/>
      <dgm:spPr/>
    </dgm:pt>
    <dgm:pt modelId="{4E0135BC-ED3B-422D-AC5A-A53EE6B423B1}" type="pres">
      <dgm:prSet presAssocID="{07ADF82A-3250-4919-B747-F750FA27EF19}" presName="iconBgRect" presStyleLbl="bgShp" presStyleIdx="3" presStyleCnt="4"/>
      <dgm:spPr/>
    </dgm:pt>
    <dgm:pt modelId="{6B17AD27-FB49-4550-A2D2-3951A209B89E}" type="pres">
      <dgm:prSet presAssocID="{07ADF82A-3250-4919-B747-F750FA27EF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94F6A08E-F17D-4541-979F-9D6B519C17CA}" type="pres">
      <dgm:prSet presAssocID="{07ADF82A-3250-4919-B747-F750FA27EF19}" presName="spaceRect" presStyleCnt="0"/>
      <dgm:spPr/>
    </dgm:pt>
    <dgm:pt modelId="{77949F9E-0D9C-4CCF-9FD7-C60A5BB6F787}" type="pres">
      <dgm:prSet presAssocID="{07ADF82A-3250-4919-B747-F750FA27EF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DEB606-8F87-461E-AB9E-28C8B2CCE852}" srcId="{76711620-EBD7-470A-B364-1E2EC967F01A}" destId="{B5FD7DE2-2D42-4711-BD55-21BB56090194}" srcOrd="1" destOrd="0" parTransId="{B2EF460F-FAC8-426D-896D-7002A289BEF3}" sibTransId="{683A7181-9139-43B6-847D-1E5E111C9D91}"/>
    <dgm:cxn modelId="{9260A00A-1B22-4782-981B-48A32E005F6B}" type="presOf" srcId="{2A7E3C0A-D61B-433F-BF33-BB781EF1AA82}" destId="{826F9300-E13D-42B1-9B2F-3F24B1598902}" srcOrd="0" destOrd="0" presId="urn:microsoft.com/office/officeart/2018/5/layout/IconCircleLabelList"/>
    <dgm:cxn modelId="{9C21FA37-0833-4A40-A64A-C48AC21FECA6}" type="presOf" srcId="{07ADF82A-3250-4919-B747-F750FA27EF19}" destId="{77949F9E-0D9C-4CCF-9FD7-C60A5BB6F787}" srcOrd="0" destOrd="0" presId="urn:microsoft.com/office/officeart/2018/5/layout/IconCircleLabelList"/>
    <dgm:cxn modelId="{5AE37839-E187-41E6-973C-FBDF3F0519F4}" type="presOf" srcId="{76711620-EBD7-470A-B364-1E2EC967F01A}" destId="{9AAFE6A1-6C3B-4D37-A085-856D7FC02567}" srcOrd="0" destOrd="0" presId="urn:microsoft.com/office/officeart/2018/5/layout/IconCircleLabelList"/>
    <dgm:cxn modelId="{57422377-6A11-494A-AC65-320040CA6034}" srcId="{76711620-EBD7-470A-B364-1E2EC967F01A}" destId="{07ADF82A-3250-4919-B747-F750FA27EF19}" srcOrd="3" destOrd="0" parTransId="{928B218B-F617-416B-8EDC-0B57228DD655}" sibTransId="{38A28A41-C689-43FF-96A2-11291EE16D50}"/>
    <dgm:cxn modelId="{D6C6007E-2DE3-4845-A098-27085A534665}" type="presOf" srcId="{B5FD7DE2-2D42-4711-BD55-21BB56090194}" destId="{5B4D6BF4-B0CD-4E20-90B2-3365988150D3}" srcOrd="0" destOrd="0" presId="urn:microsoft.com/office/officeart/2018/5/layout/IconCircleLabelList"/>
    <dgm:cxn modelId="{3EF33094-FAE1-49A3-8661-C8241FA361A5}" srcId="{76711620-EBD7-470A-B364-1E2EC967F01A}" destId="{2A7E3C0A-D61B-433F-BF33-BB781EF1AA82}" srcOrd="2" destOrd="0" parTransId="{54B836A1-3665-48F3-95F3-673C9C5CD003}" sibTransId="{9A7EB952-33B5-4E62-837C-A592D9C94B53}"/>
    <dgm:cxn modelId="{4B9692CB-DA67-4590-9083-113D364F25B8}" srcId="{76711620-EBD7-470A-B364-1E2EC967F01A}" destId="{D5A23640-46BF-4391-9191-ED9CF0F7B4C4}" srcOrd="0" destOrd="0" parTransId="{0ECD1F44-451D-42FF-BC15-AFA9E959E8BD}" sibTransId="{3A8F3A21-2554-490E-B110-B03B4309F55C}"/>
    <dgm:cxn modelId="{345610D9-AD0E-419E-9760-C6ADCF6BE443}" type="presOf" srcId="{D5A23640-46BF-4391-9191-ED9CF0F7B4C4}" destId="{8EEC54BC-4CA1-4145-8B81-B38B471B3BCA}" srcOrd="0" destOrd="0" presId="urn:microsoft.com/office/officeart/2018/5/layout/IconCircleLabelList"/>
    <dgm:cxn modelId="{D777E001-10ED-431F-97D5-8152438654C7}" type="presParOf" srcId="{9AAFE6A1-6C3B-4D37-A085-856D7FC02567}" destId="{444582B5-8A58-4DDB-A8F3-E7AEB89347E6}" srcOrd="0" destOrd="0" presId="urn:microsoft.com/office/officeart/2018/5/layout/IconCircleLabelList"/>
    <dgm:cxn modelId="{D8B9264E-12BB-4CDC-A0A2-0677563CB6B1}" type="presParOf" srcId="{444582B5-8A58-4DDB-A8F3-E7AEB89347E6}" destId="{29F5D29F-4E5C-4A20-8FFF-135807CAF664}" srcOrd="0" destOrd="0" presId="urn:microsoft.com/office/officeart/2018/5/layout/IconCircleLabelList"/>
    <dgm:cxn modelId="{9212CF3F-EABB-44D6-9175-56B11A28AFA5}" type="presParOf" srcId="{444582B5-8A58-4DDB-A8F3-E7AEB89347E6}" destId="{E86BB8B3-C152-46F1-A003-90B89C2B8838}" srcOrd="1" destOrd="0" presId="urn:microsoft.com/office/officeart/2018/5/layout/IconCircleLabelList"/>
    <dgm:cxn modelId="{C0376CEF-72C2-4186-8B32-1F79717362CA}" type="presParOf" srcId="{444582B5-8A58-4DDB-A8F3-E7AEB89347E6}" destId="{A3526650-2E3F-435F-A4E9-37E6FC6768D0}" srcOrd="2" destOrd="0" presId="urn:microsoft.com/office/officeart/2018/5/layout/IconCircleLabelList"/>
    <dgm:cxn modelId="{66073A6C-A09F-475F-870C-AB91F807B264}" type="presParOf" srcId="{444582B5-8A58-4DDB-A8F3-E7AEB89347E6}" destId="{8EEC54BC-4CA1-4145-8B81-B38B471B3BCA}" srcOrd="3" destOrd="0" presId="urn:microsoft.com/office/officeart/2018/5/layout/IconCircleLabelList"/>
    <dgm:cxn modelId="{9ABEFF62-EE3B-4113-96EB-85E7BE04E869}" type="presParOf" srcId="{9AAFE6A1-6C3B-4D37-A085-856D7FC02567}" destId="{582B6D13-113F-4267-B9D3-5818E2D4EF4A}" srcOrd="1" destOrd="0" presId="urn:microsoft.com/office/officeart/2018/5/layout/IconCircleLabelList"/>
    <dgm:cxn modelId="{A7F82069-C536-49CD-B3FC-A2C287ED831E}" type="presParOf" srcId="{9AAFE6A1-6C3B-4D37-A085-856D7FC02567}" destId="{65A95556-9EC7-4928-BFAC-64D103F8E5E8}" srcOrd="2" destOrd="0" presId="urn:microsoft.com/office/officeart/2018/5/layout/IconCircleLabelList"/>
    <dgm:cxn modelId="{22726B97-A9A9-4025-BB9F-A8E4E833C31E}" type="presParOf" srcId="{65A95556-9EC7-4928-BFAC-64D103F8E5E8}" destId="{447B4303-A014-4513-B772-3CEBB6A55163}" srcOrd="0" destOrd="0" presId="urn:microsoft.com/office/officeart/2018/5/layout/IconCircleLabelList"/>
    <dgm:cxn modelId="{B49F9475-A151-4D8C-B0BE-50BECCEB08E3}" type="presParOf" srcId="{65A95556-9EC7-4928-BFAC-64D103F8E5E8}" destId="{E6B372C6-9A55-4C7D-9867-C3FADAE10DEA}" srcOrd="1" destOrd="0" presId="urn:microsoft.com/office/officeart/2018/5/layout/IconCircleLabelList"/>
    <dgm:cxn modelId="{5B34071D-4885-4541-80E9-69FE0F2D4F30}" type="presParOf" srcId="{65A95556-9EC7-4928-BFAC-64D103F8E5E8}" destId="{4424B280-61AE-48ED-9674-E8DC8E29927E}" srcOrd="2" destOrd="0" presId="urn:microsoft.com/office/officeart/2018/5/layout/IconCircleLabelList"/>
    <dgm:cxn modelId="{3D2EF340-1A78-4F2E-9C07-06E14188ED04}" type="presParOf" srcId="{65A95556-9EC7-4928-BFAC-64D103F8E5E8}" destId="{5B4D6BF4-B0CD-4E20-90B2-3365988150D3}" srcOrd="3" destOrd="0" presId="urn:microsoft.com/office/officeart/2018/5/layout/IconCircleLabelList"/>
    <dgm:cxn modelId="{6AC6E672-3F32-408F-82B8-3D1F7AD0FB7B}" type="presParOf" srcId="{9AAFE6A1-6C3B-4D37-A085-856D7FC02567}" destId="{358B4BB7-BB4C-41A6-AF63-E17094D021DC}" srcOrd="3" destOrd="0" presId="urn:microsoft.com/office/officeart/2018/5/layout/IconCircleLabelList"/>
    <dgm:cxn modelId="{AA3C12D3-BD12-401D-982B-122896A02DFE}" type="presParOf" srcId="{9AAFE6A1-6C3B-4D37-A085-856D7FC02567}" destId="{CD02D60E-48FE-41A9-BB99-45DD21990773}" srcOrd="4" destOrd="0" presId="urn:microsoft.com/office/officeart/2018/5/layout/IconCircleLabelList"/>
    <dgm:cxn modelId="{27CFDC81-60A7-4A24-99E7-349BA31824B3}" type="presParOf" srcId="{CD02D60E-48FE-41A9-BB99-45DD21990773}" destId="{D131B22B-34C5-4BC3-B666-5510AD37B97D}" srcOrd="0" destOrd="0" presId="urn:microsoft.com/office/officeart/2018/5/layout/IconCircleLabelList"/>
    <dgm:cxn modelId="{05FD289A-935D-43E3-9279-CC6B3AFC60C9}" type="presParOf" srcId="{CD02D60E-48FE-41A9-BB99-45DD21990773}" destId="{06B643F7-99F9-4D35-8154-E07D3438E4B2}" srcOrd="1" destOrd="0" presId="urn:microsoft.com/office/officeart/2018/5/layout/IconCircleLabelList"/>
    <dgm:cxn modelId="{9F822515-5B41-4522-9E58-B87013A542B2}" type="presParOf" srcId="{CD02D60E-48FE-41A9-BB99-45DD21990773}" destId="{7B881DB7-0053-43CD-AEFA-896B977410A7}" srcOrd="2" destOrd="0" presId="urn:microsoft.com/office/officeart/2018/5/layout/IconCircleLabelList"/>
    <dgm:cxn modelId="{F8C06456-C118-4B2D-871D-3F7635BC1139}" type="presParOf" srcId="{CD02D60E-48FE-41A9-BB99-45DD21990773}" destId="{826F9300-E13D-42B1-9B2F-3F24B1598902}" srcOrd="3" destOrd="0" presId="urn:microsoft.com/office/officeart/2018/5/layout/IconCircleLabelList"/>
    <dgm:cxn modelId="{31820153-08C8-410A-9BFE-C8D3CAE3B8E8}" type="presParOf" srcId="{9AAFE6A1-6C3B-4D37-A085-856D7FC02567}" destId="{F6AB281E-A6FB-4136-9023-33B1EB14D357}" srcOrd="5" destOrd="0" presId="urn:microsoft.com/office/officeart/2018/5/layout/IconCircleLabelList"/>
    <dgm:cxn modelId="{AF02E7D4-A00F-4877-BE9B-0873F9D2F558}" type="presParOf" srcId="{9AAFE6A1-6C3B-4D37-A085-856D7FC02567}" destId="{6780E69C-0860-47DE-B396-29189CE3E0B3}" srcOrd="6" destOrd="0" presId="urn:microsoft.com/office/officeart/2018/5/layout/IconCircleLabelList"/>
    <dgm:cxn modelId="{9F65E6C5-FBFB-4FC9-8611-0AA82AF39F52}" type="presParOf" srcId="{6780E69C-0860-47DE-B396-29189CE3E0B3}" destId="{4E0135BC-ED3B-422D-AC5A-A53EE6B423B1}" srcOrd="0" destOrd="0" presId="urn:microsoft.com/office/officeart/2018/5/layout/IconCircleLabelList"/>
    <dgm:cxn modelId="{D064D58E-830E-4CA6-81FF-0985F2AB105F}" type="presParOf" srcId="{6780E69C-0860-47DE-B396-29189CE3E0B3}" destId="{6B17AD27-FB49-4550-A2D2-3951A209B89E}" srcOrd="1" destOrd="0" presId="urn:microsoft.com/office/officeart/2018/5/layout/IconCircleLabelList"/>
    <dgm:cxn modelId="{B4A75AC5-8E82-49D9-97D6-4EACDBE5137B}" type="presParOf" srcId="{6780E69C-0860-47DE-B396-29189CE3E0B3}" destId="{94F6A08E-F17D-4541-979F-9D6B519C17CA}" srcOrd="2" destOrd="0" presId="urn:microsoft.com/office/officeart/2018/5/layout/IconCircleLabelList"/>
    <dgm:cxn modelId="{828BD6F2-44CC-43B4-9FD2-EC75761C32D2}" type="presParOf" srcId="{6780E69C-0860-47DE-B396-29189CE3E0B3}" destId="{77949F9E-0D9C-4CCF-9FD7-C60A5BB6F7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D29F-4E5C-4A20-8FFF-135807CAF66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BB8B3-C152-46F1-A003-90B89C2B8838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54BC-4CA1-4145-8B81-B38B471B3BC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Elevator Pitch</a:t>
          </a:r>
        </a:p>
      </dsp:txBody>
      <dsp:txXfrm>
        <a:off x="372805" y="2356270"/>
        <a:ext cx="2058075" cy="720000"/>
      </dsp:txXfrm>
    </dsp:sp>
    <dsp:sp modelId="{447B4303-A014-4513-B772-3CEBB6A55163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372C6-9A55-4C7D-9867-C3FADAE10DE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6BF4-B0CD-4E20-90B2-3365988150D3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Proposal Review</a:t>
          </a:r>
        </a:p>
      </dsp:txBody>
      <dsp:txXfrm>
        <a:off x="2791043" y="2356270"/>
        <a:ext cx="2058075" cy="720000"/>
      </dsp:txXfrm>
    </dsp:sp>
    <dsp:sp modelId="{D131B22B-34C5-4BC3-B666-5510AD37B97D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43F7-99F9-4D35-8154-E07D3438E4B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F9300-E13D-42B1-9B2F-3F24B1598902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Keywords Search</a:t>
          </a:r>
          <a:endParaRPr lang="en-US" sz="2000" kern="1200"/>
        </a:p>
      </dsp:txBody>
      <dsp:txXfrm>
        <a:off x="5209281" y="2356270"/>
        <a:ext cx="2058075" cy="720000"/>
      </dsp:txXfrm>
    </dsp:sp>
    <dsp:sp modelId="{4E0135BC-ED3B-422D-AC5A-A53EE6B423B1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7AD27-FB49-4550-A2D2-3951A209B89E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9F9E-0D9C-4CCF-9FD7-C60A5BB6F787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Search Results	</a:t>
          </a:r>
          <a:endParaRPr lang="en-US" sz="20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09/02/24</a:t>
            </a:r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A4C080-DB32-26A6-3579-42B671D80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877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Research Proposal Review: Background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811659" y="2112579"/>
            <a:ext cx="10603962" cy="3743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introduction of the IoT, we live in a world where sensors have become common place, and the of devices are projected to nearly double from today’s levels [1] 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these sensors become commonplace, they are generating vast of data from a wide range of systems and devices.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privacy concerns around this data come increasingly into focus, federated learning is seen as a promising approach which allows data to be gathered on an Edge device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the data to be trained on that device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learning has several challenges which must be addressed, and these challenges will form the basis of this project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D9FC-751B-4BD0-BE9C-133545251952}"/>
              </a:ext>
            </a:extLst>
          </p:cNvPr>
          <p:cNvSpPr txBox="1"/>
          <p:nvPr/>
        </p:nvSpPr>
        <p:spPr>
          <a:xfrm>
            <a:off x="811658" y="5699197"/>
            <a:ext cx="1056868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[1] L. Sujay </a:t>
            </a:r>
            <a:r>
              <a:rPr lang="en-US" sz="119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Vailshery</a:t>
            </a: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"Number of Internet of Things (IoT) connected devices worldwide from 2019 to 2023, with forecasts from 2022 to 2030," Statista, July 2023. [Online]. Available: https://www.statista.com/statistics/1183457/iot-connected-devices-worldwide/. [Accessed 23 11 2].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40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36" y="519558"/>
            <a:ext cx="8944823" cy="1073851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Research Proposal: Aim and Research Questions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2679826" y="2219218"/>
            <a:ext cx="8865479" cy="98570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557784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overreaching aim of this project will be to advance the understanding and application of federated learning in distributed environments, focusing on model efficiency, overall system security, and communication efficiency.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57784">
              <a:spcAft>
                <a:spcPts val="600"/>
              </a:spcAft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Focusing on these area, we have some research questions as a starting point.</a:t>
            </a:r>
            <a:endParaRPr lang="en-US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BF8FF0-C5F9-44EC-AB52-3D3EA590CDC6}"/>
              </a:ext>
            </a:extLst>
          </p:cNvPr>
          <p:cNvSpPr txBox="1">
            <a:spLocks/>
          </p:cNvSpPr>
          <p:nvPr/>
        </p:nvSpPr>
        <p:spPr>
          <a:xfrm>
            <a:off x="2679826" y="3453640"/>
            <a:ext cx="9128871" cy="268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RQ1: 	With the ever-increasing use of IoT devices,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 algorithms or tools be designed to operate specifically on 	resource Edge devices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minimize computational and communication costs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RQ2: 	Real-world data will typically have elements of variability that can reduce the accuracy of any model.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	develop FL algorithms that are adaptable to non IID (Independently and Identically Distributed </a:t>
            </a:r>
            <a:r>
              <a:rPr lang="en-US" sz="1400" b="1" strike="sngStrike" dirty="0"/>
              <a:t>D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ata)?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RQ3: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adaptive communication strategies for FL be developed that dynamically adjust their transmission frequency 	and allowable bandwidth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factors such as model complexity, the type of data, and the transmission 	network condition?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RQ4: 	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FL be resilient to unreliable network conditions 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introducing latency and packet loss while ensuring that model 	training is reliable, and updates remain efficient and robust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RQ5: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design efficient aggregation algorithms for FL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minimize the data exchange between clients and 	servers while not reducing the model accuracy?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386D18-C179-44AB-9A0E-54B0136025BE}"/>
              </a:ext>
            </a:extLst>
          </p:cNvPr>
          <p:cNvSpPr/>
          <p:nvPr/>
        </p:nvSpPr>
        <p:spPr>
          <a:xfrm>
            <a:off x="2679826" y="2030993"/>
            <a:ext cx="8865479" cy="1173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E0D9F7-4059-4AC9-B6F0-FD0340F0BC27}"/>
              </a:ext>
            </a:extLst>
          </p:cNvPr>
          <p:cNvSpPr txBox="1">
            <a:spLocks/>
          </p:cNvSpPr>
          <p:nvPr/>
        </p:nvSpPr>
        <p:spPr>
          <a:xfrm>
            <a:off x="1358020" y="2327592"/>
            <a:ext cx="887239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AIM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43B285-2BD0-4E5C-A96C-518F8A18E67B}"/>
              </a:ext>
            </a:extLst>
          </p:cNvPr>
          <p:cNvSpPr txBox="1">
            <a:spLocks/>
          </p:cNvSpPr>
          <p:nvPr/>
        </p:nvSpPr>
        <p:spPr>
          <a:xfrm>
            <a:off x="652454" y="4157893"/>
            <a:ext cx="1592805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Research</a:t>
            </a:r>
          </a:p>
          <a:p>
            <a:pPr algn="r"/>
            <a:r>
              <a:rPr lang="en-US" sz="3100" dirty="0">
                <a:solidFill>
                  <a:schemeClr val="tx1"/>
                </a:solidFill>
              </a:rPr>
              <a:t>Questions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92-EF99-403F-9F40-ECBD6394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23981"/>
            <a:ext cx="9874255" cy="10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Literature Review: Databases and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577E-CBD9-4A66-AB00-870654181764}"/>
              </a:ext>
            </a:extLst>
          </p:cNvPr>
          <p:cNvSpPr>
            <a:spLocks/>
          </p:cNvSpPr>
          <p:nvPr/>
        </p:nvSpPr>
        <p:spPr>
          <a:xfrm>
            <a:off x="968011" y="2034119"/>
            <a:ext cx="4169068" cy="259952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1772">
              <a:spcAft>
                <a:spcPts val="600"/>
              </a:spcAft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main databases which will be used: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Xplore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Scopus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 Direct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 Digital Library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C74A5-31C9-4AAD-A110-C2D6894BB4B8}"/>
              </a:ext>
            </a:extLst>
          </p:cNvPr>
          <p:cNvSpPr>
            <a:spLocks/>
          </p:cNvSpPr>
          <p:nvPr/>
        </p:nvSpPr>
        <p:spPr>
          <a:xfrm>
            <a:off x="5794625" y="2034119"/>
            <a:ext cx="5661060" cy="445914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461772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keywords will be used in the searches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Decentralised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Machine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of Things/IoT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Heterogeneity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Aggregation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EdgeAI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EdgeML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TinyML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Privacy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Averaging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dirty="0"/>
              <a:t>Intrusion Detection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device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/>
              <a:t>Efficient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45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D8811-F419-4DA0-B54C-032290F3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49BC-1665-4742-86E2-0FB66CDF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9961"/>
              </p:ext>
            </p:extLst>
          </p:nvPr>
        </p:nvGraphicFramePr>
        <p:xfrm>
          <a:off x="1097280" y="1980295"/>
          <a:ext cx="100584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94">
                  <a:extLst>
                    <a:ext uri="{9D8B030D-6E8A-4147-A177-3AD203B41FA5}">
                      <a16:colId xmlns:a16="http://schemas.microsoft.com/office/drawing/2014/main" val="1528090214"/>
                    </a:ext>
                  </a:extLst>
                </a:gridCol>
                <a:gridCol w="3195961">
                  <a:extLst>
                    <a:ext uri="{9D8B030D-6E8A-4147-A177-3AD203B41FA5}">
                      <a16:colId xmlns:a16="http://schemas.microsoft.com/office/drawing/2014/main" val="226333329"/>
                    </a:ext>
                  </a:extLst>
                </a:gridCol>
                <a:gridCol w="5802445">
                  <a:extLst>
                    <a:ext uri="{9D8B030D-6E8A-4147-A177-3AD203B41FA5}">
                      <a16:colId xmlns:a16="http://schemas.microsoft.com/office/drawing/2014/main" val="333315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Abbreviation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Federated Learning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Independently and Identically Distributed Data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Independent: data is not influenced by data on another device</a:t>
                      </a:r>
                    </a:p>
                    <a:p>
                      <a:r>
                        <a:rPr lang="en-US" sz="1200" dirty="0"/>
                        <a:t>Identically distributed: data on each device has the same overall probability distribution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PhD Supervisors Meeting</vt:lpstr>
      <vt:lpstr>Agenda </vt:lpstr>
      <vt:lpstr>Research Proposal Review: Background</vt:lpstr>
      <vt:lpstr>Research Proposal: Aim and Research Questions</vt:lpstr>
      <vt:lpstr>Literature Review: Databases and Keywords</vt:lpstr>
      <vt:lpstr>Abbreviations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2024-02-16T15:06:48Z</dcterms:modified>
</cp:coreProperties>
</file>