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6" r:id="rId4"/>
    <p:sldId id="262" r:id="rId5"/>
    <p:sldId id="267" r:id="rId6"/>
    <p:sldId id="268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40" dt="2024-02-18T22:48:09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18T22:48:27.068" v="2366" actId="20577"/>
      <pc:docMkLst>
        <pc:docMk/>
      </pc:docMkLst>
      <pc:sldChg chg="modSp mod">
        <pc:chgData name="Sean O Fithcheallaigh" userId="47659c31-a575-4792-8be3-61268c4ee0d6" providerId="ADAL" clId="{B7574C7C-3686-460F-9B9F-2A9122AA95F8}" dt="2024-02-12T19:34:42.577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B7574C7C-3686-460F-9B9F-2A9122AA95F8}" dt="2024-02-12T19:34:42.577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B7574C7C-3686-460F-9B9F-2A9122AA95F8}" dt="2024-02-16T14:57:22.743" v="1212" actId="1076"/>
        <pc:sldMkLst>
          <pc:docMk/>
          <pc:sldMk cId="3126834720" sldId="257"/>
        </pc:sldMkLst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18T20:49:53.613" v="2327" actId="1076"/>
        <pc:sldMkLst>
          <pc:docMk/>
          <pc:sldMk cId="2974212779" sldId="262"/>
        </pc:sldMkLst>
        <pc:spChg chg="mod ord">
          <ac:chgData name="Sean O Fithcheallaigh" userId="47659c31-a575-4792-8be3-61268c4ee0d6" providerId="ADAL" clId="{B7574C7C-3686-460F-9B9F-2A9122AA95F8}" dt="2024-02-18T20:41:30.007" v="2312" actId="14100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18T19:17:53.214" v="2274" actId="107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18T19:17:49.008" v="2273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mod ord">
          <ac:chgData name="Sean O Fithcheallaigh" userId="47659c31-a575-4792-8be3-61268c4ee0d6" providerId="ADAL" clId="{B7574C7C-3686-460F-9B9F-2A9122AA95F8}" dt="2024-02-18T20:49:53.613" v="2327" actId="1076"/>
          <ac:picMkLst>
            <pc:docMk/>
            <pc:sldMk cId="2974212779" sldId="262"/>
            <ac:picMk id="11" creationId="{3184CB76-7485-B103-EC60-6AC34C95110F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mod">
        <pc:chgData name="Sean O Fithcheallaigh" userId="47659c31-a575-4792-8be3-61268c4ee0d6" providerId="ADAL" clId="{B7574C7C-3686-460F-9B9F-2A9122AA95F8}" dt="2024-02-18T22:48:06.552" v="2358" actId="21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">
        <pc:chgData name="Sean O Fithcheallaigh" userId="47659c31-a575-4792-8be3-61268c4ee0d6" providerId="ADAL" clId="{B7574C7C-3686-460F-9B9F-2A9122AA95F8}" dt="2024-02-17T12:30:56.947" v="2030" actId="2890"/>
        <pc:sldMkLst>
          <pc:docMk/>
          <pc:sldMk cId="3782082519" sldId="265"/>
        </pc:sldMkLst>
      </pc:sldChg>
      <pc:sldChg chg="addSp delSp modSp new mod modClrScheme chgLayout">
        <pc:chgData name="Sean O Fithcheallaigh" userId="47659c31-a575-4792-8be3-61268c4ee0d6" providerId="ADAL" clId="{B7574C7C-3686-460F-9B9F-2A9122AA95F8}" dt="2024-02-18T19:19:17.093" v="2304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2-18T19:19:17.093" v="2304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2-18T22:47:16.484" v="2349" actId="1076"/>
        <pc:sldMkLst>
          <pc:docMk/>
          <pc:sldMk cId="788743055" sldId="267"/>
        </pc:sldMkLst>
        <pc:spChg chg="mod">
          <ac:chgData name="Sean O Fithcheallaigh" userId="47659c31-a575-4792-8be3-61268c4ee0d6" providerId="ADAL" clId="{B7574C7C-3686-460F-9B9F-2A9122AA95F8}" dt="2024-02-18T22:44:31.320" v="2342" actId="20577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2-18T22:43:33.586" v="2340" actId="14100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picChg chg="add mod">
          <ac:chgData name="Sean O Fithcheallaigh" userId="47659c31-a575-4792-8be3-61268c4ee0d6" providerId="ADAL" clId="{B7574C7C-3686-460F-9B9F-2A9122AA95F8}" dt="2024-02-18T22:47:16.484" v="2349" actId="1076"/>
          <ac:picMkLst>
            <pc:docMk/>
            <pc:sldMk cId="788743055" sldId="267"/>
            <ac:picMk id="4" creationId="{5B56D578-CB51-F8CE-5FB9-835BB51C03E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2-18T22:48:27.068" v="2366" actId="20577"/>
        <pc:sldMkLst>
          <pc:docMk/>
          <pc:sldMk cId="3408599131" sldId="268"/>
        </pc:sldMkLst>
        <pc:spChg chg="mod">
          <ac:chgData name="Sean O Fithcheallaigh" userId="47659c31-a575-4792-8be3-61268c4ee0d6" providerId="ADAL" clId="{B7574C7C-3686-460F-9B9F-2A9122AA95F8}" dt="2024-02-18T22:48:27.068" v="2366" actId="20577"/>
          <ac:spMkLst>
            <pc:docMk/>
            <pc:sldMk cId="3408599131" sldId="268"/>
            <ac:spMk id="2" creationId="{1FD7FD30-CABE-80F9-096F-63AAA66F52B5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18T22:48:22.535" v="2364" actId="14100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</pc:sldChg>
      <pc:sldMasterChg chg="modSldLayout">
        <pc:chgData name="Sean O Fithcheallaigh" userId="47659c31-a575-4792-8be3-61268c4ee0d6" providerId="ADAL" clId="{B7574C7C-3686-460F-9B9F-2A9122AA95F8}" dt="2024-02-13T19:56:02.820" v="272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B7574C7C-3686-460F-9B9F-2A9122AA95F8}" dt="2024-02-13T19:56:02.820" v="272"/>
          <pc:sldLayoutMkLst>
            <pc:docMk/>
            <pc:sldMasterMk cId="2989193502" sldId="2147483884"/>
            <pc:sldLayoutMk cId="2634379243" sldId="2147483886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xx</a:t>
            </a:r>
            <a:r>
              <a:rPr lang="en-US" sz="2000" dirty="0">
                <a:solidFill>
                  <a:schemeClr val="tx2"/>
                </a:solidFill>
              </a:rPr>
              <a:t>/xx/24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A62-CBF9-68D8-6244-B4D9F731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4782693" y="463166"/>
            <a:ext cx="5805997" cy="1058187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184CB76-7485-B103-EC60-6AC34C95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34" y="1748605"/>
            <a:ext cx="9555331" cy="45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FD47-E96D-8B48-0C28-FA7AC6E8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78F4-4676-0EB5-3DD7-1EBC366A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2BD6C-5B3A-C5A0-94AC-D0ECC15EEFBC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4873840" y="506027"/>
            <a:ext cx="5592933" cy="987980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Edge devices to minimize computational and costs</a:t>
            </a:r>
            <a:r>
              <a:rPr lang="en-US" dirty="0"/>
              <a:t>. The models should be adaptable to a range of data sources and types.</a:t>
            </a:r>
          </a:p>
          <a:p>
            <a:endParaRPr lang="en-US" dirty="0"/>
          </a:p>
        </p:txBody>
      </p:sp>
      <p:pic>
        <p:nvPicPr>
          <p:cNvPr id="4" name="Picture 3" descr="A diagram with text on it&#10;&#10;Description automatically generated">
            <a:extLst>
              <a:ext uri="{FF2B5EF4-FFF2-40B4-BE49-F238E27FC236}">
                <a16:creationId xmlns:a16="http://schemas.microsoft.com/office/drawing/2014/main" id="{5B56D578-CB51-F8CE-5FB9-835BB51C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04" y="1769785"/>
            <a:ext cx="10087992" cy="44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105C-AF0D-278A-E4B2-1A113401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D30-CABE-80F9-096F-63AAA66F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24" y="408541"/>
            <a:ext cx="3262544" cy="1112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66C9B-35CF-0185-FDAA-B671BF099103}"/>
              </a:ext>
            </a:extLst>
          </p:cNvPr>
          <p:cNvSpPr/>
          <p:nvPr/>
        </p:nvSpPr>
        <p:spPr>
          <a:xfrm>
            <a:off x="4811695" y="408541"/>
            <a:ext cx="58059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E7A34-9052-6E03-7A97-16BF03014EE1}"/>
              </a:ext>
            </a:extLst>
          </p:cNvPr>
          <p:cNvSpPr txBox="1"/>
          <p:nvPr/>
        </p:nvSpPr>
        <p:spPr>
          <a:xfrm>
            <a:off x="4955955" y="488271"/>
            <a:ext cx="5466429" cy="103308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9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4E386-B234-6A24-1032-34AFF508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D0A0-F247-AD31-6C24-4139506A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971493-1200-BA08-93A2-9B8319CD5965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A030E-1065-70C1-854E-1535AA79FEBB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60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16EDE-1929-BB49-E8B3-EA33C81C48CE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(IID), and ideally be carried out on the device.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11869-EC12-4DF2-2BF1-0C6545DACE4E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EFA77-B219-B3C7-6A7C-6F80AE811C7A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44DD1-9238-12EF-908C-1794A1DF0440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08A9F1-BA5D-F7C2-A8DF-679565A2D5FF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A9E42-CAFB-48E3-6C47-14712A0460E1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1578CC-15CC-92EC-7229-046D5C3CEE6A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441D9-104D-3543-0995-9785C504B36F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0E29E-2C9A-6E0C-3F63-C28C07190676}"/>
              </a:ext>
            </a:extLst>
          </p:cNvPr>
          <p:cNvSpPr txBox="1"/>
          <p:nvPr/>
        </p:nvSpPr>
        <p:spPr>
          <a:xfrm>
            <a:off x="1189434" y="4261046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92FF-0424-E482-2817-86677FBB9EAC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DED446-234A-C834-8B07-E6D1D3AA7F65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PhD Supervisors Meeting</vt:lpstr>
      <vt:lpstr>Agenda </vt:lpstr>
      <vt:lpstr>Exploring Research Questions</vt:lpstr>
      <vt:lpstr>Research Question 1</vt:lpstr>
      <vt:lpstr>Research Question 2</vt:lpstr>
      <vt:lpstr>Research Question 3</vt:lpstr>
      <vt:lpstr>Research Questions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2024-02-18T22:48:35Z</dcterms:modified>
</cp:coreProperties>
</file>