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10"/>
  </p:notesMasterIdLst>
  <p:sldIdLst>
    <p:sldId id="269" r:id="rId2"/>
    <p:sldId id="257" r:id="rId3"/>
    <p:sldId id="262" r:id="rId4"/>
    <p:sldId id="266" r:id="rId5"/>
    <p:sldId id="267" r:id="rId6"/>
    <p:sldId id="265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5A729-DEA8-0906-87AC-952619AA4AD8}" v="8" dt="2024-04-26T08:17:40.189"/>
    <p1510:client id="{C2FEBF0B-8B24-44C6-90A3-DAC88848FC33}" v="20" dt="2024-04-26T16:53:49.056"/>
    <p1510:client id="{E12EC61F-8702-47AE-A70E-9E0D5B45EE53}" v="14" dt="2024-04-26T09:10:09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100" d="100"/>
          <a:sy n="100" d="100"/>
        </p:scale>
        <p:origin x="118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2FEBF0B-8B24-44C6-90A3-DAC88848FC33}"/>
    <pc:docChg chg="undo custSel addSld delSld modSld modMainMaster">
      <pc:chgData name="Sean O Fithcheallaigh" userId="47659c31-a575-4792-8be3-61268c4ee0d6" providerId="ADAL" clId="{C2FEBF0B-8B24-44C6-90A3-DAC88848FC33}" dt="2024-04-26T16:53:54.231" v="1244" actId="478"/>
      <pc:docMkLst>
        <pc:docMk/>
      </pc:docMkLst>
      <pc:sldChg chg="modSp">
        <pc:chgData name="Sean O Fithcheallaigh" userId="47659c31-a575-4792-8be3-61268c4ee0d6" providerId="ADAL" clId="{C2FEBF0B-8B24-44C6-90A3-DAC88848FC33}" dt="2024-04-26T16:29:58.859" v="974"/>
        <pc:sldMkLst>
          <pc:docMk/>
          <pc:sldMk cId="3126834720" sldId="257"/>
        </pc:sldMkLst>
        <pc:spChg chg="mod">
          <ac:chgData name="Sean O Fithcheallaigh" userId="47659c31-a575-4792-8be3-61268c4ee0d6" providerId="ADAL" clId="{C2FEBF0B-8B24-44C6-90A3-DAC88848FC33}" dt="2024-04-26T16:29:58.859" v="974"/>
          <ac:spMkLst>
            <pc:docMk/>
            <pc:sldMk cId="3126834720" sldId="257"/>
            <ac:spMk id="5" creationId="{23AEC3DF-CD72-34CD-956B-B7BB00135A83}"/>
          </ac:spMkLst>
        </pc:spChg>
      </pc:sldChg>
      <pc:sldChg chg="modSp">
        <pc:chgData name="Sean O Fithcheallaigh" userId="47659c31-a575-4792-8be3-61268c4ee0d6" providerId="ADAL" clId="{C2FEBF0B-8B24-44C6-90A3-DAC88848FC33}" dt="2024-04-26T16:29:58.859" v="974"/>
        <pc:sldMkLst>
          <pc:docMk/>
          <pc:sldMk cId="2974212779" sldId="262"/>
        </pc:sldMkLst>
        <pc:spChg chg="mod">
          <ac:chgData name="Sean O Fithcheallaigh" userId="47659c31-a575-4792-8be3-61268c4ee0d6" providerId="ADAL" clId="{C2FEBF0B-8B24-44C6-90A3-DAC88848FC33}" dt="2024-04-26T16:29:58.859" v="974"/>
          <ac:spMkLst>
            <pc:docMk/>
            <pc:sldMk cId="2974212779" sldId="262"/>
            <ac:spMk id="25" creationId="{5D555122-A67E-973E-7070-74B19E51C0CA}"/>
          </ac:spMkLst>
        </pc:spChg>
      </pc:sldChg>
      <pc:sldChg chg="addSp delSp modSp mod">
        <pc:chgData name="Sean O Fithcheallaigh" userId="47659c31-a575-4792-8be3-61268c4ee0d6" providerId="ADAL" clId="{C2FEBF0B-8B24-44C6-90A3-DAC88848FC33}" dt="2024-04-26T12:51:00.393" v="577" actId="113"/>
        <pc:sldMkLst>
          <pc:docMk/>
          <pc:sldMk cId="4284502419" sldId="265"/>
        </pc:sldMkLst>
        <pc:spChg chg="mod">
          <ac:chgData name="Sean O Fithcheallaigh" userId="47659c31-a575-4792-8be3-61268c4ee0d6" providerId="ADAL" clId="{C2FEBF0B-8B24-44C6-90A3-DAC88848FC33}" dt="2024-04-26T12:50:39.792" v="574" actId="14100"/>
          <ac:spMkLst>
            <pc:docMk/>
            <pc:sldMk cId="4284502419" sldId="265"/>
            <ac:spMk id="3" creationId="{EE175A63-36B0-CECB-0B07-44D6AAC9086E}"/>
          </ac:spMkLst>
        </pc:spChg>
        <pc:spChg chg="mod">
          <ac:chgData name="Sean O Fithcheallaigh" userId="47659c31-a575-4792-8be3-61268c4ee0d6" providerId="ADAL" clId="{C2FEBF0B-8B24-44C6-90A3-DAC88848FC33}" dt="2024-04-26T12:51:00.393" v="577" actId="113"/>
          <ac:spMkLst>
            <pc:docMk/>
            <pc:sldMk cId="4284502419" sldId="265"/>
            <ac:spMk id="6" creationId="{D8917F05-ED17-A033-DF53-9F7D8E84B7A6}"/>
          </ac:spMkLst>
        </pc:spChg>
        <pc:spChg chg="add del mod">
          <ac:chgData name="Sean O Fithcheallaigh" userId="47659c31-a575-4792-8be3-61268c4ee0d6" providerId="ADAL" clId="{C2FEBF0B-8B24-44C6-90A3-DAC88848FC33}" dt="2024-04-26T12:50:03.750" v="563" actId="478"/>
          <ac:spMkLst>
            <pc:docMk/>
            <pc:sldMk cId="4284502419" sldId="265"/>
            <ac:spMk id="7" creationId="{05BF32DC-FBFB-1CC2-0FBF-9E1215168554}"/>
          </ac:spMkLst>
        </pc:spChg>
        <pc:spChg chg="del">
          <ac:chgData name="Sean O Fithcheallaigh" userId="47659c31-a575-4792-8be3-61268c4ee0d6" providerId="ADAL" clId="{C2FEBF0B-8B24-44C6-90A3-DAC88848FC33}" dt="2024-04-26T12:50:01.098" v="562" actId="478"/>
          <ac:spMkLst>
            <pc:docMk/>
            <pc:sldMk cId="4284502419" sldId="265"/>
            <ac:spMk id="17" creationId="{C31A4E13-5F28-94ED-4FD6-DC5893FB7BD9}"/>
          </ac:spMkLst>
        </pc:spChg>
        <pc:picChg chg="mod">
          <ac:chgData name="Sean O Fithcheallaigh" userId="47659c31-a575-4792-8be3-61268c4ee0d6" providerId="ADAL" clId="{C2FEBF0B-8B24-44C6-90A3-DAC88848FC33}" dt="2024-04-26T12:50:33.706" v="573" actId="1076"/>
          <ac:picMkLst>
            <pc:docMk/>
            <pc:sldMk cId="4284502419" sldId="265"/>
            <ac:picMk id="9" creationId="{0F76970F-815E-3AB8-F51F-F5B457452DB9}"/>
          </ac:picMkLst>
        </pc:picChg>
        <pc:picChg chg="add mod">
          <ac:chgData name="Sean O Fithcheallaigh" userId="47659c31-a575-4792-8be3-61268c4ee0d6" providerId="ADAL" clId="{C2FEBF0B-8B24-44C6-90A3-DAC88848FC33}" dt="2024-04-26T12:50:17.318" v="568" actId="1076"/>
          <ac:picMkLst>
            <pc:docMk/>
            <pc:sldMk cId="4284502419" sldId="265"/>
            <ac:picMk id="10" creationId="{98AF2C53-745E-2EFD-CD0C-23788E4785BE}"/>
          </ac:picMkLst>
        </pc:picChg>
        <pc:picChg chg="mod">
          <ac:chgData name="Sean O Fithcheallaigh" userId="47659c31-a575-4792-8be3-61268c4ee0d6" providerId="ADAL" clId="{C2FEBF0B-8B24-44C6-90A3-DAC88848FC33}" dt="2024-04-26T12:50:24.638" v="570" actId="1076"/>
          <ac:picMkLst>
            <pc:docMk/>
            <pc:sldMk cId="4284502419" sldId="265"/>
            <ac:picMk id="12" creationId="{C0BCE2C8-81EE-353A-E63E-6D59FE09006A}"/>
          </ac:picMkLst>
        </pc:picChg>
        <pc:picChg chg="del">
          <ac:chgData name="Sean O Fithcheallaigh" userId="47659c31-a575-4792-8be3-61268c4ee0d6" providerId="ADAL" clId="{C2FEBF0B-8B24-44C6-90A3-DAC88848FC33}" dt="2024-04-26T12:49:57.578" v="561" actId="478"/>
          <ac:picMkLst>
            <pc:docMk/>
            <pc:sldMk cId="4284502419" sldId="265"/>
            <ac:picMk id="14" creationId="{0D671002-A1C1-5991-19D7-14273487CF59}"/>
          </ac:picMkLst>
        </pc:picChg>
        <pc:picChg chg="del">
          <ac:chgData name="Sean O Fithcheallaigh" userId="47659c31-a575-4792-8be3-61268c4ee0d6" providerId="ADAL" clId="{C2FEBF0B-8B24-44C6-90A3-DAC88848FC33}" dt="2024-04-26T12:50:05.544" v="564" actId="478"/>
          <ac:picMkLst>
            <pc:docMk/>
            <pc:sldMk cId="4284502419" sldId="265"/>
            <ac:picMk id="16" creationId="{9DF56113-8FB4-E099-8726-3F16F626D2FE}"/>
          </ac:picMkLst>
        </pc:picChg>
      </pc:sldChg>
      <pc:sldChg chg="modSp">
        <pc:chgData name="Sean O Fithcheallaigh" userId="47659c31-a575-4792-8be3-61268c4ee0d6" providerId="ADAL" clId="{C2FEBF0B-8B24-44C6-90A3-DAC88848FC33}" dt="2024-04-26T16:29:58.859" v="974"/>
        <pc:sldMkLst>
          <pc:docMk/>
          <pc:sldMk cId="129023176" sldId="266"/>
        </pc:sldMkLst>
        <pc:spChg chg="mod">
          <ac:chgData name="Sean O Fithcheallaigh" userId="47659c31-a575-4792-8be3-61268c4ee0d6" providerId="ADAL" clId="{C2FEBF0B-8B24-44C6-90A3-DAC88848FC33}" dt="2024-04-26T16:29:58.859" v="974"/>
          <ac:spMkLst>
            <pc:docMk/>
            <pc:sldMk cId="129023176" sldId="266"/>
            <ac:spMk id="25" creationId="{5D555122-A67E-973E-7070-74B19E51C0CA}"/>
          </ac:spMkLst>
        </pc:spChg>
      </pc:sldChg>
      <pc:sldChg chg="modSp mod">
        <pc:chgData name="Sean O Fithcheallaigh" userId="47659c31-a575-4792-8be3-61268c4ee0d6" providerId="ADAL" clId="{C2FEBF0B-8B24-44C6-90A3-DAC88848FC33}" dt="2024-04-26T16:30:00.652" v="976"/>
        <pc:sldMkLst>
          <pc:docMk/>
          <pc:sldMk cId="3614502453" sldId="267"/>
        </pc:sldMkLst>
        <pc:spChg chg="mod">
          <ac:chgData name="Sean O Fithcheallaigh" userId="47659c31-a575-4792-8be3-61268c4ee0d6" providerId="ADAL" clId="{C2FEBF0B-8B24-44C6-90A3-DAC88848FC33}" dt="2024-04-26T16:30:00.652" v="976"/>
          <ac:spMkLst>
            <pc:docMk/>
            <pc:sldMk cId="3614502453" sldId="267"/>
            <ac:spMk id="2" creationId="{34D60807-593D-B6E4-7AE4-7CF45EBBFEDA}"/>
          </ac:spMkLst>
        </pc:spChg>
        <pc:spChg chg="mod">
          <ac:chgData name="Sean O Fithcheallaigh" userId="47659c31-a575-4792-8be3-61268c4ee0d6" providerId="ADAL" clId="{C2FEBF0B-8B24-44C6-90A3-DAC88848FC33}" dt="2024-04-26T12:54:36.500" v="707" actId="20577"/>
          <ac:spMkLst>
            <pc:docMk/>
            <pc:sldMk cId="3614502453" sldId="267"/>
            <ac:spMk id="3" creationId="{13A96DD8-307D-473C-C18D-20E27E856752}"/>
          </ac:spMkLst>
        </pc:spChg>
        <pc:spChg chg="mod">
          <ac:chgData name="Sean O Fithcheallaigh" userId="47659c31-a575-4792-8be3-61268c4ee0d6" providerId="ADAL" clId="{C2FEBF0B-8B24-44C6-90A3-DAC88848FC33}" dt="2024-04-26T16:29:58.859" v="974"/>
          <ac:spMkLst>
            <pc:docMk/>
            <pc:sldMk cId="3614502453" sldId="267"/>
            <ac:spMk id="4" creationId="{74C17E6D-2CC1-4BC8-7340-A59AA673324F}"/>
          </ac:spMkLst>
        </pc:spChg>
      </pc:sldChg>
      <pc:sldChg chg="addSp delSp modSp mod">
        <pc:chgData name="Sean O Fithcheallaigh" userId="47659c31-a575-4792-8be3-61268c4ee0d6" providerId="ADAL" clId="{C2FEBF0B-8B24-44C6-90A3-DAC88848FC33}" dt="2024-04-26T16:53:54.231" v="1244" actId="478"/>
        <pc:sldMkLst>
          <pc:docMk/>
          <pc:sldMk cId="1936036229" sldId="268"/>
        </pc:sldMkLst>
        <pc:spChg chg="add del mod">
          <ac:chgData name="Sean O Fithcheallaigh" userId="47659c31-a575-4792-8be3-61268c4ee0d6" providerId="ADAL" clId="{C2FEBF0B-8B24-44C6-90A3-DAC88848FC33}" dt="2024-04-26T16:53:54.231" v="1244" actId="478"/>
          <ac:spMkLst>
            <pc:docMk/>
            <pc:sldMk cId="1936036229" sldId="268"/>
            <ac:spMk id="4" creationId="{DDF68F1E-D150-FEFC-A6A6-19E1010F4203}"/>
          </ac:spMkLst>
        </pc:spChg>
        <pc:spChg chg="mod">
          <ac:chgData name="Sean O Fithcheallaigh" userId="47659c31-a575-4792-8be3-61268c4ee0d6" providerId="ADAL" clId="{C2FEBF0B-8B24-44C6-90A3-DAC88848FC33}" dt="2024-04-26T16:29:58.859" v="974"/>
          <ac:spMkLst>
            <pc:docMk/>
            <pc:sldMk cId="1936036229" sldId="268"/>
            <ac:spMk id="5" creationId="{5FD5D998-F248-0400-3B80-6F096751E473}"/>
          </ac:spMkLst>
        </pc:spChg>
        <pc:spChg chg="mod">
          <ac:chgData name="Sean O Fithcheallaigh" userId="47659c31-a575-4792-8be3-61268c4ee0d6" providerId="ADAL" clId="{C2FEBF0B-8B24-44C6-90A3-DAC88848FC33}" dt="2024-04-26T16:30:00.652" v="976"/>
          <ac:spMkLst>
            <pc:docMk/>
            <pc:sldMk cId="1936036229" sldId="268"/>
            <ac:spMk id="6" creationId="{3C603FAD-A61A-E6D1-622F-51F35D0A65A3}"/>
          </ac:spMkLst>
        </pc:spChg>
        <pc:spChg chg="mod">
          <ac:chgData name="Sean O Fithcheallaigh" userId="47659c31-a575-4792-8be3-61268c4ee0d6" providerId="ADAL" clId="{C2FEBF0B-8B24-44C6-90A3-DAC88848FC33}" dt="2024-04-26T12:40:14.006" v="560" actId="20577"/>
          <ac:spMkLst>
            <pc:docMk/>
            <pc:sldMk cId="1936036229" sldId="268"/>
            <ac:spMk id="7" creationId="{02DF75E7-A481-2B47-2F6C-D03D8BCCEAA5}"/>
          </ac:spMkLst>
        </pc:spChg>
      </pc:sldChg>
      <pc:sldChg chg="modSp mod">
        <pc:chgData name="Sean O Fithcheallaigh" userId="47659c31-a575-4792-8be3-61268c4ee0d6" providerId="ADAL" clId="{C2FEBF0B-8B24-44C6-90A3-DAC88848FC33}" dt="2024-04-26T12:53:46.318" v="692" actId="20577"/>
        <pc:sldMkLst>
          <pc:docMk/>
          <pc:sldMk cId="3861696641" sldId="270"/>
        </pc:sldMkLst>
        <pc:spChg chg="mod">
          <ac:chgData name="Sean O Fithcheallaigh" userId="47659c31-a575-4792-8be3-61268c4ee0d6" providerId="ADAL" clId="{C2FEBF0B-8B24-44C6-90A3-DAC88848FC33}" dt="2024-04-26T12:53:46.318" v="692" actId="20577"/>
          <ac:spMkLst>
            <pc:docMk/>
            <pc:sldMk cId="3861696641" sldId="270"/>
            <ac:spMk id="5" creationId="{8B74359D-39CC-589B-1643-20904CA4E64C}"/>
          </ac:spMkLst>
        </pc:spChg>
        <pc:picChg chg="mod">
          <ac:chgData name="Sean O Fithcheallaigh" userId="47659c31-a575-4792-8be3-61268c4ee0d6" providerId="ADAL" clId="{C2FEBF0B-8B24-44C6-90A3-DAC88848FC33}" dt="2024-04-26T12:52:30.294" v="623" actId="1076"/>
          <ac:picMkLst>
            <pc:docMk/>
            <pc:sldMk cId="3861696641" sldId="270"/>
            <ac:picMk id="11" creationId="{650141E5-3AC2-59E3-194F-77E4352C8591}"/>
          </ac:picMkLst>
        </pc:picChg>
      </pc:sldChg>
      <pc:sldChg chg="modSp new del mod">
        <pc:chgData name="Sean O Fithcheallaigh" userId="47659c31-a575-4792-8be3-61268c4ee0d6" providerId="ADAL" clId="{C2FEBF0B-8B24-44C6-90A3-DAC88848FC33}" dt="2024-04-26T14:06:34.691" v="922" actId="2696"/>
        <pc:sldMkLst>
          <pc:docMk/>
          <pc:sldMk cId="297208298" sldId="271"/>
        </pc:sldMkLst>
        <pc:spChg chg="mod">
          <ac:chgData name="Sean O Fithcheallaigh" userId="47659c31-a575-4792-8be3-61268c4ee0d6" providerId="ADAL" clId="{C2FEBF0B-8B24-44C6-90A3-DAC88848FC33}" dt="2024-04-26T13:54:45.620" v="714" actId="20577"/>
          <ac:spMkLst>
            <pc:docMk/>
            <pc:sldMk cId="297208298" sldId="271"/>
            <ac:spMk id="2" creationId="{073740F3-1B0D-2928-8040-9936725E1DCA}"/>
          </ac:spMkLst>
        </pc:spChg>
        <pc:spChg chg="mod">
          <ac:chgData name="Sean O Fithcheallaigh" userId="47659c31-a575-4792-8be3-61268c4ee0d6" providerId="ADAL" clId="{C2FEBF0B-8B24-44C6-90A3-DAC88848FC33}" dt="2024-04-26T13:55:45.577" v="921" actId="20577"/>
          <ac:spMkLst>
            <pc:docMk/>
            <pc:sldMk cId="297208298" sldId="271"/>
            <ac:spMk id="3" creationId="{EC098857-9347-1975-CE0E-C4F6428755FF}"/>
          </ac:spMkLst>
        </pc:spChg>
      </pc:sldChg>
      <pc:sldMasterChg chg="modSldLayout">
        <pc:chgData name="Sean O Fithcheallaigh" userId="47659c31-a575-4792-8be3-61268c4ee0d6" providerId="ADAL" clId="{C2FEBF0B-8B24-44C6-90A3-DAC88848FC33}" dt="2024-04-26T16:39:23.958" v="1241" actId="20577"/>
        <pc:sldMasterMkLst>
          <pc:docMk/>
          <pc:sldMasterMk cId="2989193502" sldId="2147483884"/>
        </pc:sldMasterMkLst>
        <pc:sldLayoutChg chg="addSp delSp modSp mod">
          <pc:chgData name="Sean O Fithcheallaigh" userId="47659c31-a575-4792-8be3-61268c4ee0d6" providerId="ADAL" clId="{C2FEBF0B-8B24-44C6-90A3-DAC88848FC33}" dt="2024-04-26T16:30:57.654" v="1000" actId="478"/>
          <pc:sldLayoutMkLst>
            <pc:docMk/>
            <pc:sldMasterMk cId="2989193502" sldId="2147483884"/>
            <pc:sldLayoutMk cId="1032340772" sldId="2147483885"/>
          </pc:sldLayoutMkLst>
          <pc:spChg chg="mod">
            <ac:chgData name="Sean O Fithcheallaigh" userId="47659c31-a575-4792-8be3-61268c4ee0d6" providerId="ADAL" clId="{C2FEBF0B-8B24-44C6-90A3-DAC88848FC33}" dt="2024-04-26T16:26:08.579" v="937" actId="20577"/>
            <ac:spMkLst>
              <pc:docMk/>
              <pc:sldMasterMk cId="2989193502" sldId="2147483884"/>
              <pc:sldLayoutMk cId="1032340772" sldId="2147483885"/>
              <ac:spMk id="6" creationId="{00000000-0000-0000-0000-000000000000}"/>
            </ac:spMkLst>
          </pc:spChg>
          <pc:spChg chg="mod">
            <ac:chgData name="Sean O Fithcheallaigh" userId="47659c31-a575-4792-8be3-61268c4ee0d6" providerId="ADAL" clId="{C2FEBF0B-8B24-44C6-90A3-DAC88848FC33}" dt="2024-04-26T16:24:44.327" v="929" actId="20577"/>
            <ac:spMkLst>
              <pc:docMk/>
              <pc:sldMasterMk cId="2989193502" sldId="2147483884"/>
              <pc:sldLayoutMk cId="1032340772" sldId="2147483885"/>
              <ac:spMk id="7" creationId="{00000000-0000-0000-0000-000000000000}"/>
            </ac:spMkLst>
          </pc:spChg>
          <pc:spChg chg="add del mod">
            <ac:chgData name="Sean O Fithcheallaigh" userId="47659c31-a575-4792-8be3-61268c4ee0d6" providerId="ADAL" clId="{C2FEBF0B-8B24-44C6-90A3-DAC88848FC33}" dt="2024-04-26T16:30:57.654" v="1000" actId="478"/>
            <ac:spMkLst>
              <pc:docMk/>
              <pc:sldMasterMk cId="2989193502" sldId="2147483884"/>
              <pc:sldLayoutMk cId="1032340772" sldId="2147483885"/>
              <ac:spMk id="11" creationId="{E1C1C431-5999-553B-35FC-461AEE292FEE}"/>
            </ac:spMkLst>
          </pc:spChg>
        </pc:sldLayoutChg>
        <pc:sldLayoutChg chg="addSp delSp modSp mod">
          <pc:chgData name="Sean O Fithcheallaigh" userId="47659c31-a575-4792-8be3-61268c4ee0d6" providerId="ADAL" clId="{C2FEBF0B-8B24-44C6-90A3-DAC88848FC33}" dt="2024-04-26T16:38:23.550" v="1185" actId="478"/>
          <pc:sldLayoutMkLst>
            <pc:docMk/>
            <pc:sldMasterMk cId="2989193502" sldId="2147483884"/>
            <pc:sldLayoutMk cId="2634379243" sldId="2147483886"/>
          </pc:sldLayoutMkLst>
          <pc:spChg chg="del">
            <ac:chgData name="Sean O Fithcheallaigh" userId="47659c31-a575-4792-8be3-61268c4ee0d6" providerId="ADAL" clId="{C2FEBF0B-8B24-44C6-90A3-DAC88848FC33}" dt="2024-04-26T16:30:00.652" v="976"/>
            <ac:spMkLst>
              <pc:docMk/>
              <pc:sldMasterMk cId="2989193502" sldId="2147483884"/>
              <pc:sldLayoutMk cId="2634379243" sldId="2147483886"/>
              <ac:spMk id="2" creationId="{00000000-0000-0000-0000-000000000000}"/>
            </ac:spMkLst>
          </pc:spChg>
          <pc:spChg chg="add mod">
            <ac:chgData name="Sean O Fithcheallaigh" userId="47659c31-a575-4792-8be3-61268c4ee0d6" providerId="ADAL" clId="{C2FEBF0B-8B24-44C6-90A3-DAC88848FC33}" dt="2024-04-26T16:29:59.478" v="975"/>
            <ac:spMkLst>
              <pc:docMk/>
              <pc:sldMasterMk cId="2989193502" sldId="2147483884"/>
              <pc:sldLayoutMk cId="2634379243" sldId="2147483886"/>
              <ac:spMk id="4" creationId="{32CA3BB0-ABD2-570B-583C-1071A2380DC3}"/>
            </ac:spMkLst>
          </pc:spChg>
          <pc:spChg chg="add mod">
            <ac:chgData name="Sean O Fithcheallaigh" userId="47659c31-a575-4792-8be3-61268c4ee0d6" providerId="ADAL" clId="{C2FEBF0B-8B24-44C6-90A3-DAC88848FC33}" dt="2024-04-26T16:29:59.478" v="975"/>
            <ac:spMkLst>
              <pc:docMk/>
              <pc:sldMasterMk cId="2989193502" sldId="2147483884"/>
              <pc:sldLayoutMk cId="2634379243" sldId="2147483886"/>
              <ac:spMk id="5" creationId="{D82E76A2-E7F3-53D9-FE64-5134EEA0E34D}"/>
            </ac:spMkLst>
          </pc:spChg>
          <pc:spChg chg="del">
            <ac:chgData name="Sean O Fithcheallaigh" userId="47659c31-a575-4792-8be3-61268c4ee0d6" providerId="ADAL" clId="{C2FEBF0B-8B24-44C6-90A3-DAC88848FC33}" dt="2024-04-26T16:29:58.859" v="974"/>
            <ac:spMkLst>
              <pc:docMk/>
              <pc:sldMasterMk cId="2989193502" sldId="2147483884"/>
              <pc:sldLayoutMk cId="2634379243" sldId="2147483886"/>
              <ac:spMk id="7" creationId="{4B72DB9C-5DEA-6DD4-784F-41BD58908A73}"/>
            </ac:spMkLst>
          </pc:spChg>
          <pc:spChg chg="del">
            <ac:chgData name="Sean O Fithcheallaigh" userId="47659c31-a575-4792-8be3-61268c4ee0d6" providerId="ADAL" clId="{C2FEBF0B-8B24-44C6-90A3-DAC88848FC33}" dt="2024-04-26T16:29:58.859" v="974"/>
            <ac:spMkLst>
              <pc:docMk/>
              <pc:sldMasterMk cId="2989193502" sldId="2147483884"/>
              <pc:sldLayoutMk cId="2634379243" sldId="2147483886"/>
              <ac:spMk id="8" creationId="{A289F02A-CEE2-6F05-59EC-E6ABF87D1DC6}"/>
            </ac:spMkLst>
          </pc:spChg>
          <pc:spChg chg="del mod">
            <ac:chgData name="Sean O Fithcheallaigh" userId="47659c31-a575-4792-8be3-61268c4ee0d6" providerId="ADAL" clId="{C2FEBF0B-8B24-44C6-90A3-DAC88848FC33}" dt="2024-04-26T16:29:58.859" v="974"/>
            <ac:spMkLst>
              <pc:docMk/>
              <pc:sldMasterMk cId="2989193502" sldId="2147483884"/>
              <pc:sldLayoutMk cId="2634379243" sldId="2147483886"/>
              <ac:spMk id="9" creationId="{AF8782C5-747C-DD09-7234-882A1D5FD405}"/>
            </ac:spMkLst>
          </pc:spChg>
          <pc:spChg chg="add mod">
            <ac:chgData name="Sean O Fithcheallaigh" userId="47659c31-a575-4792-8be3-61268c4ee0d6" providerId="ADAL" clId="{C2FEBF0B-8B24-44C6-90A3-DAC88848FC33}" dt="2024-04-26T16:37:30.283" v="1184" actId="20577"/>
            <ac:spMkLst>
              <pc:docMk/>
              <pc:sldMasterMk cId="2989193502" sldId="2147483884"/>
              <pc:sldLayoutMk cId="2634379243" sldId="2147483886"/>
              <ac:spMk id="10" creationId="{2EE445F7-B179-E8DE-D480-8DF57793A679}"/>
            </ac:spMkLst>
          </pc:spChg>
          <pc:spChg chg="add mod">
            <ac:chgData name="Sean O Fithcheallaigh" userId="47659c31-a575-4792-8be3-61268c4ee0d6" providerId="ADAL" clId="{C2FEBF0B-8B24-44C6-90A3-DAC88848FC33}" dt="2024-04-26T16:30:01.328" v="977"/>
            <ac:spMkLst>
              <pc:docMk/>
              <pc:sldMasterMk cId="2989193502" sldId="2147483884"/>
              <pc:sldLayoutMk cId="2634379243" sldId="2147483886"/>
              <ac:spMk id="11" creationId="{89FC3449-D20D-A55B-145B-B78CC5FFD454}"/>
            </ac:spMkLst>
          </pc:spChg>
          <pc:spChg chg="add del mod">
            <ac:chgData name="Sean O Fithcheallaigh" userId="47659c31-a575-4792-8be3-61268c4ee0d6" providerId="ADAL" clId="{C2FEBF0B-8B24-44C6-90A3-DAC88848FC33}" dt="2024-04-26T16:31:01.933" v="1001" actId="478"/>
            <ac:spMkLst>
              <pc:docMk/>
              <pc:sldMasterMk cId="2989193502" sldId="2147483884"/>
              <pc:sldLayoutMk cId="2634379243" sldId="2147483886"/>
              <ac:spMk id="12" creationId="{75302D71-CDF7-7C5B-1E7C-8E731CC114F0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13" creationId="{F4E14034-81E4-E9CC-7206-DF37701450A0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14" creationId="{08D9455B-3D1A-FF0A-0130-C064DC60A6C4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15" creationId="{F34FD339-F9BC-2F4E-DAE3-49C9437BB925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16" creationId="{D223680F-4693-67FB-5A76-E3C55125FF21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19" creationId="{C9E962DB-93DF-03F9-AF63-FD2DD1D93EDF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20" creationId="{4A7B2C32-471B-79ED-335C-0DA1253BE85F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21" creationId="{9D8A44A5-E606-5724-B4FE-1F1555A31805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22" creationId="{EE49CA09-2203-71D0-BC31-268AC15C0D85}"/>
            </ac:spMkLst>
          </pc:spChg>
          <pc:cxnChg chg="add del">
            <ac:chgData name="Sean O Fithcheallaigh" userId="47659c31-a575-4792-8be3-61268c4ee0d6" providerId="ADAL" clId="{C2FEBF0B-8B24-44C6-90A3-DAC88848FC33}" dt="2024-04-26T16:37:20.746" v="1173" actId="478"/>
            <ac:cxnSpMkLst>
              <pc:docMk/>
              <pc:sldMasterMk cId="2989193502" sldId="2147483884"/>
              <pc:sldLayoutMk cId="2634379243" sldId="2147483886"/>
              <ac:cxnSpMk id="18" creationId="{C61A0AF5-54B8-969B-D7BA-B0FA36C7D837}"/>
            </ac:cxnSpMkLst>
          </pc:cxnChg>
        </pc:sldLayoutChg>
        <pc:sldLayoutChg chg="modSp mod">
          <pc:chgData name="Sean O Fithcheallaigh" userId="47659c31-a575-4792-8be3-61268c4ee0d6" providerId="ADAL" clId="{C2FEBF0B-8B24-44C6-90A3-DAC88848FC33}" dt="2024-04-26T16:32:27.518" v="1037" actId="255"/>
          <pc:sldLayoutMkLst>
            <pc:docMk/>
            <pc:sldMasterMk cId="2989193502" sldId="2147483884"/>
            <pc:sldLayoutMk cId="2601701279" sldId="2147483887"/>
          </pc:sldLayoutMkLst>
          <pc:spChg chg="mod">
            <ac:chgData name="Sean O Fithcheallaigh" userId="47659c31-a575-4792-8be3-61268c4ee0d6" providerId="ADAL" clId="{C2FEBF0B-8B24-44C6-90A3-DAC88848FC33}" dt="2024-04-26T16:32:27.518" v="1037" actId="255"/>
            <ac:spMkLst>
              <pc:docMk/>
              <pc:sldMasterMk cId="2989193502" sldId="2147483884"/>
              <pc:sldLayoutMk cId="2601701279" sldId="2147483887"/>
              <ac:spMk id="6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8:47.259" v="1201" actId="20577"/>
          <pc:sldLayoutMkLst>
            <pc:docMk/>
            <pc:sldMasterMk cId="2989193502" sldId="2147483884"/>
            <pc:sldLayoutMk cId="2006694186" sldId="2147483888"/>
          </pc:sldLayoutMkLst>
          <pc:spChg chg="mod">
            <ac:chgData name="Sean O Fithcheallaigh" userId="47659c31-a575-4792-8be3-61268c4ee0d6" providerId="ADAL" clId="{C2FEBF0B-8B24-44C6-90A3-DAC88848FC33}" dt="2024-04-26T16:38:47.259" v="1201" actId="20577"/>
            <ac:spMkLst>
              <pc:docMk/>
              <pc:sldMasterMk cId="2989193502" sldId="2147483884"/>
              <pc:sldLayoutMk cId="2006694186" sldId="2147483888"/>
              <ac:spMk id="7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8:56.151" v="1212" actId="20577"/>
          <pc:sldLayoutMkLst>
            <pc:docMk/>
            <pc:sldMasterMk cId="2989193502" sldId="2147483884"/>
            <pc:sldLayoutMk cId="2349671932" sldId="2147483889"/>
          </pc:sldLayoutMkLst>
          <pc:spChg chg="mod">
            <ac:chgData name="Sean O Fithcheallaigh" userId="47659c31-a575-4792-8be3-61268c4ee0d6" providerId="ADAL" clId="{C2FEBF0B-8B24-44C6-90A3-DAC88848FC33}" dt="2024-04-26T16:38:56.151" v="1212" actId="20577"/>
            <ac:spMkLst>
              <pc:docMk/>
              <pc:sldMasterMk cId="2989193502" sldId="2147483884"/>
              <pc:sldLayoutMk cId="2349671932" sldId="2147483889"/>
              <ac:spMk id="9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9:12.060" v="1230" actId="20577"/>
          <pc:sldLayoutMkLst>
            <pc:docMk/>
            <pc:sldMasterMk cId="2989193502" sldId="2147483884"/>
            <pc:sldLayoutMk cId="2885172000" sldId="2147483890"/>
          </pc:sldLayoutMkLst>
          <pc:spChg chg="mod">
            <ac:chgData name="Sean O Fithcheallaigh" userId="47659c31-a575-4792-8be3-61268c4ee0d6" providerId="ADAL" clId="{C2FEBF0B-8B24-44C6-90A3-DAC88848FC33}" dt="2024-04-26T16:39:12.060" v="1230" actId="20577"/>
            <ac:spMkLst>
              <pc:docMk/>
              <pc:sldMasterMk cId="2989193502" sldId="2147483884"/>
              <pc:sldLayoutMk cId="2885172000" sldId="2147483890"/>
              <ac:spMk id="5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9:23.958" v="1241" actId="20577"/>
          <pc:sldLayoutMkLst>
            <pc:docMk/>
            <pc:sldMasterMk cId="2989193502" sldId="2147483884"/>
            <pc:sldLayoutMk cId="873411810" sldId="2147483891"/>
          </pc:sldLayoutMkLst>
          <pc:spChg chg="mod">
            <ac:chgData name="Sean O Fithcheallaigh" userId="47659c31-a575-4792-8be3-61268c4ee0d6" providerId="ADAL" clId="{C2FEBF0B-8B24-44C6-90A3-DAC88848FC33}" dt="2024-04-26T16:39:23.958" v="1241" actId="20577"/>
            <ac:spMkLst>
              <pc:docMk/>
              <pc:sldMasterMk cId="2989193502" sldId="2147483884"/>
              <pc:sldLayoutMk cId="873411810" sldId="2147483891"/>
              <ac:spMk id="9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3:48.760" v="1114" actId="20577"/>
          <pc:sldLayoutMkLst>
            <pc:docMk/>
            <pc:sldMasterMk cId="2989193502" sldId="2147483884"/>
            <pc:sldLayoutMk cId="1387623995" sldId="2147483892"/>
          </pc:sldLayoutMkLst>
          <pc:spChg chg="mod">
            <ac:chgData name="Sean O Fithcheallaigh" userId="47659c31-a575-4792-8be3-61268c4ee0d6" providerId="ADAL" clId="{C2FEBF0B-8B24-44C6-90A3-DAC88848FC33}" dt="2024-04-26T16:33:48.760" v="1114" actId="20577"/>
            <ac:spMkLst>
              <pc:docMk/>
              <pc:sldMasterMk cId="2989193502" sldId="2147483884"/>
              <pc:sldLayoutMk cId="1387623995" sldId="2147483892"/>
              <ac:spMk id="7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4:05.010" v="1129" actId="20577"/>
          <pc:sldLayoutMkLst>
            <pc:docMk/>
            <pc:sldMasterMk cId="2989193502" sldId="2147483884"/>
            <pc:sldLayoutMk cId="4025620083" sldId="2147483893"/>
          </pc:sldLayoutMkLst>
          <pc:spChg chg="mod">
            <ac:chgData name="Sean O Fithcheallaigh" userId="47659c31-a575-4792-8be3-61268c4ee0d6" providerId="ADAL" clId="{C2FEBF0B-8B24-44C6-90A3-DAC88848FC33}" dt="2024-04-26T16:34:05.010" v="1129" actId="20577"/>
            <ac:spMkLst>
              <pc:docMk/>
              <pc:sldMasterMk cId="2989193502" sldId="2147483884"/>
              <pc:sldLayoutMk cId="4025620083" sldId="2147483893"/>
              <ac:spMk id="7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4:17.821" v="1144" actId="20577"/>
          <pc:sldLayoutMkLst>
            <pc:docMk/>
            <pc:sldMasterMk cId="2989193502" sldId="2147483884"/>
            <pc:sldLayoutMk cId="508955739" sldId="2147483894"/>
          </pc:sldLayoutMkLst>
          <pc:spChg chg="mod">
            <ac:chgData name="Sean O Fithcheallaigh" userId="47659c31-a575-4792-8be3-61268c4ee0d6" providerId="ADAL" clId="{C2FEBF0B-8B24-44C6-90A3-DAC88848FC33}" dt="2024-04-26T16:34:17.821" v="1144" actId="20577"/>
            <ac:spMkLst>
              <pc:docMk/>
              <pc:sldMasterMk cId="2989193502" sldId="2147483884"/>
              <pc:sldLayoutMk cId="508955739" sldId="2147483894"/>
              <ac:spMk id="6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4:32.510" v="1159" actId="20577"/>
          <pc:sldLayoutMkLst>
            <pc:docMk/>
            <pc:sldMasterMk cId="2989193502" sldId="2147483884"/>
            <pc:sldLayoutMk cId="4079772589" sldId="2147483895"/>
          </pc:sldLayoutMkLst>
          <pc:spChg chg="mod">
            <ac:chgData name="Sean O Fithcheallaigh" userId="47659c31-a575-4792-8be3-61268c4ee0d6" providerId="ADAL" clId="{C2FEBF0B-8B24-44C6-90A3-DAC88848FC33}" dt="2024-04-26T16:34:32.510" v="1159" actId="20577"/>
            <ac:spMkLst>
              <pc:docMk/>
              <pc:sldMasterMk cId="2989193502" sldId="2147483884"/>
              <pc:sldLayoutMk cId="4079772589" sldId="2147483895"/>
              <ac:spMk id="6" creationId="{00000000-0000-0000-0000-000000000000}"/>
            </ac:spMkLst>
          </pc:spChg>
        </pc:sldLayoutChg>
      </pc:sldMaster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  <pc:docChgLst>
    <pc:chgData name="Sean O Fithcheallaigh" userId="47659c31-a575-4792-8be3-61268c4ee0d6" providerId="ADAL" clId="{B7574C7C-3686-460F-9B9F-2A9122AA95F8}"/>
    <pc:docChg chg="undo custSel addSld delSld modSld sldOrd modMainMaster">
      <pc:chgData name="Sean O Fithcheallaigh" userId="47659c31-a575-4792-8be3-61268c4ee0d6" providerId="ADAL" clId="{B7574C7C-3686-460F-9B9F-2A9122AA95F8}" dt="2024-03-01T13:51:22.442" v="5656" actId="1076"/>
      <pc:docMkLst>
        <pc:docMk/>
      </pc:docMkLst>
      <pc:sldChg chg="addSp modSp mod setBg chgLayout">
        <pc:chgData name="Sean O Fithcheallaigh" userId="47659c31-a575-4792-8be3-61268c4ee0d6" providerId="ADAL" clId="{B7574C7C-3686-460F-9B9F-2A9122AA95F8}" dt="2024-02-25T21:07:37.360" v="2800" actId="20577"/>
        <pc:sldMkLst>
          <pc:docMk/>
          <pc:sldMk cId="905190482" sldId="256"/>
        </pc:sldMkLst>
        <pc:spChg chg="mod or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2" creationId="{9D26D2D5-D30F-4BA4-BE2B-908BEB7AA9C6}"/>
          </ac:spMkLst>
        </pc:spChg>
        <pc:spChg chg="mod ord">
          <ac:chgData name="Sean O Fithcheallaigh" userId="47659c31-a575-4792-8be3-61268c4ee0d6" providerId="ADAL" clId="{B7574C7C-3686-460F-9B9F-2A9122AA95F8}" dt="2024-02-25T21:07:37.360" v="2800" actId="20577"/>
          <ac:spMkLst>
            <pc:docMk/>
            <pc:sldMk cId="905190482" sldId="256"/>
            <ac:spMk id="3" creationId="{678D1CD4-AABC-4B3E-A2CC-37ACEEC74568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3" creationId="{4030725F-96B1-4047-B74B-7CC19DB1CB42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7" creationId="{D03ABE8C-6A7E-4C35-B74C-CE45DA0B504B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9" creationId="{431B6D19-39C5-45BF-8B25-29192C5D1395}"/>
          </ac:spMkLst>
        </pc:spChg>
        <pc:picChg chg="mod">
          <ac:chgData name="Sean O Fithcheallaigh" userId="47659c31-a575-4792-8be3-61268c4ee0d6" providerId="ADAL" clId="{B7574C7C-3686-460F-9B9F-2A9122AA95F8}" dt="2024-02-25T21:04:12.995" v="2782" actId="26606"/>
          <ac:picMkLst>
            <pc:docMk/>
            <pc:sldMk cId="905190482" sldId="256"/>
            <ac:picMk id="7" creationId="{CE993EFB-9571-715A-5DF5-03848A409B21}"/>
          </ac:picMkLst>
        </pc:picChg>
        <pc:cxnChg chg="add">
          <ac:chgData name="Sean O Fithcheallaigh" userId="47659c31-a575-4792-8be3-61268c4ee0d6" providerId="ADAL" clId="{B7574C7C-3686-460F-9B9F-2A9122AA95F8}" dt="2024-02-25T21:04:12.995" v="2782" actId="26606"/>
          <ac:cxnSpMkLst>
            <pc:docMk/>
            <pc:sldMk cId="905190482" sldId="256"/>
            <ac:cxnSpMk id="15" creationId="{C14B5A7D-B352-42F9-83F6-4AF14C1BAE65}"/>
          </ac:cxnSpMkLst>
        </pc:cxnChg>
      </pc:sldChg>
      <pc:sldChg chg="addSp delSp modSp mod setBg modShow">
        <pc:chgData name="Sean O Fithcheallaigh" userId="47659c31-a575-4792-8be3-61268c4ee0d6" providerId="ADAL" clId="{B7574C7C-3686-460F-9B9F-2A9122AA95F8}" dt="2024-03-01T13:51:22.442" v="5656" actId="1076"/>
        <pc:sldMkLst>
          <pc:docMk/>
          <pc:sldMk cId="3126834720" sldId="257"/>
        </pc:sldMkLst>
        <pc:spChg chg="mod">
          <ac:chgData name="Sean O Fithcheallaigh" userId="47659c31-a575-4792-8be3-61268c4ee0d6" providerId="ADAL" clId="{B7574C7C-3686-460F-9B9F-2A9122AA95F8}" dt="2024-02-25T21:03:23.952" v="2779" actId="14100"/>
          <ac:spMkLst>
            <pc:docMk/>
            <pc:sldMk cId="3126834720" sldId="257"/>
            <ac:spMk id="2" creationId="{681D533A-3C45-4858-8E40-47B9F15C47FC}"/>
          </ac:spMkLst>
        </pc:spChg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3-01T13:51:22.442" v="5656" actId="1076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3-01T13:51:22.442" v="5656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3-01T12:00:21.718" v="4674" actId="1076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3-01T12:00:36.525" v="4705" actId="20577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del mod">
          <ac:chgData name="Sean O Fithcheallaigh" userId="47659c31-a575-4792-8be3-61268c4ee0d6" providerId="ADAL" clId="{B7574C7C-3686-460F-9B9F-2A9122AA95F8}" dt="2024-03-01T12:00:39.719" v="4706" actId="478"/>
          <ac:picMkLst>
            <pc:docMk/>
            <pc:sldMk cId="3126834720" sldId="257"/>
            <ac:picMk id="4" creationId="{C91C3543-115C-A4F3-BC64-B38A1BD0D772}"/>
          </ac:picMkLst>
        </pc:pic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3-01T12:00:25.077" v="4676" actId="1076"/>
          <ac:picMkLst>
            <pc:docMk/>
            <pc:sldMk cId="3126834720" sldId="257"/>
            <ac:picMk id="7" creationId="{3478E47B-3487-5A38-739A-75A7EE015E55}"/>
          </ac:picMkLst>
        </pc:picChg>
        <pc:picChg chg="add mod">
          <ac:chgData name="Sean O Fithcheallaigh" userId="47659c31-a575-4792-8be3-61268c4ee0d6" providerId="ADAL" clId="{B7574C7C-3686-460F-9B9F-2A9122AA95F8}" dt="2024-03-01T13:51:22.442" v="5656" actId="1076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3-01T11:57:39.762" v="4666" actId="1076"/>
          <ac:picMkLst>
            <pc:docMk/>
            <pc:sldMk cId="3126834720" sldId="257"/>
            <ac:picMk id="24" creationId="{0DD4D4B0-0A52-1DF7-B880-785EA01EC5FA}"/>
          </ac:picMkLst>
        </pc:picChg>
        <pc:picChg chg="add del mod">
          <ac:chgData name="Sean O Fithcheallaigh" userId="47659c31-a575-4792-8be3-61268c4ee0d6" providerId="ADAL" clId="{B7574C7C-3686-460F-9B9F-2A9122AA95F8}" dt="2024-02-16T14:57:20.042" v="1211" actId="478"/>
          <ac:picMkLst>
            <pc:docMk/>
            <pc:sldMk cId="3126834720" sldId="257"/>
            <ac:picMk id="26" creationId="{28C865F2-E07A-5A6F-E23E-F58FAAF85216}"/>
          </ac:picMkLst>
        </pc:picChg>
      </pc:sldChg>
      <pc:sldChg chg="del">
        <pc:chgData name="Sean O Fithcheallaigh" userId="47659c31-a575-4792-8be3-61268c4ee0d6" providerId="ADAL" clId="{B7574C7C-3686-460F-9B9F-2A9122AA95F8}" dt="2024-02-13T20:05:21.984" v="290" actId="2696"/>
        <pc:sldMkLst>
          <pc:docMk/>
          <pc:sldMk cId="3874078205" sldId="258"/>
        </pc:sldMkLst>
      </pc:sldChg>
      <pc:sldChg chg="del">
        <pc:chgData name="Sean O Fithcheallaigh" userId="47659c31-a575-4792-8be3-61268c4ee0d6" providerId="ADAL" clId="{B7574C7C-3686-460F-9B9F-2A9122AA95F8}" dt="2024-02-13T20:06:29.111" v="297" actId="47"/>
        <pc:sldMkLst>
          <pc:docMk/>
          <pc:sldMk cId="2143467693" sldId="259"/>
        </pc:sldMkLst>
      </pc:sldChg>
      <pc:sldChg chg="del">
        <pc:chgData name="Sean O Fithcheallaigh" userId="47659c31-a575-4792-8be3-61268c4ee0d6" providerId="ADAL" clId="{B7574C7C-3686-460F-9B9F-2A9122AA95F8}" dt="2024-02-13T20:06:29.925" v="298" actId="47"/>
        <pc:sldMkLst>
          <pc:docMk/>
          <pc:sldMk cId="164553243" sldId="260"/>
        </pc:sldMkLst>
      </pc:sldChg>
      <pc:sldChg chg="del">
        <pc:chgData name="Sean O Fithcheallaigh" userId="47659c31-a575-4792-8be3-61268c4ee0d6" providerId="ADAL" clId="{B7574C7C-3686-460F-9B9F-2A9122AA95F8}" dt="2024-02-13T20:06:32.051" v="299" actId="47"/>
        <pc:sldMkLst>
          <pc:docMk/>
          <pc:sldMk cId="317938089" sldId="261"/>
        </pc:sldMkLst>
      </pc:sldChg>
      <pc:sldChg chg="addSp delSp modSp new mod chgLayout">
        <pc:chgData name="Sean O Fithcheallaigh" userId="47659c31-a575-4792-8be3-61268c4ee0d6" providerId="ADAL" clId="{B7574C7C-3686-460F-9B9F-2A9122AA95F8}" dt="2024-03-01T11:24:53.445" v="4582" actId="1076"/>
        <pc:sldMkLst>
          <pc:docMk/>
          <pc:sldMk cId="2974212779" sldId="262"/>
        </pc:sldMkLst>
        <pc:spChg chg="add del mod">
          <ac:chgData name="Sean O Fithcheallaigh" userId="47659c31-a575-4792-8be3-61268c4ee0d6" providerId="ADAL" clId="{B7574C7C-3686-460F-9B9F-2A9122AA95F8}" dt="2024-03-01T08:43:17.004" v="2988"/>
          <ac:spMkLst>
            <pc:docMk/>
            <pc:sldMk cId="2974212779" sldId="262"/>
            <ac:spMk id="2" creationId="{7070C02E-229F-A4CE-A75A-CDC0E79C9AFC}"/>
          </ac:spMkLst>
        </pc:spChg>
        <pc:spChg chg="del mod ord">
          <ac:chgData name="Sean O Fithcheallaigh" userId="47659c31-a575-4792-8be3-61268c4ee0d6" providerId="ADAL" clId="{B7574C7C-3686-460F-9B9F-2A9122AA95F8}" dt="2024-02-25T20:57:33.742" v="2682" actId="478"/>
          <ac:spMkLst>
            <pc:docMk/>
            <pc:sldMk cId="2974212779" sldId="262"/>
            <ac:spMk id="2" creationId="{F6D46A62-CBF9-68D8-6244-B4D9F731BD4E}"/>
          </ac:spMkLst>
        </pc:spChg>
        <pc:spChg chg="del mod">
          <ac:chgData name="Sean O Fithcheallaigh" userId="47659c31-a575-4792-8be3-61268c4ee0d6" providerId="ADAL" clId="{B7574C7C-3686-460F-9B9F-2A9122AA95F8}" dt="2024-02-13T20:16:01.760" v="544" actId="3680"/>
          <ac:spMkLst>
            <pc:docMk/>
            <pc:sldMk cId="2974212779" sldId="262"/>
            <ac:spMk id="3" creationId="{2D3412BC-DD0F-EA80-C9A0-D9F40F09173D}"/>
          </ac:spMkLst>
        </pc:spChg>
        <pc:spChg chg="add del mod">
          <ac:chgData name="Sean O Fithcheallaigh" userId="47659c31-a575-4792-8be3-61268c4ee0d6" providerId="ADAL" clId="{B7574C7C-3686-460F-9B9F-2A9122AA95F8}" dt="2024-02-16T15:09:44.619" v="1445" actId="478"/>
          <ac:spMkLst>
            <pc:docMk/>
            <pc:sldMk cId="2974212779" sldId="262"/>
            <ac:spMk id="3" creationId="{51F93FA8-3939-B691-B925-DB5285307CE7}"/>
          </ac:spMkLst>
        </pc:spChg>
        <pc:spChg chg="add mod">
          <ac:chgData name="Sean O Fithcheallaigh" userId="47659c31-a575-4792-8be3-61268c4ee0d6" providerId="ADAL" clId="{B7574C7C-3686-460F-9B9F-2A9122AA95F8}" dt="2024-02-25T20:57:44.372" v="2687" actId="27636"/>
          <ac:spMkLst>
            <pc:docMk/>
            <pc:sldMk cId="2974212779" sldId="262"/>
            <ac:spMk id="3" creationId="{6E0278D4-A37C-DE0F-37CD-F271C3D0E448}"/>
          </ac:spMkLst>
        </pc:spChg>
        <pc:spChg chg="add del mod">
          <ac:chgData name="Sean O Fithcheallaigh" userId="47659c31-a575-4792-8be3-61268c4ee0d6" providerId="ADAL" clId="{B7574C7C-3686-460F-9B9F-2A9122AA95F8}" dt="2024-02-17T12:31:11.160" v="2038" actId="478"/>
          <ac:spMkLst>
            <pc:docMk/>
            <pc:sldMk cId="2974212779" sldId="262"/>
            <ac:spMk id="3" creationId="{9D8D541C-4A34-9B5C-3767-BB510E72A5C8}"/>
          </ac:spMkLst>
        </pc:spChg>
        <pc:spChg chg="add del mod">
          <ac:chgData name="Sean O Fithcheallaigh" userId="47659c31-a575-4792-8be3-61268c4ee0d6" providerId="ADAL" clId="{B7574C7C-3686-460F-9B9F-2A9122AA95F8}" dt="2024-02-17T12:31:09.723" v="2037" actId="478"/>
          <ac:spMkLst>
            <pc:docMk/>
            <pc:sldMk cId="2974212779" sldId="262"/>
            <ac:spMk id="4" creationId="{17BB8BED-0715-C37B-A2A2-8D6185F598C4}"/>
          </ac:spMkLst>
        </pc:spChg>
        <pc:spChg chg="add del mod">
          <ac:chgData name="Sean O Fithcheallaigh" userId="47659c31-a575-4792-8be3-61268c4ee0d6" providerId="ADAL" clId="{B7574C7C-3686-460F-9B9F-2A9122AA95F8}" dt="2024-03-01T08:43:36.343" v="2993" actId="478"/>
          <ac:spMkLst>
            <pc:docMk/>
            <pc:sldMk cId="2974212779" sldId="262"/>
            <ac:spMk id="4" creationId="{ECDB5D3C-3D61-BC34-AB42-1071A74D2629}"/>
          </ac:spMkLst>
        </pc:spChg>
        <pc:spChg chg="add del mod">
          <ac:chgData name="Sean O Fithcheallaigh" userId="47659c31-a575-4792-8be3-61268c4ee0d6" providerId="ADAL" clId="{B7574C7C-3686-460F-9B9F-2A9122AA95F8}" dt="2024-02-17T13:15:29.275" v="2050" actId="478"/>
          <ac:spMkLst>
            <pc:docMk/>
            <pc:sldMk cId="2974212779" sldId="262"/>
            <ac:spMk id="5" creationId="{689E7CD9-6C77-9903-0092-EA1DA26C3946}"/>
          </ac:spMkLst>
        </pc:spChg>
        <pc:spChg chg="add del mod">
          <ac:chgData name="Sean O Fithcheallaigh" userId="47659c31-a575-4792-8be3-61268c4ee0d6" providerId="ADAL" clId="{B7574C7C-3686-460F-9B9F-2A9122AA95F8}" dt="2024-02-16T15:09:58.157" v="1450" actId="478"/>
          <ac:spMkLst>
            <pc:docMk/>
            <pc:sldMk cId="2974212779" sldId="262"/>
            <ac:spMk id="6" creationId="{4285F86F-BA5A-8281-4E6D-39A7AEF6D97A}"/>
          </ac:spMkLst>
        </pc:spChg>
        <pc:spChg chg="add del mod">
          <ac:chgData name="Sean O Fithcheallaigh" userId="47659c31-a575-4792-8be3-61268c4ee0d6" providerId="ADAL" clId="{B7574C7C-3686-460F-9B9F-2A9122AA95F8}" dt="2024-02-25T20:57:37.715" v="2683" actId="478"/>
          <ac:spMkLst>
            <pc:docMk/>
            <pc:sldMk cId="2974212779" sldId="262"/>
            <ac:spMk id="6" creationId="{8D1E488F-BB03-F49C-8001-0454BC0AB8E8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6" creationId="{D81FD54A-A947-EFCC-5FD9-69780A567830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7" creationId="{C17CB13B-E901-5B0A-8349-1A54F83A8834}"/>
          </ac:spMkLst>
        </pc:spChg>
        <pc:spChg chg="add mod or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8" creationId="{5C583157-4AA1-418C-C8AC-7FB69545DA72}"/>
          </ac:spMkLst>
        </pc:spChg>
        <pc:spChg chg="add del mod">
          <ac:chgData name="Sean O Fithcheallaigh" userId="47659c31-a575-4792-8be3-61268c4ee0d6" providerId="ADAL" clId="{B7574C7C-3686-460F-9B9F-2A9122AA95F8}" dt="2024-02-17T12:31:04.058" v="2033" actId="478"/>
          <ac:spMkLst>
            <pc:docMk/>
            <pc:sldMk cId="2974212779" sldId="262"/>
            <ac:spMk id="8" creationId="{E62E95DE-1F47-7F82-7AE9-6E0238820223}"/>
          </ac:spMkLst>
        </pc:spChg>
        <pc:spChg chg="add del mod">
          <ac:chgData name="Sean O Fithcheallaigh" userId="47659c31-a575-4792-8be3-61268c4ee0d6" providerId="ADAL" clId="{B7574C7C-3686-460F-9B9F-2A9122AA95F8}" dt="2024-03-01T10:19:16.937" v="3916" actId="478"/>
          <ac:spMkLst>
            <pc:docMk/>
            <pc:sldMk cId="2974212779" sldId="262"/>
            <ac:spMk id="9" creationId="{93875F79-149A-1124-B95D-0F8AE9EDC33A}"/>
          </ac:spMkLst>
        </pc:spChg>
        <pc:spChg chg="add mod">
          <ac:chgData name="Sean O Fithcheallaigh" userId="47659c31-a575-4792-8be3-61268c4ee0d6" providerId="ADAL" clId="{B7574C7C-3686-460F-9B9F-2A9122AA95F8}" dt="2024-02-25T20:54:22.073" v="2600" actId="1076"/>
          <ac:spMkLst>
            <pc:docMk/>
            <pc:sldMk cId="2974212779" sldId="262"/>
            <ac:spMk id="10" creationId="{7ADD75FB-3E51-CABF-D1C7-E1417E081915}"/>
          </ac:spMkLst>
        </pc:spChg>
        <pc:spChg chg="add mo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11" creationId="{A6579307-C72F-D609-0576-3CA9714E9439}"/>
          </ac:spMkLst>
        </pc:spChg>
        <pc:spChg chg="add del mod">
          <ac:chgData name="Sean O Fithcheallaigh" userId="47659c31-a575-4792-8be3-61268c4ee0d6" providerId="ADAL" clId="{B7574C7C-3686-460F-9B9F-2A9122AA95F8}" dt="2024-02-16T15:10:24.217" v="1459" actId="478"/>
          <ac:spMkLst>
            <pc:docMk/>
            <pc:sldMk cId="2974212779" sldId="262"/>
            <ac:spMk id="12" creationId="{9DBD96AD-1B54-B48A-174D-8682810F84E0}"/>
          </ac:spMkLst>
        </pc:spChg>
        <pc:spChg chg="add mod or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2" creationId="{C29278B9-BCC0-A549-C5BA-35BE5D83B6B2}"/>
          </ac:spMkLst>
        </pc:spChg>
        <pc:spChg chg="add del mod">
          <ac:chgData name="Sean O Fithcheallaigh" userId="47659c31-a575-4792-8be3-61268c4ee0d6" providerId="ADAL" clId="{B7574C7C-3686-460F-9B9F-2A9122AA95F8}" dt="2024-02-17T12:31:02.358" v="2032" actId="478"/>
          <ac:spMkLst>
            <pc:docMk/>
            <pc:sldMk cId="2974212779" sldId="262"/>
            <ac:spMk id="13" creationId="{5C025563-8660-1FD1-DCD9-043A3F3BBD94}"/>
          </ac:spMkLst>
        </pc:spChg>
        <pc:spChg chg="add mo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3" creationId="{F5B1AED6-1697-FE06-BE46-2151F6022E70}"/>
          </ac:spMkLst>
        </pc:spChg>
        <pc:spChg chg="add mod ord">
          <ac:chgData name="Sean O Fithcheallaigh" userId="47659c31-a575-4792-8be3-61268c4ee0d6" providerId="ADAL" clId="{B7574C7C-3686-460F-9B9F-2A9122AA95F8}" dt="2024-03-01T11:23:38.976" v="4576" actId="14100"/>
          <ac:spMkLst>
            <pc:docMk/>
            <pc:sldMk cId="2974212779" sldId="262"/>
            <ac:spMk id="14" creationId="{C8382BAB-4284-6E30-738A-F76878C873E3}"/>
          </ac:spMkLst>
        </pc:spChg>
        <pc:spChg chg="add del mod">
          <ac:chgData name="Sean O Fithcheallaigh" userId="47659c31-a575-4792-8be3-61268c4ee0d6" providerId="ADAL" clId="{B7574C7C-3686-460F-9B9F-2A9122AA95F8}" dt="2024-02-18T16:19:23.567" v="2238" actId="478"/>
          <ac:spMkLst>
            <pc:docMk/>
            <pc:sldMk cId="2974212779" sldId="262"/>
            <ac:spMk id="14" creationId="{D9D0AB5B-65B7-2487-EF79-97B298F3FB34}"/>
          </ac:spMkLst>
        </pc:spChg>
        <pc:spChg chg="add mod">
          <ac:chgData name="Sean O Fithcheallaigh" userId="47659c31-a575-4792-8be3-61268c4ee0d6" providerId="ADAL" clId="{B7574C7C-3686-460F-9B9F-2A9122AA95F8}" dt="2024-02-25T20:54:19.457" v="2599" actId="1076"/>
          <ac:spMkLst>
            <pc:docMk/>
            <pc:sldMk cId="2974212779" sldId="262"/>
            <ac:spMk id="15" creationId="{A073518C-85F6-E23E-B2B9-0105D35E8078}"/>
          </ac:spMkLst>
        </pc:spChg>
        <pc:spChg chg="add del mod">
          <ac:chgData name="Sean O Fithcheallaigh" userId="47659c31-a575-4792-8be3-61268c4ee0d6" providerId="ADAL" clId="{B7574C7C-3686-460F-9B9F-2A9122AA95F8}" dt="2024-02-17T12:31:01.399" v="2031" actId="478"/>
          <ac:spMkLst>
            <pc:docMk/>
            <pc:sldMk cId="2974212779" sldId="262"/>
            <ac:spMk id="16" creationId="{7FEFDBC4-98A8-7C96-563D-DC6799A0BC52}"/>
          </ac:spMkLst>
        </pc:spChg>
        <pc:spChg chg="add mod">
          <ac:chgData name="Sean O Fithcheallaigh" userId="47659c31-a575-4792-8be3-61268c4ee0d6" providerId="ADAL" clId="{B7574C7C-3686-460F-9B9F-2A9122AA95F8}" dt="2024-03-01T11:23:36.480" v="4575" actId="14100"/>
          <ac:spMkLst>
            <pc:docMk/>
            <pc:sldMk cId="2974212779" sldId="262"/>
            <ac:spMk id="16" creationId="{928A172D-4789-594A-C7C5-F96DE266C30C}"/>
          </ac:spMkLst>
        </pc:spChg>
        <pc:spChg chg="add del mod">
          <ac:chgData name="Sean O Fithcheallaigh" userId="47659c31-a575-4792-8be3-61268c4ee0d6" providerId="ADAL" clId="{B7574C7C-3686-460F-9B9F-2A9122AA95F8}" dt="2024-02-17T12:31:06.512" v="2035" actId="478"/>
          <ac:spMkLst>
            <pc:docMk/>
            <pc:sldMk cId="2974212779" sldId="262"/>
            <ac:spMk id="17" creationId="{EB4D7126-56C1-F57F-BC03-FB969A2EBA95}"/>
          </ac:spMkLst>
        </pc:spChg>
        <pc:spChg chg="add del mod">
          <ac:chgData name="Sean O Fithcheallaigh" userId="47659c31-a575-4792-8be3-61268c4ee0d6" providerId="ADAL" clId="{B7574C7C-3686-460F-9B9F-2A9122AA95F8}" dt="2024-02-17T12:31:08.298" v="2036" actId="478"/>
          <ac:spMkLst>
            <pc:docMk/>
            <pc:sldMk cId="2974212779" sldId="262"/>
            <ac:spMk id="18" creationId="{AAB7BBFE-E7BF-F713-3D50-5C45479A7548}"/>
          </ac:spMkLst>
        </pc:spChg>
        <pc:spChg chg="add del mod">
          <ac:chgData name="Sean O Fithcheallaigh" userId="47659c31-a575-4792-8be3-61268c4ee0d6" providerId="ADAL" clId="{B7574C7C-3686-460F-9B9F-2A9122AA95F8}" dt="2024-02-17T12:31:05.469" v="2034" actId="478"/>
          <ac:spMkLst>
            <pc:docMk/>
            <pc:sldMk cId="2974212779" sldId="262"/>
            <ac:spMk id="19" creationId="{19D8ABCD-558E-12FD-A869-7CB2DE308229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19" creationId="{397C546A-01F7-2044-63B8-FE196A756711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20" creationId="{2DCAFDB7-16A7-76EB-A056-2DE5E29E341C}"/>
          </ac:spMkLst>
        </pc:spChg>
        <pc:spChg chg="add del mod">
          <ac:chgData name="Sean O Fithcheallaigh" userId="47659c31-a575-4792-8be3-61268c4ee0d6" providerId="ADAL" clId="{B7574C7C-3686-460F-9B9F-2A9122AA95F8}" dt="2024-03-01T10:11:06.229" v="3676" actId="21"/>
          <ac:spMkLst>
            <pc:docMk/>
            <pc:sldMk cId="2974212779" sldId="262"/>
            <ac:spMk id="21" creationId="{5BD5151D-D594-C1F0-736A-745862DF5828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2" creationId="{E8689BF9-9934-EE4D-1FA0-894ACC93294A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3" creationId="{9FA525A7-1036-E8E6-B222-1296D2249763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2-16T15:10:19.808" v="1458" actId="478"/>
          <ac:graphicFrameMkLst>
            <pc:docMk/>
            <pc:sldMk cId="2974212779" sldId="262"/>
            <ac:graphicFrameMk id="4" creationId="{214AC544-048D-9AC6-C15B-95DB87E65341}"/>
          </ac:graphicFrameMkLst>
        </pc:graphicFrameChg>
        <pc:picChg chg="add del mod">
          <ac:chgData name="Sean O Fithcheallaigh" userId="47659c31-a575-4792-8be3-61268c4ee0d6" providerId="ADAL" clId="{B7574C7C-3686-460F-9B9F-2A9122AA95F8}" dt="2024-02-26T21:28:00.819" v="2816" actId="478"/>
          <ac:picMkLst>
            <pc:docMk/>
            <pc:sldMk cId="2974212779" sldId="262"/>
            <ac:picMk id="4" creationId="{2B301E7E-DFFF-347D-8886-41B2A3BC9414}"/>
          </ac:picMkLst>
        </pc:picChg>
        <pc:picChg chg="add del mod">
          <ac:chgData name="Sean O Fithcheallaigh" userId="47659c31-a575-4792-8be3-61268c4ee0d6" providerId="ADAL" clId="{B7574C7C-3686-460F-9B9F-2A9122AA95F8}" dt="2024-02-18T16:29:52.594" v="2245" actId="478"/>
          <ac:picMkLst>
            <pc:docMk/>
            <pc:sldMk cId="2974212779" sldId="262"/>
            <ac:picMk id="4" creationId="{78E2A836-BB30-4A56-2D0C-090F483D8876}"/>
          </ac:picMkLst>
        </pc:picChg>
        <pc:picChg chg="add del mod">
          <ac:chgData name="Sean O Fithcheallaigh" userId="47659c31-a575-4792-8be3-61268c4ee0d6" providerId="ADAL" clId="{B7574C7C-3686-460F-9B9F-2A9122AA95F8}" dt="2024-03-01T09:53:04.837" v="3509" actId="478"/>
          <ac:picMkLst>
            <pc:docMk/>
            <pc:sldMk cId="2974212779" sldId="262"/>
            <ac:picMk id="5" creationId="{425E7C17-E2E0-DB91-D1D3-F104D31C823A}"/>
          </ac:picMkLst>
        </pc:picChg>
        <pc:picChg chg="add del mod">
          <ac:chgData name="Sean O Fithcheallaigh" userId="47659c31-a575-4792-8be3-61268c4ee0d6" providerId="ADAL" clId="{B7574C7C-3686-460F-9B9F-2A9122AA95F8}" dt="2024-02-18T16:30:09.955" v="2249" actId="478"/>
          <ac:picMkLst>
            <pc:docMk/>
            <pc:sldMk cId="2974212779" sldId="262"/>
            <ac:picMk id="6" creationId="{F0F96907-03E4-221E-32B8-3C8C770636C7}"/>
          </ac:picMkLst>
        </pc:picChg>
        <pc:picChg chg="add del mod">
          <ac:chgData name="Sean O Fithcheallaigh" userId="47659c31-a575-4792-8be3-61268c4ee0d6" providerId="ADAL" clId="{B7574C7C-3686-460F-9B9F-2A9122AA95F8}" dt="2024-02-18T20:49:13.848" v="2316" actId="478"/>
          <ac:picMkLst>
            <pc:docMk/>
            <pc:sldMk cId="2974212779" sldId="262"/>
            <ac:picMk id="8" creationId="{EBB4193B-BC40-8F38-0423-92474BD5FFC2}"/>
          </ac:picMkLst>
        </pc:picChg>
        <pc:picChg chg="add del mod ord">
          <ac:chgData name="Sean O Fithcheallaigh" userId="47659c31-a575-4792-8be3-61268c4ee0d6" providerId="ADAL" clId="{B7574C7C-3686-460F-9B9F-2A9122AA95F8}" dt="2024-02-19T18:23:31.838" v="2524" actId="478"/>
          <ac:picMkLst>
            <pc:docMk/>
            <pc:sldMk cId="2974212779" sldId="262"/>
            <ac:picMk id="11" creationId="{3184CB76-7485-B103-EC60-6AC34C95110F}"/>
          </ac:picMkLst>
        </pc:picChg>
        <pc:picChg chg="add mod ord">
          <ac:chgData name="Sean O Fithcheallaigh" userId="47659c31-a575-4792-8be3-61268c4ee0d6" providerId="ADAL" clId="{B7574C7C-3686-460F-9B9F-2A9122AA95F8}" dt="2024-03-01T11:22:50.054" v="4571" actId="1076"/>
          <ac:picMkLst>
            <pc:docMk/>
            <pc:sldMk cId="2974212779" sldId="262"/>
            <ac:picMk id="18" creationId="{B597DDEB-EEF5-95E8-0C12-339672F1D10C}"/>
          </ac:picMkLst>
        </pc:picChg>
      </pc:sldChg>
      <pc:sldChg chg="delSp modSp add del mod">
        <pc:chgData name="Sean O Fithcheallaigh" userId="47659c31-a575-4792-8be3-61268c4ee0d6" providerId="ADAL" clId="{B7574C7C-3686-460F-9B9F-2A9122AA95F8}" dt="2024-02-18T22:47:32.309" v="2350" actId="47"/>
        <pc:sldMkLst>
          <pc:docMk/>
          <pc:sldMk cId="2342086455" sldId="263"/>
        </pc:sldMkLst>
        <pc:spChg chg="mod">
          <ac:chgData name="Sean O Fithcheallaigh" userId="47659c31-a575-4792-8be3-61268c4ee0d6" providerId="ADAL" clId="{B7574C7C-3686-460F-9B9F-2A9122AA95F8}" dt="2024-02-18T20:41:41.742" v="2313" actId="1076"/>
          <ac:spMkLst>
            <pc:docMk/>
            <pc:sldMk cId="2342086455" sldId="263"/>
            <ac:spMk id="2" creationId="{5B79BE80-421F-E0A2-E347-1FB3E87F24E8}"/>
          </ac:spMkLst>
        </pc:spChg>
        <pc:spChg chg="del">
          <ac:chgData name="Sean O Fithcheallaigh" userId="47659c31-a575-4792-8be3-61268c4ee0d6" providerId="ADAL" clId="{B7574C7C-3686-460F-9B9F-2A9122AA95F8}" dt="2024-02-17T23:02:23.847" v="2225" actId="478"/>
          <ac:spMkLst>
            <pc:docMk/>
            <pc:sldMk cId="2342086455" sldId="263"/>
            <ac:spMk id="3" creationId="{265FF84C-36F7-3227-F237-3124768794CF}"/>
          </ac:spMkLst>
        </pc:spChg>
        <pc:spChg chg="del">
          <ac:chgData name="Sean O Fithcheallaigh" userId="47659c31-a575-4792-8be3-61268c4ee0d6" providerId="ADAL" clId="{B7574C7C-3686-460F-9B9F-2A9122AA95F8}" dt="2024-02-17T23:02:21.465" v="2224" actId="478"/>
          <ac:spMkLst>
            <pc:docMk/>
            <pc:sldMk cId="2342086455" sldId="263"/>
            <ac:spMk id="4" creationId="{2E49B197-D6B9-413F-11AC-DD26215C40C2}"/>
          </ac:spMkLst>
        </pc:spChg>
        <pc:spChg chg="del mod">
          <ac:chgData name="Sean O Fithcheallaigh" userId="47659c31-a575-4792-8be3-61268c4ee0d6" providerId="ADAL" clId="{B7574C7C-3686-460F-9B9F-2A9122AA95F8}" dt="2024-02-18T22:43:06.398" v="2331" actId="21"/>
          <ac:spMkLst>
            <pc:docMk/>
            <pc:sldMk cId="2342086455" sldId="263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7T22:53:44.131" v="2052" actId="478"/>
          <ac:spMkLst>
            <pc:docMk/>
            <pc:sldMk cId="2342086455" sldId="263"/>
            <ac:spMk id="10" creationId="{40CF2482-4A72-927A-E174-2D0AD48759E7}"/>
          </ac:spMkLst>
        </pc:spChg>
        <pc:spChg chg="del mod">
          <ac:chgData name="Sean O Fithcheallaigh" userId="47659c31-a575-4792-8be3-61268c4ee0d6" providerId="ADAL" clId="{B7574C7C-3686-460F-9B9F-2A9122AA95F8}" dt="2024-02-18T22:42:58.878" v="2330" actId="21"/>
          <ac:spMkLst>
            <pc:docMk/>
            <pc:sldMk cId="2342086455" sldId="263"/>
            <ac:spMk id="13" creationId="{C4D43637-DC10-B3A5-5029-8D1C5ADAC38A}"/>
          </ac:spMkLst>
        </pc:spChg>
        <pc:spChg chg="del">
          <ac:chgData name="Sean O Fithcheallaigh" userId="47659c31-a575-4792-8be3-61268c4ee0d6" providerId="ADAL" clId="{B7574C7C-3686-460F-9B9F-2A9122AA95F8}" dt="2024-02-17T22:53:47.449" v="2053" actId="478"/>
          <ac:spMkLst>
            <pc:docMk/>
            <pc:sldMk cId="2342086455" sldId="263"/>
            <ac:spMk id="14" creationId="{7EA31CE1-424E-0550-4A1F-6E858EE6B780}"/>
          </ac:spMkLst>
        </pc:spChg>
        <pc:spChg chg="del">
          <ac:chgData name="Sean O Fithcheallaigh" userId="47659c31-a575-4792-8be3-61268c4ee0d6" providerId="ADAL" clId="{B7574C7C-3686-460F-9B9F-2A9122AA95F8}" dt="2024-02-17T22:53:40.490" v="2051" actId="478"/>
          <ac:spMkLst>
            <pc:docMk/>
            <pc:sldMk cId="2342086455" sldId="263"/>
            <ac:spMk id="15" creationId="{11020F5C-E109-173E-5071-D5E09B0BE377}"/>
          </ac:spMkLst>
        </pc:spChg>
        <pc:spChg chg="del">
          <ac:chgData name="Sean O Fithcheallaigh" userId="47659c31-a575-4792-8be3-61268c4ee0d6" providerId="ADAL" clId="{B7574C7C-3686-460F-9B9F-2A9122AA95F8}" dt="2024-02-18T20:41:50.876" v="2315" actId="478"/>
          <ac:spMkLst>
            <pc:docMk/>
            <pc:sldMk cId="2342086455" sldId="263"/>
            <ac:spMk id="16" creationId="{B8B448B7-BD48-5613-6948-EFF3941D1E25}"/>
          </ac:spMkLst>
        </pc:spChg>
        <pc:spChg chg="del">
          <ac:chgData name="Sean O Fithcheallaigh" userId="47659c31-a575-4792-8be3-61268c4ee0d6" providerId="ADAL" clId="{B7574C7C-3686-460F-9B9F-2A9122AA95F8}" dt="2024-02-17T23:02:18.332" v="2223" actId="478"/>
          <ac:spMkLst>
            <pc:docMk/>
            <pc:sldMk cId="2342086455" sldId="263"/>
            <ac:spMk id="17" creationId="{D6739F5E-E377-BB9D-ACD3-08A2D99FD298}"/>
          </ac:spMkLst>
        </pc:spChg>
        <pc:spChg chg="del">
          <ac:chgData name="Sean O Fithcheallaigh" userId="47659c31-a575-4792-8be3-61268c4ee0d6" providerId="ADAL" clId="{B7574C7C-3686-460F-9B9F-2A9122AA95F8}" dt="2024-02-17T23:02:14.162" v="2221" actId="478"/>
          <ac:spMkLst>
            <pc:docMk/>
            <pc:sldMk cId="2342086455" sldId="263"/>
            <ac:spMk id="18" creationId="{A4AED9BA-AC2D-E7FF-9EF3-CA8F477EF3F5}"/>
          </ac:spMkLst>
        </pc:spChg>
        <pc:spChg chg="del">
          <ac:chgData name="Sean O Fithcheallaigh" userId="47659c31-a575-4792-8be3-61268c4ee0d6" providerId="ADAL" clId="{B7574C7C-3686-460F-9B9F-2A9122AA95F8}" dt="2024-02-17T23:02:16.528" v="2222" actId="478"/>
          <ac:spMkLst>
            <pc:docMk/>
            <pc:sldMk cId="2342086455" sldId="263"/>
            <ac:spMk id="19" creationId="{40C3CDF0-D04B-079A-749B-CBA45F7CD178}"/>
          </ac:spMkLst>
        </pc:spChg>
      </pc:sldChg>
      <pc:sldChg chg="delSp add del mod">
        <pc:chgData name="Sean O Fithcheallaigh" userId="47659c31-a575-4792-8be3-61268c4ee0d6" providerId="ADAL" clId="{B7574C7C-3686-460F-9B9F-2A9122AA95F8}" dt="2024-02-21T13:47:23.304" v="2544" actId="47"/>
        <pc:sldMkLst>
          <pc:docMk/>
          <pc:sldMk cId="2844604785" sldId="264"/>
        </pc:sldMkLst>
        <pc:spChg chg="del">
          <ac:chgData name="Sean O Fithcheallaigh" userId="47659c31-a575-4792-8be3-61268c4ee0d6" providerId="ADAL" clId="{B7574C7C-3686-460F-9B9F-2A9122AA95F8}" dt="2024-02-18T22:47:46.593" v="2354" actId="478"/>
          <ac:spMkLst>
            <pc:docMk/>
            <pc:sldMk cId="2844604785" sldId="264"/>
            <ac:spMk id="3" creationId="{798EF416-5B39-C9F1-1510-584667A4470E}"/>
          </ac:spMkLst>
        </pc:spChg>
        <pc:spChg chg="del">
          <ac:chgData name="Sean O Fithcheallaigh" userId="47659c31-a575-4792-8be3-61268c4ee0d6" providerId="ADAL" clId="{B7574C7C-3686-460F-9B9F-2A9122AA95F8}" dt="2024-02-18T22:47:43.869" v="2353" actId="478"/>
          <ac:spMkLst>
            <pc:docMk/>
            <pc:sldMk cId="2844604785" sldId="264"/>
            <ac:spMk id="4" creationId="{2316EB86-7F05-ADB4-3272-3412E8B74443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8" creationId="{FA70DBE6-F2CC-FDE2-2144-5B6F2D7D2FD5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0" creationId="{6E99B88D-6F92-B1DC-8047-0B3100A9A188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3" creationId="{A4B880AF-35B5-94F0-1879-5389614D86B2}"/>
          </ac:spMkLst>
        </pc:spChg>
        <pc:spChg chg="del">
          <ac:chgData name="Sean O Fithcheallaigh" userId="47659c31-a575-4792-8be3-61268c4ee0d6" providerId="ADAL" clId="{B7574C7C-3686-460F-9B9F-2A9122AA95F8}" dt="2024-02-18T22:47:41.017" v="2352" actId="478"/>
          <ac:spMkLst>
            <pc:docMk/>
            <pc:sldMk cId="2844604785" sldId="264"/>
            <ac:spMk id="14" creationId="{E582B5D7-66CD-0F41-2C6E-776FDD04B7E7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5" creationId="{7E3C0550-7240-1B08-C482-CC122976F15D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6" creationId="{BF024E74-A5FC-E1F3-DFE2-7B36BA1E30D7}"/>
          </ac:spMkLst>
        </pc:spChg>
        <pc:spChg chg="del">
          <ac:chgData name="Sean O Fithcheallaigh" userId="47659c31-a575-4792-8be3-61268c4ee0d6" providerId="ADAL" clId="{B7574C7C-3686-460F-9B9F-2A9122AA95F8}" dt="2024-02-18T22:48:06.552" v="2358" actId="21"/>
          <ac:spMkLst>
            <pc:docMk/>
            <pc:sldMk cId="2844604785" sldId="264"/>
            <ac:spMk id="19" creationId="{BECE7A34-9052-6E03-7A97-16BF03014EE1}"/>
          </ac:spMkLst>
        </pc:spChg>
      </pc:sldChg>
      <pc:sldChg chg="addSp delSp modSp add mod setBg modClrScheme chgLayout">
        <pc:chgData name="Sean O Fithcheallaigh" userId="47659c31-a575-4792-8be3-61268c4ee0d6" providerId="ADAL" clId="{B7574C7C-3686-460F-9B9F-2A9122AA95F8}" dt="2024-03-01T12:12:08.041" v="4791" actId="478"/>
        <pc:sldMkLst>
          <pc:docMk/>
          <pc:sldMk cId="3782082519" sldId="265"/>
        </pc:sldMkLst>
        <pc:spChg chg="mod ord">
          <ac:chgData name="Sean O Fithcheallaigh" userId="47659c31-a575-4792-8be3-61268c4ee0d6" providerId="ADAL" clId="{B7574C7C-3686-460F-9B9F-2A9122AA95F8}" dt="2024-02-25T21:00:38.529" v="2769" actId="120"/>
          <ac:spMkLst>
            <pc:docMk/>
            <pc:sldMk cId="3782082519" sldId="265"/>
            <ac:spMk id="2" creationId="{5EBC68A5-31C8-8E46-4543-933119126EA4}"/>
          </ac:spMkLst>
        </pc:spChg>
        <pc:spChg chg="del">
          <ac:chgData name="Sean O Fithcheallaigh" userId="47659c31-a575-4792-8be3-61268c4ee0d6" providerId="ADAL" clId="{B7574C7C-3686-460F-9B9F-2A9122AA95F8}" dt="2024-02-25T20:44:17.541" v="2549" actId="478"/>
          <ac:spMkLst>
            <pc:docMk/>
            <pc:sldMk cId="3782082519" sldId="265"/>
            <ac:spMk id="3" creationId="{883692FF-0424-E482-2817-86677FBB9EAC}"/>
          </ac:spMkLst>
        </pc:spChg>
        <pc:spChg chg="del">
          <ac:chgData name="Sean O Fithcheallaigh" userId="47659c31-a575-4792-8be3-61268c4ee0d6" providerId="ADAL" clId="{B7574C7C-3686-460F-9B9F-2A9122AA95F8}" dt="2024-02-25T20:44:18.437" v="2550" actId="478"/>
          <ac:spMkLst>
            <pc:docMk/>
            <pc:sldMk cId="3782082519" sldId="265"/>
            <ac:spMk id="4" creationId="{34DED446-234A-C834-8B07-E6D1D3AA7F65}"/>
          </ac:spMkLst>
        </pc:spChg>
        <pc:spChg chg="add del mod ord">
          <ac:chgData name="Sean O Fithcheallaigh" userId="47659c31-a575-4792-8be3-61268c4ee0d6" providerId="ADAL" clId="{B7574C7C-3686-460F-9B9F-2A9122AA95F8}" dt="2024-02-25T20:59:44.517" v="2733" actId="478"/>
          <ac:spMkLst>
            <pc:docMk/>
            <pc:sldMk cId="3782082519" sldId="265"/>
            <ac:spMk id="7" creationId="{3D6E6109-CA4B-8A9E-6839-BDB56B386AE5}"/>
          </ac:spMkLst>
        </pc:spChg>
        <pc:spChg chg="del">
          <ac:chgData name="Sean O Fithcheallaigh" userId="47659c31-a575-4792-8be3-61268c4ee0d6" providerId="ADAL" clId="{B7574C7C-3686-460F-9B9F-2A9122AA95F8}" dt="2024-02-21T13:47:50.211" v="2547" actId="478"/>
          <ac:spMkLst>
            <pc:docMk/>
            <pc:sldMk cId="3782082519" sldId="265"/>
            <ac:spMk id="8" creationId="{49616EDE-1929-BB49-E8B3-EA33C81C48CE}"/>
          </ac:spMkLst>
        </pc:spChg>
        <pc:spChg chg="del">
          <ac:chgData name="Sean O Fithcheallaigh" userId="47659c31-a575-4792-8be3-61268c4ee0d6" providerId="ADAL" clId="{B7574C7C-3686-460F-9B9F-2A9122AA95F8}" dt="2024-02-21T13:47:52.806" v="2548" actId="478"/>
          <ac:spMkLst>
            <pc:docMk/>
            <pc:sldMk cId="3782082519" sldId="265"/>
            <ac:spMk id="10" creationId="{2E011869-EC12-4DF2-2BF1-0C6545DACE4E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3" creationId="{9D4EFA77-B219-B3C7-6A7C-6F80AE811C7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4" creationId="{2C444DD1-9238-12EF-908C-1794A1DF0440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5" creationId="{4508A9F1-BA5D-F7C2-A8DF-679565A2D5FF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6" creationId="{39FA9E42-CAFB-48E3-6C47-14712A0460E1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7" creationId="{D21578CC-15CC-92EC-7229-046D5C3CEE6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8" creationId="{2BB441D9-104D-3543-0995-9785C504B36F}"/>
          </ac:spMkLst>
        </pc:spChg>
        <pc:spChg chg="del">
          <ac:chgData name="Sean O Fithcheallaigh" userId="47659c31-a575-4792-8be3-61268c4ee0d6" providerId="ADAL" clId="{B7574C7C-3686-460F-9B9F-2A9122AA95F8}" dt="2024-02-21T13:47:47.494" v="2546" actId="478"/>
          <ac:spMkLst>
            <pc:docMk/>
            <pc:sldMk cId="3782082519" sldId="265"/>
            <ac:spMk id="19" creationId="{6AC0E29E-2C9A-6E0C-3F63-C28C07190676}"/>
          </ac:spMkLst>
        </pc:spChg>
        <pc:picChg chg="add mod ord">
          <ac:chgData name="Sean O Fithcheallaigh" userId="47659c31-a575-4792-8be3-61268c4ee0d6" providerId="ADAL" clId="{B7574C7C-3686-460F-9B9F-2A9122AA95F8}" dt="2024-02-25T21:00:54.553" v="2771" actId="14100"/>
          <ac:picMkLst>
            <pc:docMk/>
            <pc:sldMk cId="3782082519" sldId="265"/>
            <ac:picMk id="6" creationId="{3392B3E4-AC63-EB8B-96D5-17FDDBE2504E}"/>
          </ac:picMkLst>
        </pc:picChg>
        <pc:cxnChg chg="add del">
          <ac:chgData name="Sean O Fithcheallaigh" userId="47659c31-a575-4792-8be3-61268c4ee0d6" providerId="ADAL" clId="{B7574C7C-3686-460F-9B9F-2A9122AA95F8}" dt="2024-03-01T12:12:06.719" v="4790" actId="478"/>
          <ac:cxnSpMkLst>
            <pc:docMk/>
            <pc:sldMk cId="3782082519" sldId="265"/>
            <ac:cxnSpMk id="7" creationId="{4E555686-663B-88A1-BB54-25F671CC518C}"/>
          </ac:cxnSpMkLst>
        </pc:cxnChg>
        <pc:cxnChg chg="add del mod">
          <ac:chgData name="Sean O Fithcheallaigh" userId="47659c31-a575-4792-8be3-61268c4ee0d6" providerId="ADAL" clId="{B7574C7C-3686-460F-9B9F-2A9122AA95F8}" dt="2024-03-01T12:12:08.041" v="4791" actId="478"/>
          <ac:cxnSpMkLst>
            <pc:docMk/>
            <pc:sldMk cId="3782082519" sldId="265"/>
            <ac:cxnSpMk id="8" creationId="{7908367A-3CB8-E6BA-E7C5-E24283B68140}"/>
          </ac:cxnSpMkLst>
        </pc:cxnChg>
      </pc:sldChg>
      <pc:sldChg chg="addSp delSp modSp new mod modClrScheme chgLayout">
        <pc:chgData name="Sean O Fithcheallaigh" userId="47659c31-a575-4792-8be3-61268c4ee0d6" providerId="ADAL" clId="{B7574C7C-3686-460F-9B9F-2A9122AA95F8}" dt="2024-03-01T13:35:43.920" v="5021" actId="20577"/>
        <pc:sldMkLst>
          <pc:docMk/>
          <pc:sldMk cId="3569103075" sldId="266"/>
        </pc:sldMkLst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2" creationId="{58A0204D-35E3-6FD5-EA9E-669E4C135158}"/>
          </ac:spMkLst>
        </pc:spChg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3" creationId="{4ACFB99E-B9F5-54A3-8557-98F72C48E0BE}"/>
          </ac:spMkLst>
        </pc:spChg>
        <pc:spChg chg="add mod ord">
          <ac:chgData name="Sean O Fithcheallaigh" userId="47659c31-a575-4792-8be3-61268c4ee0d6" providerId="ADAL" clId="{B7574C7C-3686-460F-9B9F-2A9122AA95F8}" dt="2024-03-01T13:35:43.920" v="5021" actId="20577"/>
          <ac:spMkLst>
            <pc:docMk/>
            <pc:sldMk cId="3569103075" sldId="266"/>
            <ac:spMk id="4" creationId="{508FEA84-3B56-F047-1C08-7BE2118BD8D1}"/>
          </ac:spMkLst>
        </pc:spChg>
        <pc:spChg chg="add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5" creationId="{C4C0E46C-8317-9684-2C90-0F282F80E8C6}"/>
          </ac:spMkLst>
        </pc:spChg>
      </pc:sldChg>
      <pc:sldChg chg="addSp delSp modSp add del mod modShow">
        <pc:chgData name="Sean O Fithcheallaigh" userId="47659c31-a575-4792-8be3-61268c4ee0d6" providerId="ADAL" clId="{B7574C7C-3686-460F-9B9F-2A9122AA95F8}" dt="2024-03-01T11:56:45.333" v="4631" actId="2696"/>
        <pc:sldMkLst>
          <pc:docMk/>
          <pc:sldMk cId="788743055" sldId="267"/>
        </pc:sldMkLst>
        <pc:spChg chg="del mod">
          <ac:chgData name="Sean O Fithcheallaigh" userId="47659c31-a575-4792-8be3-61268c4ee0d6" providerId="ADAL" clId="{B7574C7C-3686-460F-9B9F-2A9122AA95F8}" dt="2024-02-25T20:55:12.344" v="2613" actId="478"/>
          <ac:spMkLst>
            <pc:docMk/>
            <pc:sldMk cId="788743055" sldId="267"/>
            <ac:spMk id="2" creationId="{31E878F4-4676-0EB5-3DD7-1EBC366A2B7F}"/>
          </ac:spMkLst>
        </pc:spChg>
        <pc:spChg chg="add mod">
          <ac:chgData name="Sean O Fithcheallaigh" userId="47659c31-a575-4792-8be3-61268c4ee0d6" providerId="ADAL" clId="{B7574C7C-3686-460F-9B9F-2A9122AA95F8}" dt="2024-03-01T10:11:20.204" v="3680" actId="14100"/>
          <ac:spMkLst>
            <pc:docMk/>
            <pc:sldMk cId="788743055" sldId="267"/>
            <ac:spMk id="2" creationId="{BD34AF3A-C8F3-E7A7-4AE2-EBEB9D3FC005}"/>
          </ac:spMkLst>
        </pc:spChg>
        <pc:spChg chg="add mod">
          <ac:chgData name="Sean O Fithcheallaigh" userId="47659c31-a575-4792-8be3-61268c4ee0d6" providerId="ADAL" clId="{B7574C7C-3686-460F-9B9F-2A9122AA95F8}" dt="2024-02-25T20:56:38.479" v="2633" actId="27636"/>
          <ac:spMkLst>
            <pc:docMk/>
            <pc:sldMk cId="788743055" sldId="267"/>
            <ac:spMk id="3" creationId="{F48022CB-9AA6-E5AB-13E3-835BF32A1988}"/>
          </ac:spMkLst>
        </pc:spChg>
        <pc:spChg chg="add del mod">
          <ac:chgData name="Sean O Fithcheallaigh" userId="47659c31-a575-4792-8be3-61268c4ee0d6" providerId="ADAL" clId="{B7574C7C-3686-460F-9B9F-2A9122AA95F8}" dt="2024-02-25T20:55:18.455" v="2615" actId="478"/>
          <ac:spMkLst>
            <pc:docMk/>
            <pc:sldMk cId="788743055" sldId="267"/>
            <ac:spMk id="6" creationId="{3FF19241-6E07-24DC-DB1A-B9D0D31C53E9}"/>
          </ac:spMkLst>
        </pc:spChg>
        <pc:spChg chg="add mod">
          <ac:chgData name="Sean O Fithcheallaigh" userId="47659c31-a575-4792-8be3-61268c4ee0d6" providerId="ADAL" clId="{B7574C7C-3686-460F-9B9F-2A9122AA95F8}" dt="2024-02-25T20:56:00.275" v="2626" actId="27636"/>
          <ac:spMkLst>
            <pc:docMk/>
            <pc:sldMk cId="788743055" sldId="267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8T22:43:15.694" v="2334" actId="478"/>
          <ac:spMkLst>
            <pc:docMk/>
            <pc:sldMk cId="788743055" sldId="267"/>
            <ac:spMk id="10" creationId="{EBD7B968-9147-3196-3B41-5DCD0408049E}"/>
          </ac:spMkLst>
        </pc:spChg>
        <pc:spChg chg="mod">
          <ac:chgData name="Sean O Fithcheallaigh" userId="47659c31-a575-4792-8be3-61268c4ee0d6" providerId="ADAL" clId="{B7574C7C-3686-460F-9B9F-2A9122AA95F8}" dt="2024-02-25T20:56:05.020" v="2627" actId="14100"/>
          <ac:spMkLst>
            <pc:docMk/>
            <pc:sldMk cId="788743055" sldId="267"/>
            <ac:spMk id="15" creationId="{67D2BD6C-5B3A-C5A0-94AC-D0ECC15EEFBC}"/>
          </ac:spMkLst>
        </pc:spChg>
        <pc:spChg chg="add mod">
          <ac:chgData name="Sean O Fithcheallaigh" userId="47659c31-a575-4792-8be3-61268c4ee0d6" providerId="ADAL" clId="{B7574C7C-3686-460F-9B9F-2A9122AA95F8}" dt="2024-03-01T10:13:27.536" v="3815" actId="20577"/>
          <ac:spMkLst>
            <pc:docMk/>
            <pc:sldMk cId="788743055" sldId="267"/>
            <ac:spMk id="21" creationId="{5BD5151D-D594-C1F0-736A-745862DF5828}"/>
          </ac:spMkLst>
        </pc:spChg>
        <pc:picChg chg="add del mod">
          <ac:chgData name="Sean O Fithcheallaigh" userId="47659c31-a575-4792-8be3-61268c4ee0d6" providerId="ADAL" clId="{B7574C7C-3686-460F-9B9F-2A9122AA95F8}" dt="2024-02-19T18:33:54.978" v="2530" actId="478"/>
          <ac:picMkLst>
            <pc:docMk/>
            <pc:sldMk cId="788743055" sldId="267"/>
            <ac:picMk id="4" creationId="{5B56D578-CB51-F8CE-5FB9-835BB51C03E6}"/>
          </ac:picMkLst>
        </pc:picChg>
        <pc:picChg chg="add del mod">
          <ac:chgData name="Sean O Fithcheallaigh" userId="47659c31-a575-4792-8be3-61268c4ee0d6" providerId="ADAL" clId="{B7574C7C-3686-460F-9B9F-2A9122AA95F8}" dt="2024-02-29T21:19:41.357" v="2823" actId="478"/>
          <ac:picMkLst>
            <pc:docMk/>
            <pc:sldMk cId="788743055" sldId="267"/>
            <ac:picMk id="4" creationId="{6C8FD7A2-9490-5CDD-B6FB-D1FA5CEEBFAB}"/>
          </ac:picMkLst>
        </pc:picChg>
        <pc:picChg chg="add del mod">
          <ac:chgData name="Sean O Fithcheallaigh" userId="47659c31-a575-4792-8be3-61268c4ee0d6" providerId="ADAL" clId="{B7574C7C-3686-460F-9B9F-2A9122AA95F8}" dt="2024-02-26T20:30:45.561" v="2804" actId="478"/>
          <ac:picMkLst>
            <pc:docMk/>
            <pc:sldMk cId="788743055" sldId="267"/>
            <ac:picMk id="5" creationId="{330CED38-880D-1A6E-F2F5-50E784ED0B71}"/>
          </ac:picMkLst>
        </pc:picChg>
        <pc:picChg chg="add mod">
          <ac:chgData name="Sean O Fithcheallaigh" userId="47659c31-a575-4792-8be3-61268c4ee0d6" providerId="ADAL" clId="{B7574C7C-3686-460F-9B9F-2A9122AA95F8}" dt="2024-03-01T09:20:57.859" v="3332" actId="1076"/>
          <ac:picMkLst>
            <pc:docMk/>
            <pc:sldMk cId="788743055" sldId="267"/>
            <ac:picMk id="5" creationId="{51F48AE8-C823-16D1-87BC-5F7EEC1A80B6}"/>
          </ac:picMkLst>
        </pc:picChg>
        <pc:picChg chg="del">
          <ac:chgData name="Sean O Fithcheallaigh" userId="47659c31-a575-4792-8be3-61268c4ee0d6" providerId="ADAL" clId="{B7574C7C-3686-460F-9B9F-2A9122AA95F8}" dt="2024-02-18T22:42:49.899" v="2329" actId="478"/>
          <ac:picMkLst>
            <pc:docMk/>
            <pc:sldMk cId="788743055" sldId="267"/>
            <ac:picMk id="11" creationId="{67D64EEE-BB37-E2DC-9FC5-A3328D7FC911}"/>
          </ac:picMkLst>
        </pc:picChg>
      </pc:sldChg>
      <pc:sldChg chg="addSp delSp modSp add del mod">
        <pc:chgData name="Sean O Fithcheallaigh" userId="47659c31-a575-4792-8be3-61268c4ee0d6" providerId="ADAL" clId="{B7574C7C-3686-460F-9B9F-2A9122AA95F8}" dt="2024-02-26T20:30:41.201" v="2803" actId="47"/>
        <pc:sldMkLst>
          <pc:docMk/>
          <pc:sldMk cId="3408599131" sldId="268"/>
        </pc:sldMkLst>
        <pc:spChg chg="del mod">
          <ac:chgData name="Sean O Fithcheallaigh" userId="47659c31-a575-4792-8be3-61268c4ee0d6" providerId="ADAL" clId="{B7574C7C-3686-460F-9B9F-2A9122AA95F8}" dt="2024-02-25T20:58:31.355" v="2695" actId="478"/>
          <ac:spMkLst>
            <pc:docMk/>
            <pc:sldMk cId="3408599131" sldId="268"/>
            <ac:spMk id="2" creationId="{1FD7FD30-CABE-80F9-096F-63AAA66F52B5}"/>
          </ac:spMkLst>
        </pc:spChg>
        <pc:spChg chg="add del mod">
          <ac:chgData name="Sean O Fithcheallaigh" userId="47659c31-a575-4792-8be3-61268c4ee0d6" providerId="ADAL" clId="{B7574C7C-3686-460F-9B9F-2A9122AA95F8}" dt="2024-02-25T20:59:09.682" v="2724" actId="478"/>
          <ac:spMkLst>
            <pc:docMk/>
            <pc:sldMk cId="3408599131" sldId="268"/>
            <ac:spMk id="4" creationId="{CF819D37-CC28-C997-B316-4DDC2A705BBF}"/>
          </ac:spMkLst>
        </pc:spChg>
        <pc:spChg chg="add del mod">
          <ac:chgData name="Sean O Fithcheallaigh" userId="47659c31-a575-4792-8be3-61268c4ee0d6" providerId="ADAL" clId="{B7574C7C-3686-460F-9B9F-2A9122AA95F8}" dt="2024-02-25T20:59:11.685" v="2725" actId="478"/>
          <ac:spMkLst>
            <pc:docMk/>
            <pc:sldMk cId="3408599131" sldId="268"/>
            <ac:spMk id="7" creationId="{6593DADC-E7CF-42DE-0ADB-18193877E327}"/>
          </ac:spMkLst>
        </pc:spChg>
        <pc:spChg chg="del">
          <ac:chgData name="Sean O Fithcheallaigh" userId="47659c31-a575-4792-8be3-61268c4ee0d6" providerId="ADAL" clId="{B7574C7C-3686-460F-9B9F-2A9122AA95F8}" dt="2024-02-18T22:47:58.766" v="2357" actId="478"/>
          <ac:spMkLst>
            <pc:docMk/>
            <pc:sldMk cId="3408599131" sldId="268"/>
            <ac:spMk id="8" creationId="{ECDC8963-F3CA-1767-4B50-D3AA031E3DD1}"/>
          </ac:spMkLst>
        </pc:spChg>
        <pc:spChg chg="add mod">
          <ac:chgData name="Sean O Fithcheallaigh" userId="47659c31-a575-4792-8be3-61268c4ee0d6" providerId="ADAL" clId="{B7574C7C-3686-460F-9B9F-2A9122AA95F8}" dt="2024-02-25T20:59:22.551" v="2730" actId="27636"/>
          <ac:spMkLst>
            <pc:docMk/>
            <pc:sldMk cId="3408599131" sldId="268"/>
            <ac:spMk id="8" creationId="{F81BE618-FCDB-5266-C293-407EFD814C8B}"/>
          </ac:spMkLst>
        </pc:spChg>
        <pc:spChg chg="mod">
          <ac:chgData name="Sean O Fithcheallaigh" userId="47659c31-a575-4792-8be3-61268c4ee0d6" providerId="ADAL" clId="{B7574C7C-3686-460F-9B9F-2A9122AA95F8}" dt="2024-02-25T20:58:18.681" v="2693" actId="14100"/>
          <ac:spMkLst>
            <pc:docMk/>
            <pc:sldMk cId="3408599131" sldId="268"/>
            <ac:spMk id="15" creationId="{4FC66C9B-35CF-0185-FDAA-B671BF099103}"/>
          </ac:spMkLst>
        </pc:spChg>
        <pc:spChg chg="add mod">
          <ac:chgData name="Sean O Fithcheallaigh" userId="47659c31-a575-4792-8be3-61268c4ee0d6" providerId="ADAL" clId="{B7574C7C-3686-460F-9B9F-2A9122AA95F8}" dt="2024-02-25T20:58:11.230" v="2691" actId="1076"/>
          <ac:spMkLst>
            <pc:docMk/>
            <pc:sldMk cId="3408599131" sldId="268"/>
            <ac:spMk id="19" creationId="{BECE7A34-9052-6E03-7A97-16BF03014EE1}"/>
          </ac:spMkLst>
        </pc:spChg>
        <pc:picChg chg="del">
          <ac:chgData name="Sean O Fithcheallaigh" userId="47659c31-a575-4792-8be3-61268c4ee0d6" providerId="ADAL" clId="{B7574C7C-3686-460F-9B9F-2A9122AA95F8}" dt="2024-02-18T22:47:54.990" v="2356" actId="478"/>
          <ac:picMkLst>
            <pc:docMk/>
            <pc:sldMk cId="3408599131" sldId="268"/>
            <ac:picMk id="4" creationId="{12015CF4-D7D8-79EE-6E57-27DB24F8A48D}"/>
          </ac:picMkLst>
        </pc:picChg>
        <pc:picChg chg="add del mod">
          <ac:chgData name="Sean O Fithcheallaigh" userId="47659c31-a575-4792-8be3-61268c4ee0d6" providerId="ADAL" clId="{B7574C7C-3686-460F-9B9F-2A9122AA95F8}" dt="2024-02-19T18:34:42.817" v="2537" actId="478"/>
          <ac:picMkLst>
            <pc:docMk/>
            <pc:sldMk cId="3408599131" sldId="268"/>
            <ac:picMk id="4" creationId="{F564CC6F-E1BB-7D18-F960-40635C6E8692}"/>
          </ac:picMkLst>
        </pc:picChg>
        <pc:picChg chg="add mod">
          <ac:chgData name="Sean O Fithcheallaigh" userId="47659c31-a575-4792-8be3-61268c4ee0d6" providerId="ADAL" clId="{B7574C7C-3686-460F-9B9F-2A9122AA95F8}" dt="2024-02-25T20:59:28.994" v="2731" actId="14100"/>
          <ac:picMkLst>
            <pc:docMk/>
            <pc:sldMk cId="3408599131" sldId="268"/>
            <ac:picMk id="6" creationId="{F92B1EA3-86C8-9D8D-6A8B-50BE3769FEB7}"/>
          </ac:picMkLst>
        </pc:picChg>
      </pc:sldChg>
      <pc:sldChg chg="modSp new del mod">
        <pc:chgData name="Sean O Fithcheallaigh" userId="47659c31-a575-4792-8be3-61268c4ee0d6" providerId="ADAL" clId="{B7574C7C-3686-460F-9B9F-2A9122AA95F8}" dt="2024-03-01T11:48:14.863" v="4604" actId="47"/>
        <pc:sldMkLst>
          <pc:docMk/>
          <pc:sldMk cId="2550028783" sldId="269"/>
        </pc:sldMkLst>
        <pc:spChg chg="mod">
          <ac:chgData name="Sean O Fithcheallaigh" userId="47659c31-a575-4792-8be3-61268c4ee0d6" providerId="ADAL" clId="{B7574C7C-3686-460F-9B9F-2A9122AA95F8}" dt="2024-02-19T17:20:50.929" v="2373" actId="20577"/>
          <ac:spMkLst>
            <pc:docMk/>
            <pc:sldMk cId="2550028783" sldId="269"/>
            <ac:spMk id="2" creationId="{17058185-E9E4-FA65-C4BE-A187A1D7107B}"/>
          </ac:spMkLst>
        </pc:spChg>
      </pc:sldChg>
      <pc:sldChg chg="addSp delSp modSp add mod ord">
        <pc:chgData name="Sean O Fithcheallaigh" userId="47659c31-a575-4792-8be3-61268c4ee0d6" providerId="ADAL" clId="{B7574C7C-3686-460F-9B9F-2A9122AA95F8}" dt="2024-03-01T13:02:20.733" v="4996" actId="27636"/>
        <pc:sldMkLst>
          <pc:docMk/>
          <pc:sldMk cId="1050643754" sldId="270"/>
        </pc:sldMkLst>
        <pc:spChg chg="mod">
          <ac:chgData name="Sean O Fithcheallaigh" userId="47659c31-a575-4792-8be3-61268c4ee0d6" providerId="ADAL" clId="{B7574C7C-3686-460F-9B9F-2A9122AA95F8}" dt="2024-03-01T13:02:20.733" v="4996" actId="27636"/>
          <ac:spMkLst>
            <pc:docMk/>
            <pc:sldMk cId="1050643754" sldId="270"/>
            <ac:spMk id="3" creationId="{546C1097-9E88-BBC4-17C5-E68E3FDD9D52}"/>
          </ac:spMkLst>
        </pc:spChg>
        <pc:spChg chg="mod">
          <ac:chgData name="Sean O Fithcheallaigh" userId="47659c31-a575-4792-8be3-61268c4ee0d6" providerId="ADAL" clId="{B7574C7C-3686-460F-9B9F-2A9122AA95F8}" dt="2024-03-01T10:58:36.232" v="4547" actId="1076"/>
          <ac:spMkLst>
            <pc:docMk/>
            <pc:sldMk cId="1050643754" sldId="270"/>
            <ac:spMk id="8" creationId="{6C0F12F4-24FC-492A-8834-CEBD26CB31E4}"/>
          </ac:spMkLst>
        </pc:spChg>
        <pc:spChg chg="mod">
          <ac:chgData name="Sean O Fithcheallaigh" userId="47659c31-a575-4792-8be3-61268c4ee0d6" providerId="ADAL" clId="{B7574C7C-3686-460F-9B9F-2A9122AA95F8}" dt="2024-03-01T10:58:42.354" v="4549" actId="1076"/>
          <ac:spMkLst>
            <pc:docMk/>
            <pc:sldMk cId="1050643754" sldId="270"/>
            <ac:spMk id="15" creationId="{A8E7C9D0-73CD-6E5F-4ED1-688BDA99F0C9}"/>
          </ac:spMkLst>
        </pc:spChg>
        <pc:picChg chg="add del mod">
          <ac:chgData name="Sean O Fithcheallaigh" userId="47659c31-a575-4792-8be3-61268c4ee0d6" providerId="ADAL" clId="{B7574C7C-3686-460F-9B9F-2A9122AA95F8}" dt="2024-03-01T11:47:38.207" v="4594" actId="478"/>
          <ac:picMkLst>
            <pc:docMk/>
            <pc:sldMk cId="1050643754" sldId="270"/>
            <ac:picMk id="4" creationId="{AF60555F-1F68-7CA3-55A9-7BBE9503217D}"/>
          </ac:picMkLst>
        </pc:picChg>
        <pc:picChg chg="add del mod">
          <ac:chgData name="Sean O Fithcheallaigh" userId="47659c31-a575-4792-8be3-61268c4ee0d6" providerId="ADAL" clId="{B7574C7C-3686-460F-9B9F-2A9122AA95F8}" dt="2024-02-29T21:38:17.657" v="2957" actId="478"/>
          <ac:picMkLst>
            <pc:docMk/>
            <pc:sldMk cId="1050643754" sldId="270"/>
            <ac:picMk id="4" creationId="{E71569E2-0665-CFE8-D52C-6E118F663240}"/>
          </ac:picMkLst>
        </pc:picChg>
        <pc:picChg chg="del">
          <ac:chgData name="Sean O Fithcheallaigh" userId="47659c31-a575-4792-8be3-61268c4ee0d6" providerId="ADAL" clId="{B7574C7C-3686-460F-9B9F-2A9122AA95F8}" dt="2024-02-29T21:35:38.194" v="2942" actId="478"/>
          <ac:picMkLst>
            <pc:docMk/>
            <pc:sldMk cId="1050643754" sldId="270"/>
            <ac:picMk id="5" creationId="{95285735-7D21-C89D-0CA0-C3ED266053E3}"/>
          </ac:picMkLst>
        </pc:picChg>
        <pc:picChg chg="add mod">
          <ac:chgData name="Sean O Fithcheallaigh" userId="47659c31-a575-4792-8be3-61268c4ee0d6" providerId="ADAL" clId="{B7574C7C-3686-460F-9B9F-2A9122AA95F8}" dt="2024-03-01T11:56:30.065" v="4630" actId="1076"/>
          <ac:picMkLst>
            <pc:docMk/>
            <pc:sldMk cId="1050643754" sldId="270"/>
            <ac:picMk id="6" creationId="{F9F984DD-124A-3185-0D2B-083A23F13092}"/>
          </ac:picMkLst>
        </pc:picChg>
        <pc:picChg chg="add del mod">
          <ac:chgData name="Sean O Fithcheallaigh" userId="47659c31-a575-4792-8be3-61268c4ee0d6" providerId="ADAL" clId="{B7574C7C-3686-460F-9B9F-2A9122AA95F8}" dt="2024-03-01T11:19:12.517" v="4550" actId="478"/>
          <ac:picMkLst>
            <pc:docMk/>
            <pc:sldMk cId="1050643754" sldId="270"/>
            <ac:picMk id="7" creationId="{5C93D92E-D605-444D-144C-ECE7253742D0}"/>
          </ac:picMkLst>
        </pc:picChg>
      </pc:sldChg>
      <pc:sldChg chg="addSp delSp modSp new del mod chgLayout">
        <pc:chgData name="Sean O Fithcheallaigh" userId="47659c31-a575-4792-8be3-61268c4ee0d6" providerId="ADAL" clId="{B7574C7C-3686-460F-9B9F-2A9122AA95F8}" dt="2024-02-19T17:58:21.190" v="2514" actId="2696"/>
        <pc:sldMkLst>
          <pc:docMk/>
          <pc:sldMk cId="3480506106" sldId="270"/>
        </pc:sldMkLst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2" creationId="{C09E1CC4-5830-2FC9-E02C-5F6CE4DE745B}"/>
          </ac:spMkLst>
        </pc:spChg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3" creationId="{CA39CA83-A003-68F8-81FF-92376FA2E8AE}"/>
          </ac:spMkLst>
        </pc:spChg>
        <pc:spChg chg="add mod ord">
          <ac:chgData name="Sean O Fithcheallaigh" userId="47659c31-a575-4792-8be3-61268c4ee0d6" providerId="ADAL" clId="{B7574C7C-3686-460F-9B9F-2A9122AA95F8}" dt="2024-02-19T17:24:29.822" v="2383" actId="20577"/>
          <ac:spMkLst>
            <pc:docMk/>
            <pc:sldMk cId="3480506106" sldId="270"/>
            <ac:spMk id="4" creationId="{DD8325DC-4CFF-36CF-00DB-5C92AD91E987}"/>
          </ac:spMkLst>
        </pc:spChg>
        <pc:spChg chg="add del mod ord">
          <ac:chgData name="Sean O Fithcheallaigh" userId="47659c31-a575-4792-8be3-61268c4ee0d6" providerId="ADAL" clId="{B7574C7C-3686-460F-9B9F-2A9122AA95F8}" dt="2024-02-19T17:24:15.875" v="2376" actId="478"/>
          <ac:spMkLst>
            <pc:docMk/>
            <pc:sldMk cId="3480506106" sldId="270"/>
            <ac:spMk id="5" creationId="{CFCF19CB-6D49-10EA-2F14-0CF837EA42B8}"/>
          </ac:spMkLst>
        </pc:spChg>
        <pc:spChg chg="add mod">
          <ac:chgData name="Sean O Fithcheallaigh" userId="47659c31-a575-4792-8be3-61268c4ee0d6" providerId="ADAL" clId="{B7574C7C-3686-460F-9B9F-2A9122AA95F8}" dt="2024-02-19T17:26:38.933" v="2480" actId="1076"/>
          <ac:spMkLst>
            <pc:docMk/>
            <pc:sldMk cId="3480506106" sldId="270"/>
            <ac:spMk id="6" creationId="{7476A7BC-65F3-83A2-8277-9206C20A27A9}"/>
          </ac:spMkLst>
        </pc:spChg>
        <pc:spChg chg="add mod">
          <ac:chgData name="Sean O Fithcheallaigh" userId="47659c31-a575-4792-8be3-61268c4ee0d6" providerId="ADAL" clId="{B7574C7C-3686-460F-9B9F-2A9122AA95F8}" dt="2024-02-19T17:30:31.580" v="2513" actId="20577"/>
          <ac:spMkLst>
            <pc:docMk/>
            <pc:sldMk cId="3480506106" sldId="270"/>
            <ac:spMk id="7" creationId="{C120372E-61A6-C062-A27C-DDD1EEBD1880}"/>
          </ac:spMkLst>
        </pc:spChg>
      </pc:sldChg>
      <pc:sldChg chg="addSp delSp modSp add mod">
        <pc:chgData name="Sean O Fithcheallaigh" userId="47659c31-a575-4792-8be3-61268c4ee0d6" providerId="ADAL" clId="{B7574C7C-3686-460F-9B9F-2A9122AA95F8}" dt="2024-03-01T13:05:33.112" v="5001" actId="1076"/>
        <pc:sldMkLst>
          <pc:docMk/>
          <pc:sldMk cId="1816625563" sldId="271"/>
        </pc:sldMkLst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2" creationId="{B9847C69-25BA-99FD-FCC1-4BFDD2148656}"/>
          </ac:spMkLst>
        </pc:spChg>
        <pc:spChg chg="mod">
          <ac:chgData name="Sean O Fithcheallaigh" userId="47659c31-a575-4792-8be3-61268c4ee0d6" providerId="ADAL" clId="{B7574C7C-3686-460F-9B9F-2A9122AA95F8}" dt="2024-03-01T13:02:14.656" v="4992" actId="27636"/>
          <ac:spMkLst>
            <pc:docMk/>
            <pc:sldMk cId="1816625563" sldId="271"/>
            <ac:spMk id="3" creationId="{2D54498E-2E1C-278F-44CE-3BFE5BB6C639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5" creationId="{6E1994ED-ACC1-453C-1A15-90BADF438356}"/>
          </ac:spMkLst>
        </pc:spChg>
        <pc:spChg chg="add del mod">
          <ac:chgData name="Sean O Fithcheallaigh" userId="47659c31-a575-4792-8be3-61268c4ee0d6" providerId="ADAL" clId="{B7574C7C-3686-460F-9B9F-2A9122AA95F8}" dt="2024-03-01T10:23:01.860" v="4047" actId="478"/>
          <ac:spMkLst>
            <pc:docMk/>
            <pc:sldMk cId="1816625563" sldId="271"/>
            <ac:spMk id="6" creationId="{7C76B56D-98DC-21BD-0847-50F80FF8D29B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7" creationId="{039AACAB-F6C4-B140-A2D7-9F1C1AE826D6}"/>
          </ac:spMkLst>
        </pc:spChg>
        <pc:spChg chg="mod">
          <ac:chgData name="Sean O Fithcheallaigh" userId="47659c31-a575-4792-8be3-61268c4ee0d6" providerId="ADAL" clId="{B7574C7C-3686-460F-9B9F-2A9122AA95F8}" dt="2024-03-01T11:52:40.755" v="4629" actId="113"/>
          <ac:spMkLst>
            <pc:docMk/>
            <pc:sldMk cId="1816625563" sldId="271"/>
            <ac:spMk id="8" creationId="{75270068-906F-74E3-DED9-9B74726E881F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9" creationId="{2AA988B1-CDDF-5E2E-AD41-60F6E6F1B80F}"/>
          </ac:spMkLst>
        </pc:spChg>
        <pc:spChg chg="add mod">
          <ac:chgData name="Sean O Fithcheallaigh" userId="47659c31-a575-4792-8be3-61268c4ee0d6" providerId="ADAL" clId="{B7574C7C-3686-460F-9B9F-2A9122AA95F8}" dt="2024-03-01T13:05:21.759" v="4999" actId="1076"/>
          <ac:spMkLst>
            <pc:docMk/>
            <pc:sldMk cId="1816625563" sldId="271"/>
            <ac:spMk id="10" creationId="{33F4C7AC-8235-3542-1B93-B5263AE0BD4B}"/>
          </ac:spMkLst>
        </pc:spChg>
        <pc:spChg chg="add mod">
          <ac:chgData name="Sean O Fithcheallaigh" userId="47659c31-a575-4792-8be3-61268c4ee0d6" providerId="ADAL" clId="{B7574C7C-3686-460F-9B9F-2A9122AA95F8}" dt="2024-03-01T13:05:25.768" v="5000" actId="1076"/>
          <ac:spMkLst>
            <pc:docMk/>
            <pc:sldMk cId="1816625563" sldId="271"/>
            <ac:spMk id="11" creationId="{125072F5-A7EF-09C3-F2CF-8A98038B404C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2" creationId="{2BEBB406-4EE1-7F49-CB20-FCFCE9109217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3" creationId="{80FEACFC-4BB9-106A-CC00-790D011DCE97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4" creationId="{116A4A6C-0422-0C8E-572D-AFCC1761F459}"/>
          </ac:spMkLst>
        </pc:spChg>
        <pc:spChg chg="mod">
          <ac:chgData name="Sean O Fithcheallaigh" userId="47659c31-a575-4792-8be3-61268c4ee0d6" providerId="ADAL" clId="{B7574C7C-3686-460F-9B9F-2A9122AA95F8}" dt="2024-03-01T10:56:45.479" v="4419" actId="1076"/>
          <ac:spMkLst>
            <pc:docMk/>
            <pc:sldMk cId="1816625563" sldId="271"/>
            <ac:spMk id="15" creationId="{A4606749-4EEB-B3B0-5952-FBE065DCB761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6" creationId="{3C7DAFD1-7AEB-441A-B531-99FF572A3B97}"/>
          </ac:spMkLst>
        </pc:spChg>
        <pc:picChg chg="del mod">
          <ac:chgData name="Sean O Fithcheallaigh" userId="47659c31-a575-4792-8be3-61268c4ee0d6" providerId="ADAL" clId="{B7574C7C-3686-460F-9B9F-2A9122AA95F8}" dt="2024-03-01T13:01:40.085" v="4981" actId="478"/>
          <ac:picMkLst>
            <pc:docMk/>
            <pc:sldMk cId="1816625563" sldId="271"/>
            <ac:picMk id="4" creationId="{52BE103E-19D1-4D2A-5327-9DFA22AD801C}"/>
          </ac:picMkLst>
        </pc:picChg>
        <pc:picChg chg="add del mod">
          <ac:chgData name="Sean O Fithcheallaigh" userId="47659c31-a575-4792-8be3-61268c4ee0d6" providerId="ADAL" clId="{B7574C7C-3686-460F-9B9F-2A9122AA95F8}" dt="2024-02-29T21:37:58.704" v="2956" actId="478"/>
          <ac:picMkLst>
            <pc:docMk/>
            <pc:sldMk cId="1816625563" sldId="271"/>
            <ac:picMk id="5" creationId="{6D35CE97-1085-FE36-C16D-0560DE2CF67B}"/>
          </ac:picMkLst>
        </pc:picChg>
        <pc:picChg chg="add mod">
          <ac:chgData name="Sean O Fithcheallaigh" userId="47659c31-a575-4792-8be3-61268c4ee0d6" providerId="ADAL" clId="{B7574C7C-3686-460F-9B9F-2A9122AA95F8}" dt="2024-03-01T13:02:06.015" v="4988" actId="1076"/>
          <ac:picMkLst>
            <pc:docMk/>
            <pc:sldMk cId="1816625563" sldId="271"/>
            <ac:picMk id="20" creationId="{2739967D-8659-6E7B-E8F0-B9F05B82D844}"/>
          </ac:picMkLst>
        </pc:picChg>
      </pc:sldChg>
      <pc:sldChg chg="addSp delSp modSp new del mod">
        <pc:chgData name="Sean O Fithcheallaigh" userId="47659c31-a575-4792-8be3-61268c4ee0d6" providerId="ADAL" clId="{B7574C7C-3686-460F-9B9F-2A9122AA95F8}" dt="2024-03-01T10:46:14.268" v="4412" actId="2696"/>
        <pc:sldMkLst>
          <pc:docMk/>
          <pc:sldMk cId="1026439507" sldId="272"/>
        </pc:sldMkLst>
        <pc:spChg chg="mod">
          <ac:chgData name="Sean O Fithcheallaigh" userId="47659c31-a575-4792-8be3-61268c4ee0d6" providerId="ADAL" clId="{B7574C7C-3686-460F-9B9F-2A9122AA95F8}" dt="2024-03-01T10:45:30.466" v="4401" actId="20577"/>
          <ac:spMkLst>
            <pc:docMk/>
            <pc:sldMk cId="1026439507" sldId="272"/>
            <ac:spMk id="2" creationId="{3718594A-E618-1E34-88BE-5D110F0121DA}"/>
          </ac:spMkLst>
        </pc:spChg>
        <pc:spChg chg="del">
          <ac:chgData name="Sean O Fithcheallaigh" userId="47659c31-a575-4792-8be3-61268c4ee0d6" providerId="ADAL" clId="{B7574C7C-3686-460F-9B9F-2A9122AA95F8}" dt="2024-03-01T10:45:44.719" v="4402" actId="3680"/>
          <ac:spMkLst>
            <pc:docMk/>
            <pc:sldMk cId="1026439507" sldId="272"/>
            <ac:spMk id="3" creationId="{EEFF6C59-0EEA-9083-3EFD-A9DAE4CFE54C}"/>
          </ac:spMkLst>
        </pc:spChg>
        <pc:spChg chg="add del mod">
          <ac:chgData name="Sean O Fithcheallaigh" userId="47659c31-a575-4792-8be3-61268c4ee0d6" providerId="ADAL" clId="{B7574C7C-3686-460F-9B9F-2A9122AA95F8}" dt="2024-03-01T10:45:54.790" v="4404" actId="3680"/>
          <ac:spMkLst>
            <pc:docMk/>
            <pc:sldMk cId="1026439507" sldId="272"/>
            <ac:spMk id="6" creationId="{689A3422-175E-248D-3980-A1CC9CAB8577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3-01T10:45:48.646" v="4403" actId="478"/>
          <ac:graphicFrameMkLst>
            <pc:docMk/>
            <pc:sldMk cId="1026439507" sldId="272"/>
            <ac:graphicFrameMk id="4" creationId="{B5BC0B6A-0926-B9D2-E165-6614C4FEECE6}"/>
          </ac:graphicFrameMkLst>
        </pc:graphicFrameChg>
        <pc:graphicFrameChg chg="add mod ord modGraphic">
          <ac:chgData name="Sean O Fithcheallaigh" userId="47659c31-a575-4792-8be3-61268c4ee0d6" providerId="ADAL" clId="{B7574C7C-3686-460F-9B9F-2A9122AA95F8}" dt="2024-03-01T10:46:00.237" v="4411" actId="20577"/>
          <ac:graphicFrameMkLst>
            <pc:docMk/>
            <pc:sldMk cId="1026439507" sldId="272"/>
            <ac:graphicFrameMk id="7" creationId="{488429F6-FC39-2FCE-4DAA-C06E4E9085EF}"/>
          </ac:graphicFrameMkLst>
        </pc:graphicFrameChg>
      </pc:sldChg>
      <pc:sldChg chg="modSp add mod ord">
        <pc:chgData name="Sean O Fithcheallaigh" userId="47659c31-a575-4792-8be3-61268c4ee0d6" providerId="ADAL" clId="{B7574C7C-3686-460F-9B9F-2A9122AA95F8}" dt="2024-03-01T12:01:17.192" v="4758" actId="20577"/>
        <pc:sldMkLst>
          <pc:docMk/>
          <pc:sldMk cId="2456818696" sldId="272"/>
        </pc:sldMkLst>
        <pc:spChg chg="mod">
          <ac:chgData name="Sean O Fithcheallaigh" userId="47659c31-a575-4792-8be3-61268c4ee0d6" providerId="ADAL" clId="{B7574C7C-3686-460F-9B9F-2A9122AA95F8}" dt="2024-03-01T12:01:17.192" v="4758" actId="20577"/>
          <ac:spMkLst>
            <pc:docMk/>
            <pc:sldMk cId="2456818696" sldId="272"/>
            <ac:spMk id="4" creationId="{7BA22027-27B1-D9EB-8EFB-ADC3ECCC5B0A}"/>
          </ac:spMkLst>
        </pc:spChg>
      </pc:sldChg>
      <pc:sldChg chg="addSp delSp modSp add del mod">
        <pc:chgData name="Sean O Fithcheallaigh" userId="47659c31-a575-4792-8be3-61268c4ee0d6" providerId="ADAL" clId="{B7574C7C-3686-460F-9B9F-2A9122AA95F8}" dt="2024-03-01T12:11:22.862" v="4776" actId="47"/>
        <pc:sldMkLst>
          <pc:docMk/>
          <pc:sldMk cId="2099883357" sldId="273"/>
        </pc:sldMkLst>
        <pc:picChg chg="del">
          <ac:chgData name="Sean O Fithcheallaigh" userId="47659c31-a575-4792-8be3-61268c4ee0d6" providerId="ADAL" clId="{B7574C7C-3686-460F-9B9F-2A9122AA95F8}" dt="2024-03-01T12:09:44.648" v="4760" actId="478"/>
          <ac:picMkLst>
            <pc:docMk/>
            <pc:sldMk cId="2099883357" sldId="273"/>
            <ac:picMk id="6" creationId="{5D312293-E0B2-728C-1765-1ED3ABEB6D51}"/>
          </ac:picMkLst>
        </pc:picChg>
        <pc:picChg chg="add mod">
          <ac:chgData name="Sean O Fithcheallaigh" userId="47659c31-a575-4792-8be3-61268c4ee0d6" providerId="ADAL" clId="{B7574C7C-3686-460F-9B9F-2A9122AA95F8}" dt="2024-03-01T12:10:49.849" v="4771" actId="1076"/>
          <ac:picMkLst>
            <pc:docMk/>
            <pc:sldMk cId="2099883357" sldId="273"/>
            <ac:picMk id="7" creationId="{6B16B959-E4A3-849F-7F70-B7166F7CB672}"/>
          </ac:picMkLst>
        </pc:picChg>
      </pc:sldChg>
      <pc:sldChg chg="addSp delSp modSp add mod">
        <pc:chgData name="Sean O Fithcheallaigh" userId="47659c31-a575-4792-8be3-61268c4ee0d6" providerId="ADAL" clId="{B7574C7C-3686-460F-9B9F-2A9122AA95F8}" dt="2024-03-01T12:15:36.448" v="4948" actId="14100"/>
        <pc:sldMkLst>
          <pc:docMk/>
          <pc:sldMk cId="3914633024" sldId="273"/>
        </pc:sldMkLst>
        <pc:picChg chg="del">
          <ac:chgData name="Sean O Fithcheallaigh" userId="47659c31-a575-4792-8be3-61268c4ee0d6" providerId="ADAL" clId="{B7574C7C-3686-460F-9B9F-2A9122AA95F8}" dt="2024-03-01T12:11:28.535" v="4778" actId="478"/>
          <ac:picMkLst>
            <pc:docMk/>
            <pc:sldMk cId="3914633024" sldId="273"/>
            <ac:picMk id="6" creationId="{835B86B4-23D6-A9D9-457A-18029F9DB9E4}"/>
          </ac:picMkLst>
        </pc:picChg>
        <pc:picChg chg="add del mod">
          <ac:chgData name="Sean O Fithcheallaigh" userId="47659c31-a575-4792-8be3-61268c4ee0d6" providerId="ADAL" clId="{B7574C7C-3686-460F-9B9F-2A9122AA95F8}" dt="2024-03-01T12:14:59.107" v="4945" actId="478"/>
          <ac:picMkLst>
            <pc:docMk/>
            <pc:sldMk cId="3914633024" sldId="273"/>
            <ac:picMk id="9" creationId="{58F00289-DF2D-4AE4-63F3-8C31DAFACEE8}"/>
          </ac:picMkLst>
        </pc:picChg>
        <pc:picChg chg="add mod">
          <ac:chgData name="Sean O Fithcheallaigh" userId="47659c31-a575-4792-8be3-61268c4ee0d6" providerId="ADAL" clId="{B7574C7C-3686-460F-9B9F-2A9122AA95F8}" dt="2024-03-01T12:15:36.448" v="4948" actId="14100"/>
          <ac:picMkLst>
            <pc:docMk/>
            <pc:sldMk cId="3914633024" sldId="273"/>
            <ac:picMk id="11" creationId="{3561B25C-7FAB-0B23-A884-D09827853F02}"/>
          </ac:picMkLst>
        </pc:picChg>
        <pc:cxnChg chg="del">
          <ac:chgData name="Sean O Fithcheallaigh" userId="47659c31-a575-4792-8be3-61268c4ee0d6" providerId="ADAL" clId="{B7574C7C-3686-460F-9B9F-2A9122AA95F8}" dt="2024-03-01T12:12:24.309" v="4795" actId="478"/>
          <ac:cxnSpMkLst>
            <pc:docMk/>
            <pc:sldMk cId="3914633024" sldId="273"/>
            <ac:cxnSpMk id="7" creationId="{24B8AC16-1488-3FB6-8B67-8B72F784E874}"/>
          </ac:cxnSpMkLst>
        </pc:cxnChg>
        <pc:cxnChg chg="del">
          <ac:chgData name="Sean O Fithcheallaigh" userId="47659c31-a575-4792-8be3-61268c4ee0d6" providerId="ADAL" clId="{B7574C7C-3686-460F-9B9F-2A9122AA95F8}" dt="2024-03-01T12:12:11.935" v="4792" actId="478"/>
          <ac:cxnSpMkLst>
            <pc:docMk/>
            <pc:sldMk cId="3914633024" sldId="273"/>
            <ac:cxnSpMk id="8" creationId="{353F2097-FDB3-0AE4-EC65-8E622B4DA206}"/>
          </ac:cxnSpMkLst>
        </pc:cxnChg>
      </pc:sldChg>
      <pc:sldChg chg="modSp add mod ord">
        <pc:chgData name="Sean O Fithcheallaigh" userId="47659c31-a575-4792-8be3-61268c4ee0d6" providerId="ADAL" clId="{B7574C7C-3686-460F-9B9F-2A9122AA95F8}" dt="2024-03-01T12:17:26.597" v="4977" actId="20577"/>
        <pc:sldMkLst>
          <pc:docMk/>
          <pc:sldMk cId="514336153" sldId="274"/>
        </pc:sldMkLst>
        <pc:spChg chg="mod">
          <ac:chgData name="Sean O Fithcheallaigh" userId="47659c31-a575-4792-8be3-61268c4ee0d6" providerId="ADAL" clId="{B7574C7C-3686-460F-9B9F-2A9122AA95F8}" dt="2024-03-01T12:17:26.597" v="4977" actId="20577"/>
          <ac:spMkLst>
            <pc:docMk/>
            <pc:sldMk cId="514336153" sldId="274"/>
            <ac:spMk id="4" creationId="{8556B55C-8D4A-A20E-7877-C41CBC01F12E}"/>
          </ac:spMkLst>
        </pc:spChg>
      </pc:sldChg>
      <pc:sldChg chg="new del">
        <pc:chgData name="Sean O Fithcheallaigh" userId="47659c31-a575-4792-8be3-61268c4ee0d6" providerId="ADAL" clId="{B7574C7C-3686-460F-9B9F-2A9122AA95F8}" dt="2024-03-01T12:20:12.161" v="4979" actId="47"/>
        <pc:sldMkLst>
          <pc:docMk/>
          <pc:sldMk cId="844995378" sldId="275"/>
        </pc:sldMkLst>
      </pc:sldChg>
      <pc:sldChg chg="modSp new mod">
        <pc:chgData name="Sean O Fithcheallaigh" userId="47659c31-a575-4792-8be3-61268c4ee0d6" providerId="ADAL" clId="{B7574C7C-3686-460F-9B9F-2A9122AA95F8}" dt="2024-03-01T13:45:38.718" v="5655" actId="20577"/>
        <pc:sldMkLst>
          <pc:docMk/>
          <pc:sldMk cId="3459907314" sldId="275"/>
        </pc:sldMkLst>
        <pc:spChg chg="mod">
          <ac:chgData name="Sean O Fithcheallaigh" userId="47659c31-a575-4792-8be3-61268c4ee0d6" providerId="ADAL" clId="{B7574C7C-3686-460F-9B9F-2A9122AA95F8}" dt="2024-03-01T13:38:30.860" v="5082" actId="27636"/>
          <ac:spMkLst>
            <pc:docMk/>
            <pc:sldMk cId="3459907314" sldId="275"/>
            <ac:spMk id="2" creationId="{A6DC92E0-C040-20C4-FBEE-76F4DB5A724E}"/>
          </ac:spMkLst>
        </pc:spChg>
        <pc:spChg chg="mod">
          <ac:chgData name="Sean O Fithcheallaigh" userId="47659c31-a575-4792-8be3-61268c4ee0d6" providerId="ADAL" clId="{B7574C7C-3686-460F-9B9F-2A9122AA95F8}" dt="2024-03-01T13:45:38.718" v="5655" actId="20577"/>
          <ac:spMkLst>
            <pc:docMk/>
            <pc:sldMk cId="3459907314" sldId="275"/>
            <ac:spMk id="3" creationId="{B566B4D7-CD65-FAB6-32EC-53E83623013D}"/>
          </ac:spMkLst>
        </pc:spChg>
      </pc:sldChg>
      <pc:sldMasterChg chg="modSp mod setBg modSldLayout">
        <pc:chgData name="Sean O Fithcheallaigh" userId="47659c31-a575-4792-8be3-61268c4ee0d6" providerId="ADAL" clId="{B7574C7C-3686-460F-9B9F-2A9122AA95F8}" dt="2024-02-25T21:07:13.962" v="2790"/>
        <pc:sldMasterMkLst>
          <pc:docMk/>
          <pc:sldMasterMk cId="2989193502" sldId="2147483884"/>
        </pc:sldMasterMkLst>
        <pc:spChg chg="mod">
          <ac:chgData name="Sean O Fithcheallaigh" userId="47659c31-a575-4792-8be3-61268c4ee0d6" providerId="ADAL" clId="{B7574C7C-3686-460F-9B9F-2A9122AA95F8}" dt="2024-02-25T20:53:35.268" v="2590" actId="14100"/>
          <ac:spMkLst>
            <pc:docMk/>
            <pc:sldMasterMk cId="2989193502" sldId="2147483884"/>
            <ac:spMk id="2" creationId="{00000000-0000-0000-0000-000000000000}"/>
          </ac:spMkLst>
        </pc:spChg>
        <pc:spChg chg="mod">
          <ac:chgData name="Sean O Fithcheallaigh" userId="47659c31-a575-4792-8be3-61268c4ee0d6" providerId="ADAL" clId="{B7574C7C-3686-460F-9B9F-2A9122AA95F8}" dt="2024-02-25T20:53:29.924" v="2589" actId="14100"/>
          <ac:spMkLst>
            <pc:docMk/>
            <pc:sldMasterMk cId="2989193502" sldId="2147483884"/>
            <ac:spMk id="3" creationId="{00000000-0000-0000-0000-000000000000}"/>
          </ac:spMkLst>
        </pc:spChg>
        <pc:cxnChg chg="mod">
          <ac:chgData name="Sean O Fithcheallaigh" userId="47659c31-a575-4792-8be3-61268c4ee0d6" providerId="ADAL" clId="{B7574C7C-3686-460F-9B9F-2A9122AA95F8}" dt="2024-02-25T20:53:24.878" v="2588" actId="1076"/>
          <ac:cxnSpMkLst>
            <pc:docMk/>
            <pc:sldMasterMk cId="2989193502" sldId="2147483884"/>
            <ac:cxnSpMk id="10" creationId="{00000000-0000-0000-0000-000000000000}"/>
          </ac:cxnSpMkLst>
        </pc:cxn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032340772" sldId="2147483885"/>
          </pc:sldLayoutMkLst>
        </pc:sldLayoutChg>
        <pc:sldLayoutChg chg="addSp delSp modSp mod 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34379243" sldId="2147483886"/>
          </pc:sldLayoutMkLst>
          <pc:spChg chg="mod">
            <ac:chgData name="Sean O Fithcheallaigh" userId="47659c31-a575-4792-8be3-61268c4ee0d6" providerId="ADAL" clId="{B7574C7C-3686-460F-9B9F-2A9122AA95F8}" dt="2024-02-25T21:02:07.995" v="2772" actId="14100"/>
            <ac:spMkLst>
              <pc:docMk/>
              <pc:sldMasterMk cId="2989193502" sldId="2147483884"/>
              <pc:sldLayoutMk cId="2634379243" sldId="2147483886"/>
              <ac:spMk id="2" creationId="{00000000-0000-0000-0000-000000000000}"/>
            </ac:spMkLst>
          </pc:spChg>
          <pc:spChg chg="mod">
            <ac:chgData name="Sean O Fithcheallaigh" userId="47659c31-a575-4792-8be3-61268c4ee0d6" providerId="ADAL" clId="{B7574C7C-3686-460F-9B9F-2A9122AA95F8}" dt="2024-02-25T21:02:12.752" v="2773" actId="14100"/>
            <ac:spMkLst>
              <pc:docMk/>
              <pc:sldMasterMk cId="2989193502" sldId="2147483884"/>
              <pc:sldLayoutMk cId="2634379243" sldId="2147483886"/>
              <ac:spMk id="3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4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5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6" creationId="{00000000-0000-0000-0000-000000000000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7" creationId="{4B72DB9C-5DEA-6DD4-784F-41BD58908A73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8" creationId="{A289F02A-CEE2-6F05-59EC-E6ABF87D1DC6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9" creationId="{AF8782C5-747C-DD09-7234-882A1D5FD405}"/>
            </ac:spMkLst>
          </pc:spChg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01701279" sldId="2147483887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006694186" sldId="2147483888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349671932" sldId="2147483889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885172000" sldId="2147483890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873411810" sldId="2147483891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387623995" sldId="2147483892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25620083" sldId="2147483893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508955739" sldId="2147483894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79772589" sldId="2147483895"/>
          </pc:sldLayoutMkLst>
        </pc:sldLayoutChg>
      </pc:sldMasterChg>
    </pc:docChg>
  </pc:docChgLst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A00DBCA1-E1BD-4C02-BB36-528815D88A8B}"/>
    <pc:docChg chg="undo redo custSel addSld delSld modSld modMainMaster">
      <pc:chgData name="Sean O Fithcheallaigh" userId="47659c31-a575-4792-8be3-61268c4ee0d6" providerId="ADAL" clId="{A00DBCA1-E1BD-4C02-BB36-528815D88A8B}" dt="2024-04-20T20:50:16.053" v="3175" actId="20577"/>
      <pc:docMkLst>
        <pc:docMk/>
      </pc:docMkLst>
      <pc:sldChg chg="addSp delSp modSp mod">
        <pc:chgData name="Sean O Fithcheallaigh" userId="47659c31-a575-4792-8be3-61268c4ee0d6" providerId="ADAL" clId="{A00DBCA1-E1BD-4C02-BB36-528815D88A8B}" dt="2024-04-20T20:45:17.683" v="3083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A00DBCA1-E1BD-4C02-BB36-528815D88A8B}" dt="2024-04-20T20:45:17.683" v="3083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A00DBCA1-E1BD-4C02-BB36-528815D88A8B}" dt="2024-04-20T20:45:12.861" v="3082" actId="20577"/>
          <ac:spMkLst>
            <pc:docMk/>
            <pc:sldMk cId="905190482" sldId="256"/>
            <ac:spMk id="3" creationId="{678D1CD4-AABC-4B3E-A2CC-37ACEEC74568}"/>
          </ac:spMkLst>
        </pc:spChg>
        <pc:picChg chg="add del mod">
          <ac:chgData name="Sean O Fithcheallaigh" userId="47659c31-a575-4792-8be3-61268c4ee0d6" providerId="ADAL" clId="{A00DBCA1-E1BD-4C02-BB36-528815D88A8B}" dt="2024-04-20T17:48:28.349" v="552" actId="478"/>
          <ac:picMkLst>
            <pc:docMk/>
            <pc:sldMk cId="905190482" sldId="256"/>
            <ac:picMk id="4" creationId="{79D5E366-2007-13E4-B454-67729F5528FE}"/>
          </ac:picMkLst>
        </pc:picChg>
        <pc:picChg chg="add mod">
          <ac:chgData name="Sean O Fithcheallaigh" userId="47659c31-a575-4792-8be3-61268c4ee0d6" providerId="ADAL" clId="{A00DBCA1-E1BD-4C02-BB36-528815D88A8B}" dt="2024-04-20T17:48:35.585" v="553" actId="1076"/>
          <ac:picMkLst>
            <pc:docMk/>
            <pc:sldMk cId="905190482" sldId="256"/>
            <ac:picMk id="5" creationId="{F4EA3E02-E8EC-3163-3EB7-6624B3DC7932}"/>
          </ac:picMkLst>
        </pc:picChg>
      </pc:sldChg>
      <pc:sldChg chg="addSp delSp modSp mod">
        <pc:chgData name="Sean O Fithcheallaigh" userId="47659c31-a575-4792-8be3-61268c4ee0d6" providerId="ADAL" clId="{A00DBCA1-E1BD-4C02-BB36-528815D88A8B}" dt="2024-04-20T20:50:16.053" v="3175" actId="20577"/>
        <pc:sldMkLst>
          <pc:docMk/>
          <pc:sldMk cId="3126834720" sldId="257"/>
        </pc:sldMkLst>
        <pc:spChg chg="add 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3" creationId="{3092679C-CBFF-1D0D-B253-5F6093FA0343}"/>
          </ac:spMkLst>
        </pc:spChg>
        <pc:spChg chg="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15" creationId="{8AE473AE-29B7-6026-C0F2-DA1933880EC2}"/>
          </ac:spMkLst>
        </pc:spChg>
        <pc:spChg chg="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16" creationId="{E0BBAE84-68A8-27FD-899F-5CDAF2AC1E95}"/>
          </ac:spMkLst>
        </pc:spChg>
        <pc:spChg chg="add 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17" creationId="{6533B563-52A8-80EC-78AA-3D98D3D69E78}"/>
          </ac:spMkLst>
        </pc:spChg>
        <pc:spChg chg="add del 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21" creationId="{F81318ED-4874-C383-CE1C-7EAB0D2E4D49}"/>
          </ac:spMkLst>
        </pc:spChg>
        <pc:spChg chg="mod">
          <ac:chgData name="Sean O Fithcheallaigh" userId="47659c31-a575-4792-8be3-61268c4ee0d6" providerId="ADAL" clId="{A00DBCA1-E1BD-4C02-BB36-528815D88A8B}" dt="2024-04-20T20:50:16.053" v="3175" actId="20577"/>
          <ac:spMkLst>
            <pc:docMk/>
            <pc:sldMk cId="3126834720" sldId="257"/>
            <ac:spMk id="22" creationId="{7E902860-1C74-5CA9-A793-C728FE4F2298}"/>
          </ac:spMkLst>
        </pc:spChg>
        <pc:picChg chg="add mod">
          <ac:chgData name="Sean O Fithcheallaigh" userId="47659c31-a575-4792-8be3-61268c4ee0d6" providerId="ADAL" clId="{A00DBCA1-E1BD-4C02-BB36-528815D88A8B}" dt="2024-04-20T20:49:24.103" v="3131" actId="1076"/>
          <ac:picMkLst>
            <pc:docMk/>
            <pc:sldMk cId="3126834720" sldId="257"/>
            <ac:picMk id="7" creationId="{CE4C36CB-49C9-7101-746E-D6F914936595}"/>
          </ac:picMkLst>
        </pc:picChg>
        <pc:picChg chg="add del mod">
          <ac:chgData name="Sean O Fithcheallaigh" userId="47659c31-a575-4792-8be3-61268c4ee0d6" providerId="ADAL" clId="{A00DBCA1-E1BD-4C02-BB36-528815D88A8B}" dt="2024-04-20T20:47:27.582" v="3094" actId="478"/>
          <ac:picMkLst>
            <pc:docMk/>
            <pc:sldMk cId="3126834720" sldId="257"/>
            <ac:picMk id="10" creationId="{93F725FA-DD6E-E54E-C293-D10A8D6C8FF2}"/>
          </ac:picMkLst>
        </pc:picChg>
        <pc:picChg chg="add mod">
          <ac:chgData name="Sean O Fithcheallaigh" userId="47659c31-a575-4792-8be3-61268c4ee0d6" providerId="ADAL" clId="{A00DBCA1-E1BD-4C02-BB36-528815D88A8B}" dt="2024-04-20T20:47:58.700" v="3095" actId="931"/>
          <ac:picMkLst>
            <pc:docMk/>
            <pc:sldMk cId="3126834720" sldId="257"/>
            <ac:picMk id="12" creationId="{06713075-CEA3-6130-422A-26976E719E67}"/>
          </ac:picMkLst>
        </pc:picChg>
        <pc:picChg chg="add mod">
          <ac:chgData name="Sean O Fithcheallaigh" userId="47659c31-a575-4792-8be3-61268c4ee0d6" providerId="ADAL" clId="{A00DBCA1-E1BD-4C02-BB36-528815D88A8B}" dt="2024-04-20T20:49:24.103" v="3131" actId="1076"/>
          <ac:picMkLst>
            <pc:docMk/>
            <pc:sldMk cId="3126834720" sldId="257"/>
            <ac:picMk id="14" creationId="{D5B0E54B-2118-419A-B242-53C68036ED0F}"/>
          </ac:picMkLst>
        </pc:picChg>
        <pc:picChg chg="del mod">
          <ac:chgData name="Sean O Fithcheallaigh" userId="47659c31-a575-4792-8be3-61268c4ee0d6" providerId="ADAL" clId="{A00DBCA1-E1BD-4C02-BB36-528815D88A8B}" dt="2024-04-20T19:55:29.472" v="871" actId="478"/>
          <ac:picMkLst>
            <pc:docMk/>
            <pc:sldMk cId="3126834720" sldId="257"/>
            <ac:picMk id="20" creationId="{6A704CDB-F399-A5B0-B228-5A96D6007F7B}"/>
          </ac:picMkLst>
        </pc:picChg>
        <pc:picChg chg="mod">
          <ac:chgData name="Sean O Fithcheallaigh" userId="47659c31-a575-4792-8be3-61268c4ee0d6" providerId="ADAL" clId="{A00DBCA1-E1BD-4C02-BB36-528815D88A8B}" dt="2024-04-20T20:49:24.103" v="3131" actId="1076"/>
          <ac:picMkLst>
            <pc:docMk/>
            <pc:sldMk cId="3126834720" sldId="257"/>
            <ac:picMk id="24" creationId="{0DD4D4B0-0A52-1DF7-B880-785EA01EC5FA}"/>
          </ac:picMkLst>
        </pc:picChg>
        <pc:cxnChg chg="add del">
          <ac:chgData name="Sean O Fithcheallaigh" userId="47659c31-a575-4792-8be3-61268c4ee0d6" providerId="ADAL" clId="{A00DBCA1-E1BD-4C02-BB36-528815D88A8B}" dt="2024-04-20T20:49:11.650" v="3130" actId="478"/>
          <ac:cxnSpMkLst>
            <pc:docMk/>
            <pc:sldMk cId="3126834720" sldId="257"/>
            <ac:cxnSpMk id="6" creationId="{8DC79F6F-2A4D-5404-931D-2BA05152D56C}"/>
          </ac:cxnSpMkLst>
        </pc:cxnChg>
        <pc:cxnChg chg="add del mod">
          <ac:chgData name="Sean O Fithcheallaigh" userId="47659c31-a575-4792-8be3-61268c4ee0d6" providerId="ADAL" clId="{A00DBCA1-E1BD-4C02-BB36-528815D88A8B}" dt="2024-04-20T20:46:09.352" v="3091" actId="478"/>
          <ac:cxnSpMkLst>
            <pc:docMk/>
            <pc:sldMk cId="3126834720" sldId="257"/>
            <ac:cxnSpMk id="8" creationId="{1EAAEBC4-91D7-E2F7-1FA9-BA0F7A39BD45}"/>
          </ac:cxnSpMkLst>
        </pc:cxnChg>
      </pc:sldChg>
      <pc:sldChg chg="addSp delSp modSp mod">
        <pc:chgData name="Sean O Fithcheallaigh" userId="47659c31-a575-4792-8be3-61268c4ee0d6" providerId="ADAL" clId="{A00DBCA1-E1BD-4C02-BB36-528815D88A8B}" dt="2024-04-17T15:11:55.526" v="107" actId="478"/>
        <pc:sldMkLst>
          <pc:docMk/>
          <pc:sldMk cId="2974212779" sldId="262"/>
        </pc:sldMkLst>
        <pc:spChg chg="add del mod">
          <ac:chgData name="Sean O Fithcheallaigh" userId="47659c31-a575-4792-8be3-61268c4ee0d6" providerId="ADAL" clId="{A00DBCA1-E1BD-4C02-BB36-528815D88A8B}" dt="2024-04-14T19:22:04.461" v="26" actId="11529"/>
          <ac:spMkLst>
            <pc:docMk/>
            <pc:sldMk cId="2974212779" sldId="262"/>
            <ac:spMk id="6" creationId="{9A11CB57-E26E-77FF-4763-6FB710408778}"/>
          </ac:spMkLst>
        </pc:spChg>
        <pc:picChg chg="add del mod">
          <ac:chgData name="Sean O Fithcheallaigh" userId="47659c31-a575-4792-8be3-61268c4ee0d6" providerId="ADAL" clId="{A00DBCA1-E1BD-4C02-BB36-528815D88A8B}" dt="2024-04-17T15:05:39.852" v="49" actId="478"/>
          <ac:picMkLst>
            <pc:docMk/>
            <pc:sldMk cId="2974212779" sldId="262"/>
            <ac:picMk id="4" creationId="{086D59DF-0456-FC6F-0345-767FA9D03A73}"/>
          </ac:picMkLst>
        </pc:picChg>
        <pc:picChg chg="add del mod">
          <ac:chgData name="Sean O Fithcheallaigh" userId="47659c31-a575-4792-8be3-61268c4ee0d6" providerId="ADAL" clId="{A00DBCA1-E1BD-4C02-BB36-528815D88A8B}" dt="2024-04-17T15:05:42.698" v="51" actId="478"/>
          <ac:picMkLst>
            <pc:docMk/>
            <pc:sldMk cId="2974212779" sldId="262"/>
            <ac:picMk id="7" creationId="{F2205E00-7896-8587-4F60-F55F05200972}"/>
          </ac:picMkLst>
        </pc:picChg>
        <pc:picChg chg="add del mod">
          <ac:chgData name="Sean O Fithcheallaigh" userId="47659c31-a575-4792-8be3-61268c4ee0d6" providerId="ADAL" clId="{A00DBCA1-E1BD-4C02-BB36-528815D88A8B}" dt="2024-04-17T15:05:43.949" v="52" actId="478"/>
          <ac:picMkLst>
            <pc:docMk/>
            <pc:sldMk cId="2974212779" sldId="262"/>
            <ac:picMk id="8" creationId="{1909F26B-3CB5-CF36-51B8-F837A15396D6}"/>
          </ac:picMkLst>
        </pc:picChg>
        <pc:picChg chg="add del mod">
          <ac:chgData name="Sean O Fithcheallaigh" userId="47659c31-a575-4792-8be3-61268c4ee0d6" providerId="ADAL" clId="{A00DBCA1-E1BD-4C02-BB36-528815D88A8B}" dt="2024-04-14T21:25:44.380" v="48" actId="478"/>
          <ac:picMkLst>
            <pc:docMk/>
            <pc:sldMk cId="2974212779" sldId="262"/>
            <ac:picMk id="10" creationId="{D4815610-1E76-5291-4171-97C2B36E3683}"/>
          </ac:picMkLst>
        </pc:picChg>
        <pc:picChg chg="add del mod">
          <ac:chgData name="Sean O Fithcheallaigh" userId="47659c31-a575-4792-8be3-61268c4ee0d6" providerId="ADAL" clId="{A00DBCA1-E1BD-4C02-BB36-528815D88A8B}" dt="2024-04-17T15:05:41.481" v="50" actId="478"/>
          <ac:picMkLst>
            <pc:docMk/>
            <pc:sldMk cId="2974212779" sldId="262"/>
            <ac:picMk id="11" creationId="{F015675B-1023-3C37-D769-09667DA1FF63}"/>
          </ac:picMkLst>
        </pc:picChg>
        <pc:picChg chg="mod">
          <ac:chgData name="Sean O Fithcheallaigh" userId="47659c31-a575-4792-8be3-61268c4ee0d6" providerId="ADAL" clId="{A00DBCA1-E1BD-4C02-BB36-528815D88A8B}" dt="2024-04-17T15:09:17.861" v="72" actId="1076"/>
          <ac:picMkLst>
            <pc:docMk/>
            <pc:sldMk cId="2974212779" sldId="262"/>
            <ac:picMk id="28" creationId="{CB2F3A77-3849-DA56-7FB0-BCA1ACFE8801}"/>
          </ac:picMkLst>
        </pc:picChg>
        <pc:cxnChg chg="add del">
          <ac:chgData name="Sean O Fithcheallaigh" userId="47659c31-a575-4792-8be3-61268c4ee0d6" providerId="ADAL" clId="{A00DBCA1-E1BD-4C02-BB36-528815D88A8B}" dt="2024-04-17T15:11:50.825" v="104" actId="478"/>
          <ac:cxnSpMkLst>
            <pc:docMk/>
            <pc:sldMk cId="2974212779" sldId="262"/>
            <ac:cxnSpMk id="6" creationId="{B25F3BD7-3E12-A818-D951-ADEC84351BDA}"/>
          </ac:cxnSpMkLst>
        </pc:cxnChg>
        <pc:cxnChg chg="add del">
          <ac:chgData name="Sean O Fithcheallaigh" userId="47659c31-a575-4792-8be3-61268c4ee0d6" providerId="ADAL" clId="{A00DBCA1-E1BD-4C02-BB36-528815D88A8B}" dt="2024-04-17T15:11:51.750" v="105" actId="478"/>
          <ac:cxnSpMkLst>
            <pc:docMk/>
            <pc:sldMk cId="2974212779" sldId="262"/>
            <ac:cxnSpMk id="12" creationId="{83EF70D2-40A7-E68A-ED5B-308F1786E83A}"/>
          </ac:cxnSpMkLst>
        </pc:cxnChg>
        <pc:cxnChg chg="add del">
          <ac:chgData name="Sean O Fithcheallaigh" userId="47659c31-a575-4792-8be3-61268c4ee0d6" providerId="ADAL" clId="{A00DBCA1-E1BD-4C02-BB36-528815D88A8B}" dt="2024-04-17T15:11:54.095" v="106" actId="478"/>
          <ac:cxnSpMkLst>
            <pc:docMk/>
            <pc:sldMk cId="2974212779" sldId="262"/>
            <ac:cxnSpMk id="14" creationId="{0681145B-0026-DB8F-5A05-C215D4DE73EE}"/>
          </ac:cxnSpMkLst>
        </pc:cxnChg>
        <pc:cxnChg chg="add del mod">
          <ac:chgData name="Sean O Fithcheallaigh" userId="47659c31-a575-4792-8be3-61268c4ee0d6" providerId="ADAL" clId="{A00DBCA1-E1BD-4C02-BB36-528815D88A8B}" dt="2024-04-17T15:11:55.526" v="107" actId="478"/>
          <ac:cxnSpMkLst>
            <pc:docMk/>
            <pc:sldMk cId="2974212779" sldId="262"/>
            <ac:cxnSpMk id="16" creationId="{8C3952DF-AAA3-C877-6DDC-9303EE1A2A73}"/>
          </ac:cxnSpMkLst>
        </pc:cxnChg>
      </pc:sldChg>
      <pc:sldChg chg="del">
        <pc:chgData name="Sean O Fithcheallaigh" userId="47659c31-a575-4792-8be3-61268c4ee0d6" providerId="ADAL" clId="{A00DBCA1-E1BD-4C02-BB36-528815D88A8B}" dt="2024-04-20T17:12:14.592" v="546" actId="47"/>
        <pc:sldMkLst>
          <pc:docMk/>
          <pc:sldMk cId="3987306874" sldId="263"/>
        </pc:sldMkLst>
      </pc:sldChg>
      <pc:sldChg chg="del">
        <pc:chgData name="Sean O Fithcheallaigh" userId="47659c31-a575-4792-8be3-61268c4ee0d6" providerId="ADAL" clId="{A00DBCA1-E1BD-4C02-BB36-528815D88A8B}" dt="2024-04-20T17:12:16.325" v="547" actId="47"/>
        <pc:sldMkLst>
          <pc:docMk/>
          <pc:sldMk cId="2173603187" sldId="264"/>
        </pc:sldMkLst>
      </pc:sldChg>
      <pc:sldChg chg="addSp modSp mod modClrScheme chgLayout">
        <pc:chgData name="Sean O Fithcheallaigh" userId="47659c31-a575-4792-8be3-61268c4ee0d6" providerId="ADAL" clId="{A00DBCA1-E1BD-4C02-BB36-528815D88A8B}" dt="2024-04-20T20:40:46.050" v="2945" actId="1076"/>
        <pc:sldMkLst>
          <pc:docMk/>
          <pc:sldMk cId="4284502419" sldId="265"/>
        </pc:sldMkLst>
        <pc:spChg chg="mod ord">
          <ac:chgData name="Sean O Fithcheallaigh" userId="47659c31-a575-4792-8be3-61268c4ee0d6" providerId="ADAL" clId="{A00DBCA1-E1BD-4C02-BB36-528815D88A8B}" dt="2024-04-20T20:00:57.708" v="935" actId="14100"/>
          <ac:spMkLst>
            <pc:docMk/>
            <pc:sldMk cId="4284502419" sldId="265"/>
            <ac:spMk id="2" creationId="{2A405D5C-7D9D-9E86-48C1-BD4C56464E8E}"/>
          </ac:spMkLst>
        </pc:spChg>
        <pc:spChg chg="mod ord">
          <ac:chgData name="Sean O Fithcheallaigh" userId="47659c31-a575-4792-8be3-61268c4ee0d6" providerId="ADAL" clId="{A00DBCA1-E1BD-4C02-BB36-528815D88A8B}" dt="2024-04-20T20:00:52.767" v="934" actId="700"/>
          <ac:spMkLst>
            <pc:docMk/>
            <pc:sldMk cId="4284502419" sldId="265"/>
            <ac:spMk id="3" creationId="{EE175A63-36B0-CECB-0B07-44D6AAC9086E}"/>
          </ac:spMkLst>
        </pc:spChg>
        <pc:spChg chg="mod ord">
          <ac:chgData name="Sean O Fithcheallaigh" userId="47659c31-a575-4792-8be3-61268c4ee0d6" providerId="ADAL" clId="{A00DBCA1-E1BD-4C02-BB36-528815D88A8B}" dt="2024-04-20T20:00:52.767" v="934" actId="700"/>
          <ac:spMkLst>
            <pc:docMk/>
            <pc:sldMk cId="4284502419" sldId="265"/>
            <ac:spMk id="4" creationId="{69971EC0-74E7-CD58-DCC3-9F0012F9A474}"/>
          </ac:spMkLst>
        </pc:spChg>
        <pc:spChg chg="add mod ord">
          <ac:chgData name="Sean O Fithcheallaigh" userId="47659c31-a575-4792-8be3-61268c4ee0d6" providerId="ADAL" clId="{A00DBCA1-E1BD-4C02-BB36-528815D88A8B}" dt="2024-04-20T20:40:46.050" v="2945" actId="1076"/>
          <ac:spMkLst>
            <pc:docMk/>
            <pc:sldMk cId="4284502419" sldId="265"/>
            <ac:spMk id="5" creationId="{8B74359D-39CC-589B-1643-20904CA4E64C}"/>
          </ac:spMkLst>
        </pc:spChg>
        <pc:spChg chg="add mod">
          <ac:chgData name="Sean O Fithcheallaigh" userId="47659c31-a575-4792-8be3-61268c4ee0d6" providerId="ADAL" clId="{A00DBCA1-E1BD-4C02-BB36-528815D88A8B}" dt="2024-04-20T20:35:26.686" v="2602" actId="20577"/>
          <ac:spMkLst>
            <pc:docMk/>
            <pc:sldMk cId="4284502419" sldId="265"/>
            <ac:spMk id="6" creationId="{D8917F05-ED17-A033-DF53-9F7D8E84B7A6}"/>
          </ac:spMkLst>
        </pc:spChg>
        <pc:spChg chg="add mod">
          <ac:chgData name="Sean O Fithcheallaigh" userId="47659c31-a575-4792-8be3-61268c4ee0d6" providerId="ADAL" clId="{A00DBCA1-E1BD-4C02-BB36-528815D88A8B}" dt="2024-04-20T20:01:59.689" v="994"/>
          <ac:spMkLst>
            <pc:docMk/>
            <pc:sldMk cId="4284502419" sldId="265"/>
            <ac:spMk id="7" creationId="{98BC6162-181C-B363-DE87-7D358561D264}"/>
          </ac:spMkLst>
        </pc:spChg>
        <pc:picChg chg="add mod">
          <ac:chgData name="Sean O Fithcheallaigh" userId="47659c31-a575-4792-8be3-61268c4ee0d6" providerId="ADAL" clId="{A00DBCA1-E1BD-4C02-BB36-528815D88A8B}" dt="2024-04-20T20:34:38.997" v="2493" actId="1076"/>
          <ac:picMkLst>
            <pc:docMk/>
            <pc:sldMk cId="4284502419" sldId="265"/>
            <ac:picMk id="9" creationId="{0F76970F-815E-3AB8-F51F-F5B457452DB9}"/>
          </ac:picMkLst>
        </pc:picChg>
        <pc:picChg chg="add mod ord">
          <ac:chgData name="Sean O Fithcheallaigh" userId="47659c31-a575-4792-8be3-61268c4ee0d6" providerId="ADAL" clId="{A00DBCA1-E1BD-4C02-BB36-528815D88A8B}" dt="2024-04-20T20:33:36.478" v="2457" actId="1076"/>
          <ac:picMkLst>
            <pc:docMk/>
            <pc:sldMk cId="4284502419" sldId="265"/>
            <ac:picMk id="11" creationId="{650141E5-3AC2-59E3-194F-77E4352C8591}"/>
          </ac:picMkLst>
        </pc:picChg>
      </pc:sldChg>
      <pc:sldChg chg="addSp delSp modSp add mod">
        <pc:chgData name="Sean O Fithcheallaigh" userId="47659c31-a575-4792-8be3-61268c4ee0d6" providerId="ADAL" clId="{A00DBCA1-E1BD-4C02-BB36-528815D88A8B}" dt="2024-04-20T20:49:43.646" v="3151" actId="20577"/>
        <pc:sldMkLst>
          <pc:docMk/>
          <pc:sldMk cId="129023176" sldId="266"/>
        </pc:sldMkLst>
        <pc:spChg chg="mod">
          <ac:chgData name="Sean O Fithcheallaigh" userId="47659c31-a575-4792-8be3-61268c4ee0d6" providerId="ADAL" clId="{A00DBCA1-E1BD-4C02-BB36-528815D88A8B}" dt="2024-04-20T20:49:43.646" v="3151" actId="20577"/>
          <ac:spMkLst>
            <pc:docMk/>
            <pc:sldMk cId="129023176" sldId="266"/>
            <ac:spMk id="3" creationId="{6E0278D4-A37C-DE0F-37CD-F271C3D0E448}"/>
          </ac:spMkLst>
        </pc:spChg>
        <pc:picChg chg="add del mod ord modCrop">
          <ac:chgData name="Sean O Fithcheallaigh" userId="47659c31-a575-4792-8be3-61268c4ee0d6" providerId="ADAL" clId="{A00DBCA1-E1BD-4C02-BB36-528815D88A8B}" dt="2024-04-20T15:31:27.180" v="148" actId="478"/>
          <ac:picMkLst>
            <pc:docMk/>
            <pc:sldMk cId="129023176" sldId="266"/>
            <ac:picMk id="4" creationId="{98BF4B6C-A515-D4F3-6FD5-4A4E5C3F1965}"/>
          </ac:picMkLst>
        </pc:picChg>
        <pc:picChg chg="add mod ord modCrop">
          <ac:chgData name="Sean O Fithcheallaigh" userId="47659c31-a575-4792-8be3-61268c4ee0d6" providerId="ADAL" clId="{A00DBCA1-E1BD-4C02-BB36-528815D88A8B}" dt="2024-04-20T18:17:28.947" v="727" actId="14100"/>
          <ac:picMkLst>
            <pc:docMk/>
            <pc:sldMk cId="129023176" sldId="266"/>
            <ac:picMk id="12" creationId="{F692B469-DF98-C15C-1783-4DF0D3FFE83E}"/>
          </ac:picMkLst>
        </pc:picChg>
        <pc:picChg chg="add del mod">
          <ac:chgData name="Sean O Fithcheallaigh" userId="47659c31-a575-4792-8be3-61268c4ee0d6" providerId="ADAL" clId="{A00DBCA1-E1BD-4C02-BB36-528815D88A8B}" dt="2024-04-20T18:13:39.656" v="694" actId="478"/>
          <ac:picMkLst>
            <pc:docMk/>
            <pc:sldMk cId="129023176" sldId="266"/>
            <ac:picMk id="15" creationId="{DAAD6835-3577-29D4-DB8D-BC7044B2ABC1}"/>
          </ac:picMkLst>
        </pc:picChg>
        <pc:picChg chg="del">
          <ac:chgData name="Sean O Fithcheallaigh" userId="47659c31-a575-4792-8be3-61268c4ee0d6" providerId="ADAL" clId="{A00DBCA1-E1BD-4C02-BB36-528815D88A8B}" dt="2024-04-17T15:09:54.246" v="78" actId="478"/>
          <ac:picMkLst>
            <pc:docMk/>
            <pc:sldMk cId="129023176" sldId="266"/>
            <ac:picMk id="28" creationId="{CB2F3A77-3849-DA56-7FB0-BCA1ACFE8801}"/>
          </ac:picMkLst>
        </pc:picChg>
        <pc:cxnChg chg="add del">
          <ac:chgData name="Sean O Fithcheallaigh" userId="47659c31-a575-4792-8be3-61268c4ee0d6" providerId="ADAL" clId="{A00DBCA1-E1BD-4C02-BB36-528815D88A8B}" dt="2024-04-20T18:17:42.189" v="728" actId="478"/>
          <ac:cxnSpMkLst>
            <pc:docMk/>
            <pc:sldMk cId="129023176" sldId="266"/>
            <ac:cxnSpMk id="4" creationId="{BDD009B8-CA67-402F-BE95-B70CC3C5F6E9}"/>
          </ac:cxnSpMkLst>
        </pc:cxnChg>
        <pc:cxnChg chg="add del mod">
          <ac:chgData name="Sean O Fithcheallaigh" userId="47659c31-a575-4792-8be3-61268c4ee0d6" providerId="ADAL" clId="{A00DBCA1-E1BD-4C02-BB36-528815D88A8B}" dt="2024-04-20T15:32:16.905" v="158" actId="478"/>
          <ac:cxnSpMkLst>
            <pc:docMk/>
            <pc:sldMk cId="129023176" sldId="266"/>
            <ac:cxnSpMk id="6" creationId="{534F2335-CA43-D5D3-874F-B7A9BD046BC6}"/>
          </ac:cxnSpMkLst>
        </pc:cxnChg>
        <pc:cxnChg chg="del mod">
          <ac:chgData name="Sean O Fithcheallaigh" userId="47659c31-a575-4792-8be3-61268c4ee0d6" providerId="ADAL" clId="{A00DBCA1-E1BD-4C02-BB36-528815D88A8B}" dt="2024-04-17T15:11:44.386" v="100" actId="478"/>
          <ac:cxnSpMkLst>
            <pc:docMk/>
            <pc:sldMk cId="129023176" sldId="266"/>
            <ac:cxnSpMk id="6" creationId="{B25F3BD7-3E12-A818-D951-ADEC84351BDA}"/>
          </ac:cxnSpMkLst>
        </pc:cxnChg>
        <pc:cxnChg chg="add del mod">
          <ac:chgData name="Sean O Fithcheallaigh" userId="47659c31-a575-4792-8be3-61268c4ee0d6" providerId="ADAL" clId="{A00DBCA1-E1BD-4C02-BB36-528815D88A8B}" dt="2024-04-20T18:17:48.178" v="731" actId="478"/>
          <ac:cxnSpMkLst>
            <pc:docMk/>
            <pc:sldMk cId="129023176" sldId="266"/>
            <ac:cxnSpMk id="6" creationId="{B960D3CB-B000-E4A3-EF92-1FED3C0480F9}"/>
          </ac:cxnSpMkLst>
        </pc:cxnChg>
        <pc:cxnChg chg="add del mod">
          <ac:chgData name="Sean O Fithcheallaigh" userId="47659c31-a575-4792-8be3-61268c4ee0d6" providerId="ADAL" clId="{A00DBCA1-E1BD-4C02-BB36-528815D88A8B}" dt="2024-04-20T15:32:15.699" v="157" actId="478"/>
          <ac:cxnSpMkLst>
            <pc:docMk/>
            <pc:sldMk cId="129023176" sldId="266"/>
            <ac:cxnSpMk id="8" creationId="{4758D358-B172-FE53-517B-E654F7855685}"/>
          </ac:cxnSpMkLst>
        </pc:cxnChg>
        <pc:cxnChg chg="add del">
          <ac:chgData name="Sean O Fithcheallaigh" userId="47659c31-a575-4792-8be3-61268c4ee0d6" providerId="ADAL" clId="{A00DBCA1-E1BD-4C02-BB36-528815D88A8B}" dt="2024-04-20T18:17:44.989" v="729" actId="478"/>
          <ac:cxnSpMkLst>
            <pc:docMk/>
            <pc:sldMk cId="129023176" sldId="266"/>
            <ac:cxnSpMk id="8" creationId="{ED94F6FD-4B64-29B2-BB0A-551861A831E3}"/>
          </ac:cxnSpMkLst>
        </pc:cxnChg>
        <pc:cxnChg chg="add del mod">
          <ac:chgData name="Sean O Fithcheallaigh" userId="47659c31-a575-4792-8be3-61268c4ee0d6" providerId="ADAL" clId="{A00DBCA1-E1BD-4C02-BB36-528815D88A8B}" dt="2024-04-20T18:17:46.442" v="730" actId="478"/>
          <ac:cxnSpMkLst>
            <pc:docMk/>
            <pc:sldMk cId="129023176" sldId="266"/>
            <ac:cxnSpMk id="10" creationId="{A015A6E4-6939-EB3D-39A7-B0FBEF1BE95B}"/>
          </ac:cxnSpMkLst>
        </pc:cxnChg>
        <pc:cxnChg chg="del">
          <ac:chgData name="Sean O Fithcheallaigh" userId="47659c31-a575-4792-8be3-61268c4ee0d6" providerId="ADAL" clId="{A00DBCA1-E1BD-4C02-BB36-528815D88A8B}" dt="2024-04-17T15:11:47.862" v="103" actId="478"/>
          <ac:cxnSpMkLst>
            <pc:docMk/>
            <pc:sldMk cId="129023176" sldId="266"/>
            <ac:cxnSpMk id="12" creationId="{83EF70D2-40A7-E68A-ED5B-308F1786E83A}"/>
          </ac:cxnSpMkLst>
        </pc:cxnChg>
        <pc:cxnChg chg="add del mod">
          <ac:chgData name="Sean O Fithcheallaigh" userId="47659c31-a575-4792-8be3-61268c4ee0d6" providerId="ADAL" clId="{A00DBCA1-E1BD-4C02-BB36-528815D88A8B}" dt="2024-04-20T15:32:20.701" v="160" actId="478"/>
          <ac:cxnSpMkLst>
            <pc:docMk/>
            <pc:sldMk cId="129023176" sldId="266"/>
            <ac:cxnSpMk id="12" creationId="{CA934FFC-AE1E-6ACD-0D5F-69DB6D01231D}"/>
          </ac:cxnSpMkLst>
        </pc:cxnChg>
        <pc:cxnChg chg="add del mod">
          <ac:chgData name="Sean O Fithcheallaigh" userId="47659c31-a575-4792-8be3-61268c4ee0d6" providerId="ADAL" clId="{A00DBCA1-E1BD-4C02-BB36-528815D88A8B}" dt="2024-04-20T15:32:18.553" v="159" actId="478"/>
          <ac:cxnSpMkLst>
            <pc:docMk/>
            <pc:sldMk cId="129023176" sldId="266"/>
            <ac:cxnSpMk id="13" creationId="{9BAD3F1B-6045-8282-242F-635B9A747836}"/>
          </ac:cxnSpMkLst>
        </pc:cxnChg>
        <pc:cxnChg chg="del">
          <ac:chgData name="Sean O Fithcheallaigh" userId="47659c31-a575-4792-8be3-61268c4ee0d6" providerId="ADAL" clId="{A00DBCA1-E1BD-4C02-BB36-528815D88A8B}" dt="2024-04-17T15:11:46.592" v="102" actId="478"/>
          <ac:cxnSpMkLst>
            <pc:docMk/>
            <pc:sldMk cId="129023176" sldId="266"/>
            <ac:cxnSpMk id="14" creationId="{0681145B-0026-DB8F-5A05-C215D4DE73EE}"/>
          </ac:cxnSpMkLst>
        </pc:cxnChg>
        <pc:cxnChg chg="del">
          <ac:chgData name="Sean O Fithcheallaigh" userId="47659c31-a575-4792-8be3-61268c4ee0d6" providerId="ADAL" clId="{A00DBCA1-E1BD-4C02-BB36-528815D88A8B}" dt="2024-04-17T15:11:45.366" v="101" actId="478"/>
          <ac:cxnSpMkLst>
            <pc:docMk/>
            <pc:sldMk cId="129023176" sldId="266"/>
            <ac:cxnSpMk id="16" creationId="{8C3952DF-AAA3-C877-6DDC-9303EE1A2A73}"/>
          </ac:cxnSpMkLst>
        </pc:cxnChg>
      </pc:sldChg>
      <pc:sldChg chg="addSp delSp modSp add del mod">
        <pc:chgData name="Sean O Fithcheallaigh" userId="47659c31-a575-4792-8be3-61268c4ee0d6" providerId="ADAL" clId="{A00DBCA1-E1BD-4C02-BB36-528815D88A8B}" dt="2024-04-17T15:08:58.384" v="70" actId="2696"/>
        <pc:sldMkLst>
          <pc:docMk/>
          <pc:sldMk cId="2365521372" sldId="266"/>
        </pc:sldMkLst>
        <pc:picChg chg="add del mod">
          <ac:chgData name="Sean O Fithcheallaigh" userId="47659c31-a575-4792-8be3-61268c4ee0d6" providerId="ADAL" clId="{A00DBCA1-E1BD-4C02-BB36-528815D88A8B}" dt="2024-04-17T15:08:14.706" v="61" actId="478"/>
          <ac:picMkLst>
            <pc:docMk/>
            <pc:sldMk cId="2365521372" sldId="266"/>
            <ac:picMk id="4" creationId="{D537A898-17A9-95C1-35DF-A43B61B898C5}"/>
          </ac:picMkLst>
        </pc:picChg>
        <pc:picChg chg="add mod">
          <ac:chgData name="Sean O Fithcheallaigh" userId="47659c31-a575-4792-8be3-61268c4ee0d6" providerId="ADAL" clId="{A00DBCA1-E1BD-4C02-BB36-528815D88A8B}" dt="2024-04-17T15:08:43.473" v="69" actId="1076"/>
          <ac:picMkLst>
            <pc:docMk/>
            <pc:sldMk cId="2365521372" sldId="266"/>
            <ac:picMk id="7" creationId="{4D0D7060-7053-8DC8-2046-FD2B9576928A}"/>
          </ac:picMkLst>
        </pc:picChg>
        <pc:picChg chg="del">
          <ac:chgData name="Sean O Fithcheallaigh" userId="47659c31-a575-4792-8be3-61268c4ee0d6" providerId="ADAL" clId="{A00DBCA1-E1BD-4C02-BB36-528815D88A8B}" dt="2024-04-17T15:05:51.910" v="54" actId="478"/>
          <ac:picMkLst>
            <pc:docMk/>
            <pc:sldMk cId="2365521372" sldId="266"/>
            <ac:picMk id="28" creationId="{CB2F3A77-3849-DA56-7FB0-BCA1ACFE8801}"/>
          </ac:picMkLst>
        </pc:picChg>
      </pc:sldChg>
      <pc:sldChg chg="addSp delSp modSp new mod">
        <pc:chgData name="Sean O Fithcheallaigh" userId="47659c31-a575-4792-8be3-61268c4ee0d6" providerId="ADAL" clId="{A00DBCA1-E1BD-4C02-BB36-528815D88A8B}" dt="2024-04-20T20:40:22.759" v="2944" actId="20577"/>
        <pc:sldMkLst>
          <pc:docMk/>
          <pc:sldMk cId="3614502453" sldId="267"/>
        </pc:sldMkLst>
        <pc:spChg chg="mod">
          <ac:chgData name="Sean O Fithcheallaigh" userId="47659c31-a575-4792-8be3-61268c4ee0d6" providerId="ADAL" clId="{A00DBCA1-E1BD-4C02-BB36-528815D88A8B}" dt="2024-04-20T16:54:33.736" v="169" actId="20577"/>
          <ac:spMkLst>
            <pc:docMk/>
            <pc:sldMk cId="3614502453" sldId="267"/>
            <ac:spMk id="2" creationId="{34D60807-593D-B6E4-7AE4-7CF45EBBFEDA}"/>
          </ac:spMkLst>
        </pc:spChg>
        <pc:spChg chg="mod">
          <ac:chgData name="Sean O Fithcheallaigh" userId="47659c31-a575-4792-8be3-61268c4ee0d6" providerId="ADAL" clId="{A00DBCA1-E1BD-4C02-BB36-528815D88A8B}" dt="2024-04-20T20:40:22.759" v="2944" actId="20577"/>
          <ac:spMkLst>
            <pc:docMk/>
            <pc:sldMk cId="3614502453" sldId="267"/>
            <ac:spMk id="3" creationId="{13A96DD8-307D-473C-C18D-20E27E856752}"/>
          </ac:spMkLst>
        </pc:spChg>
        <pc:spChg chg="add del mod">
          <ac:chgData name="Sean O Fithcheallaigh" userId="47659c31-a575-4792-8be3-61268c4ee0d6" providerId="ADAL" clId="{A00DBCA1-E1BD-4C02-BB36-528815D88A8B}" dt="2024-04-20T17:08:02.474" v="518" actId="478"/>
          <ac:spMkLst>
            <pc:docMk/>
            <pc:sldMk cId="3614502453" sldId="267"/>
            <ac:spMk id="5" creationId="{3BBDD9A1-C9E4-8B71-AEEE-4AC46A02E4BD}"/>
          </ac:spMkLst>
        </pc:spChg>
        <pc:spChg chg="add del mod">
          <ac:chgData name="Sean O Fithcheallaigh" userId="47659c31-a575-4792-8be3-61268c4ee0d6" providerId="ADAL" clId="{A00DBCA1-E1BD-4C02-BB36-528815D88A8B}" dt="2024-04-20T17:08:03.323" v="519" actId="478"/>
          <ac:spMkLst>
            <pc:docMk/>
            <pc:sldMk cId="3614502453" sldId="267"/>
            <ac:spMk id="6" creationId="{DB7DCE2B-41F9-BE97-C701-339B94F20D4D}"/>
          </ac:spMkLst>
        </pc:spChg>
        <pc:spChg chg="add del mod">
          <ac:chgData name="Sean O Fithcheallaigh" userId="47659c31-a575-4792-8be3-61268c4ee0d6" providerId="ADAL" clId="{A00DBCA1-E1BD-4C02-BB36-528815D88A8B}" dt="2024-04-20T17:08:04.056" v="520" actId="478"/>
          <ac:spMkLst>
            <pc:docMk/>
            <pc:sldMk cId="3614502453" sldId="267"/>
            <ac:spMk id="7" creationId="{BE543C21-03E4-9BA0-3C8E-EE01C0BD49AB}"/>
          </ac:spMkLst>
        </pc:spChg>
        <pc:spChg chg="add del mod">
          <ac:chgData name="Sean O Fithcheallaigh" userId="47659c31-a575-4792-8be3-61268c4ee0d6" providerId="ADAL" clId="{A00DBCA1-E1BD-4C02-BB36-528815D88A8B}" dt="2024-04-20T17:08:00.219" v="517" actId="478"/>
          <ac:spMkLst>
            <pc:docMk/>
            <pc:sldMk cId="3614502453" sldId="267"/>
            <ac:spMk id="8" creationId="{3C47E519-FDA5-0E97-B465-081A2AFD6025}"/>
          </ac:spMkLst>
        </pc:spChg>
        <pc:picChg chg="add mod">
          <ac:chgData name="Sean O Fithcheallaigh" userId="47659c31-a575-4792-8be3-61268c4ee0d6" providerId="ADAL" clId="{A00DBCA1-E1BD-4C02-BB36-528815D88A8B}" dt="2024-04-20T20:37:24.778" v="2770" actId="167"/>
          <ac:picMkLst>
            <pc:docMk/>
            <pc:sldMk cId="3614502453" sldId="267"/>
            <ac:picMk id="5" creationId="{FB8017AF-1B1A-8A35-41F1-53347F390E5D}"/>
          </ac:picMkLst>
        </pc:picChg>
        <pc:picChg chg="add del mod">
          <ac:chgData name="Sean O Fithcheallaigh" userId="47659c31-a575-4792-8be3-61268c4ee0d6" providerId="ADAL" clId="{A00DBCA1-E1BD-4C02-BB36-528815D88A8B}" dt="2024-04-20T19:19:28.512" v="732" actId="478"/>
          <ac:picMkLst>
            <pc:docMk/>
            <pc:sldMk cId="3614502453" sldId="267"/>
            <ac:picMk id="1026" creationId="{DE4B107D-E35A-9A62-C4B3-DC0DF3CDE1AF}"/>
          </ac:picMkLst>
        </pc:picChg>
        <pc:picChg chg="add del mod">
          <ac:chgData name="Sean O Fithcheallaigh" userId="47659c31-a575-4792-8be3-61268c4ee0d6" providerId="ADAL" clId="{A00DBCA1-E1BD-4C02-BB36-528815D88A8B}" dt="2024-04-20T19:19:30.660" v="733" actId="478"/>
          <ac:picMkLst>
            <pc:docMk/>
            <pc:sldMk cId="3614502453" sldId="267"/>
            <ac:picMk id="1028" creationId="{6F4458BC-D3DE-698C-CF70-4C31B62A3F5B}"/>
          </ac:picMkLst>
        </pc:picChg>
        <pc:picChg chg="add del mod">
          <ac:chgData name="Sean O Fithcheallaigh" userId="47659c31-a575-4792-8be3-61268c4ee0d6" providerId="ADAL" clId="{A00DBCA1-E1BD-4C02-BB36-528815D88A8B}" dt="2024-04-20T19:19:31.605" v="734" actId="478"/>
          <ac:picMkLst>
            <pc:docMk/>
            <pc:sldMk cId="3614502453" sldId="267"/>
            <ac:picMk id="1030" creationId="{DADB068D-187E-A8D8-F72D-19BCCB8EF339}"/>
          </ac:picMkLst>
        </pc:picChg>
      </pc:sldChg>
      <pc:sldChg chg="addSp delSp modSp new mod modClrScheme chgLayout">
        <pc:chgData name="Sean O Fithcheallaigh" userId="47659c31-a575-4792-8be3-61268c4ee0d6" providerId="ADAL" clId="{A00DBCA1-E1BD-4C02-BB36-528815D88A8B}" dt="2024-04-20T20:43:10.632" v="3031" actId="207"/>
        <pc:sldMkLst>
          <pc:docMk/>
          <pc:sldMk cId="1936036229" sldId="268"/>
        </pc:sldMkLst>
        <pc:spChg chg="del mod ord">
          <ac:chgData name="Sean O Fithcheallaigh" userId="47659c31-a575-4792-8be3-61268c4ee0d6" providerId="ADAL" clId="{A00DBCA1-E1BD-4C02-BB36-528815D88A8B}" dt="2024-04-20T20:24:49.762" v="1685" actId="700"/>
          <ac:spMkLst>
            <pc:docMk/>
            <pc:sldMk cId="1936036229" sldId="268"/>
            <ac:spMk id="2" creationId="{B8D27BD8-39EF-2911-31AE-E7FB9C28C9F3}"/>
          </ac:spMkLst>
        </pc:spChg>
        <pc:spChg chg="del mod ord">
          <ac:chgData name="Sean O Fithcheallaigh" userId="47659c31-a575-4792-8be3-61268c4ee0d6" providerId="ADAL" clId="{A00DBCA1-E1BD-4C02-BB36-528815D88A8B}" dt="2024-04-20T20:24:49.762" v="1685" actId="700"/>
          <ac:spMkLst>
            <pc:docMk/>
            <pc:sldMk cId="1936036229" sldId="268"/>
            <ac:spMk id="3" creationId="{A3D99195-D44D-58BC-F84A-97E711E44967}"/>
          </ac:spMkLst>
        </pc:spChg>
        <pc:spChg chg="del">
          <ac:chgData name="Sean O Fithcheallaigh" userId="47659c31-a575-4792-8be3-61268c4ee0d6" providerId="ADAL" clId="{A00DBCA1-E1BD-4C02-BB36-528815D88A8B}" dt="2024-04-20T20:24:49.762" v="1685" actId="700"/>
          <ac:spMkLst>
            <pc:docMk/>
            <pc:sldMk cId="1936036229" sldId="268"/>
            <ac:spMk id="4" creationId="{2A776975-B6C7-A358-1BB0-16D667ACB649}"/>
          </ac:spMkLst>
        </pc:spChg>
        <pc:spChg chg="mod ord">
          <ac:chgData name="Sean O Fithcheallaigh" userId="47659c31-a575-4792-8be3-61268c4ee0d6" providerId="ADAL" clId="{A00DBCA1-E1BD-4C02-BB36-528815D88A8B}" dt="2024-04-20T20:24:49.762" v="1685" actId="700"/>
          <ac:spMkLst>
            <pc:docMk/>
            <pc:sldMk cId="1936036229" sldId="268"/>
            <ac:spMk id="5" creationId="{5FD5D998-F248-0400-3B80-6F096751E473}"/>
          </ac:spMkLst>
        </pc:spChg>
        <pc:spChg chg="add mod ord">
          <ac:chgData name="Sean O Fithcheallaigh" userId="47659c31-a575-4792-8be3-61268c4ee0d6" providerId="ADAL" clId="{A00DBCA1-E1BD-4C02-BB36-528815D88A8B}" dt="2024-04-20T20:24:56.232" v="1698" actId="20577"/>
          <ac:spMkLst>
            <pc:docMk/>
            <pc:sldMk cId="1936036229" sldId="268"/>
            <ac:spMk id="6" creationId="{3C603FAD-A61A-E6D1-622F-51F35D0A65A3}"/>
          </ac:spMkLst>
        </pc:spChg>
        <pc:spChg chg="add mod ord">
          <ac:chgData name="Sean O Fithcheallaigh" userId="47659c31-a575-4792-8be3-61268c4ee0d6" providerId="ADAL" clId="{A00DBCA1-E1BD-4C02-BB36-528815D88A8B}" dt="2024-04-20T20:43:10.632" v="3031" actId="207"/>
          <ac:spMkLst>
            <pc:docMk/>
            <pc:sldMk cId="1936036229" sldId="268"/>
            <ac:spMk id="7" creationId="{02DF75E7-A481-2B47-2F6C-D03D8BCCEAA5}"/>
          </ac:spMkLst>
        </pc:spChg>
        <pc:spChg chg="add mod">
          <ac:chgData name="Sean O Fithcheallaigh" userId="47659c31-a575-4792-8be3-61268c4ee0d6" providerId="ADAL" clId="{A00DBCA1-E1BD-4C02-BB36-528815D88A8B}" dt="2024-04-20T20:43:10.027" v="3030" actId="767"/>
          <ac:spMkLst>
            <pc:docMk/>
            <pc:sldMk cId="1936036229" sldId="268"/>
            <ac:spMk id="8" creationId="{FEFB3CC9-E0C1-24E6-E670-03A16A0FCEAA}"/>
          </ac:spMkLst>
        </pc:spChg>
      </pc:sldChg>
      <pc:sldMasterChg chg="modSldLayout">
        <pc:chgData name="Sean O Fithcheallaigh" userId="47659c31-a575-4792-8be3-61268c4ee0d6" providerId="ADAL" clId="{A00DBCA1-E1BD-4C02-BB36-528815D88A8B}" dt="2024-04-20T17:51:11.332" v="572"/>
        <pc:sldMasterMkLst>
          <pc:docMk/>
          <pc:sldMasterMk cId="2989193502" sldId="2147483884"/>
        </pc:sldMasterMkLst>
        <pc:sldLayoutChg chg="addSp modSp mod">
          <pc:chgData name="Sean O Fithcheallaigh" userId="47659c31-a575-4792-8be3-61268c4ee0d6" providerId="ADAL" clId="{A00DBCA1-E1BD-4C02-BB36-528815D88A8B}" dt="2024-04-20T17:50:31.067" v="562" actId="1076"/>
          <pc:sldLayoutMkLst>
            <pc:docMk/>
            <pc:sldMasterMk cId="2989193502" sldId="2147483884"/>
            <pc:sldLayoutMk cId="1032340772" sldId="2147483885"/>
          </pc:sldLayoutMkLst>
          <pc:picChg chg="add mod">
            <ac:chgData name="Sean O Fithcheallaigh" userId="47659c31-a575-4792-8be3-61268c4ee0d6" providerId="ADAL" clId="{A00DBCA1-E1BD-4C02-BB36-528815D88A8B}" dt="2024-04-20T17:50:31.067" v="562" actId="1076"/>
            <ac:picMkLst>
              <pc:docMk/>
              <pc:sldMasterMk cId="2989193502" sldId="2147483884"/>
              <pc:sldLayoutMk cId="1032340772" sldId="2147483885"/>
              <ac:picMk id="10" creationId="{7C0631F4-3CF6-2996-36C7-A49BF5C0D24A}"/>
            </ac:picMkLst>
          </pc:picChg>
        </pc:sldLayoutChg>
        <pc:sldLayoutChg chg="addSp modSp mod">
          <pc:chgData name="Sean O Fithcheallaigh" userId="47659c31-a575-4792-8be3-61268c4ee0d6" providerId="ADAL" clId="{A00DBCA1-E1BD-4C02-BB36-528815D88A8B}" dt="2024-04-20T17:50:35.161" v="563" actId="1076"/>
          <pc:sldLayoutMkLst>
            <pc:docMk/>
            <pc:sldMasterMk cId="2989193502" sldId="2147483884"/>
            <pc:sldLayoutMk cId="2634379243" sldId="2147483886"/>
          </pc:sldLayoutMkLst>
          <pc:picChg chg="add mod">
            <ac:chgData name="Sean O Fithcheallaigh" userId="47659c31-a575-4792-8be3-61268c4ee0d6" providerId="ADAL" clId="{A00DBCA1-E1BD-4C02-BB36-528815D88A8B}" dt="2024-04-20T17:50:35.161" v="563" actId="1076"/>
            <ac:picMkLst>
              <pc:docMk/>
              <pc:sldMasterMk cId="2989193502" sldId="2147483884"/>
              <pc:sldLayoutMk cId="2634379243" sldId="2147483886"/>
              <ac:picMk id="4" creationId="{7D1D1F21-097D-0ABE-5EBC-3E333469FFE7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0:52.016" v="564"/>
          <pc:sldLayoutMkLst>
            <pc:docMk/>
            <pc:sldMasterMk cId="2989193502" sldId="2147483884"/>
            <pc:sldLayoutMk cId="2601701279" sldId="2147483887"/>
          </pc:sldLayoutMkLst>
          <pc:picChg chg="add mod">
            <ac:chgData name="Sean O Fithcheallaigh" userId="47659c31-a575-4792-8be3-61268c4ee0d6" providerId="ADAL" clId="{A00DBCA1-E1BD-4C02-BB36-528815D88A8B}" dt="2024-04-20T17:50:52.016" v="564"/>
            <ac:picMkLst>
              <pc:docMk/>
              <pc:sldMasterMk cId="2989193502" sldId="2147483884"/>
              <pc:sldLayoutMk cId="2601701279" sldId="2147483887"/>
              <ac:picMk id="10" creationId="{2F62F564-480A-E644-6F30-2F3791692DBE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0:55.794" v="565"/>
          <pc:sldLayoutMkLst>
            <pc:docMk/>
            <pc:sldMasterMk cId="2989193502" sldId="2147483884"/>
            <pc:sldLayoutMk cId="2006694186" sldId="2147483888"/>
          </pc:sldLayoutMkLst>
          <pc:picChg chg="add mod">
            <ac:chgData name="Sean O Fithcheallaigh" userId="47659c31-a575-4792-8be3-61268c4ee0d6" providerId="ADAL" clId="{A00DBCA1-E1BD-4C02-BB36-528815D88A8B}" dt="2024-04-20T17:50:55.794" v="565"/>
            <ac:picMkLst>
              <pc:docMk/>
              <pc:sldMasterMk cId="2989193502" sldId="2147483884"/>
              <pc:sldLayoutMk cId="2006694186" sldId="2147483888"/>
              <ac:picMk id="2" creationId="{83E7C4D9-98D3-A200-A2B0-7D09F0B74A6A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0:57.611" v="566"/>
          <pc:sldLayoutMkLst>
            <pc:docMk/>
            <pc:sldMasterMk cId="2989193502" sldId="2147483884"/>
            <pc:sldLayoutMk cId="2349671932" sldId="2147483889"/>
          </pc:sldLayoutMkLst>
          <pc:picChg chg="add mod">
            <ac:chgData name="Sean O Fithcheallaigh" userId="47659c31-a575-4792-8be3-61268c4ee0d6" providerId="ADAL" clId="{A00DBCA1-E1BD-4C02-BB36-528815D88A8B}" dt="2024-04-20T17:50:57.611" v="566"/>
            <ac:picMkLst>
              <pc:docMk/>
              <pc:sldMasterMk cId="2989193502" sldId="2147483884"/>
              <pc:sldLayoutMk cId="2349671932" sldId="2147483889"/>
              <ac:picMk id="2" creationId="{FFE7BEA8-CE00-9D9E-BB40-9B827977155F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0.537" v="567"/>
          <pc:sldLayoutMkLst>
            <pc:docMk/>
            <pc:sldMasterMk cId="2989193502" sldId="2147483884"/>
            <pc:sldLayoutMk cId="2885172000" sldId="2147483890"/>
          </pc:sldLayoutMkLst>
          <pc:picChg chg="add mod">
            <ac:chgData name="Sean O Fithcheallaigh" userId="47659c31-a575-4792-8be3-61268c4ee0d6" providerId="ADAL" clId="{A00DBCA1-E1BD-4C02-BB36-528815D88A8B}" dt="2024-04-20T17:51:00.537" v="567"/>
            <ac:picMkLst>
              <pc:docMk/>
              <pc:sldMasterMk cId="2989193502" sldId="2147483884"/>
              <pc:sldLayoutMk cId="2885172000" sldId="2147483890"/>
              <ac:picMk id="6" creationId="{0A549EBF-664F-80F7-FA39-9B4BDC58F972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2.221" v="568"/>
          <pc:sldLayoutMkLst>
            <pc:docMk/>
            <pc:sldMasterMk cId="2989193502" sldId="2147483884"/>
            <pc:sldLayoutMk cId="873411810" sldId="2147483891"/>
          </pc:sldLayoutMkLst>
          <pc:picChg chg="add mod">
            <ac:chgData name="Sean O Fithcheallaigh" userId="47659c31-a575-4792-8be3-61268c4ee0d6" providerId="ADAL" clId="{A00DBCA1-E1BD-4C02-BB36-528815D88A8B}" dt="2024-04-20T17:51:02.221" v="568"/>
            <ac:picMkLst>
              <pc:docMk/>
              <pc:sldMasterMk cId="2989193502" sldId="2147483884"/>
              <pc:sldLayoutMk cId="873411810" sldId="2147483891"/>
              <ac:picMk id="2" creationId="{757219C7-8E04-826A-A5D0-1E7AAF5B882A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4.122" v="569"/>
          <pc:sldLayoutMkLst>
            <pc:docMk/>
            <pc:sldMasterMk cId="2989193502" sldId="2147483884"/>
            <pc:sldLayoutMk cId="1387623995" sldId="2147483892"/>
          </pc:sldLayoutMkLst>
          <pc:picChg chg="add mod">
            <ac:chgData name="Sean O Fithcheallaigh" userId="47659c31-a575-4792-8be3-61268c4ee0d6" providerId="ADAL" clId="{A00DBCA1-E1BD-4C02-BB36-528815D88A8B}" dt="2024-04-20T17:51:04.122" v="569"/>
            <ac:picMkLst>
              <pc:docMk/>
              <pc:sldMasterMk cId="2989193502" sldId="2147483884"/>
              <pc:sldLayoutMk cId="1387623995" sldId="2147483892"/>
              <ac:picMk id="10" creationId="{2F6A0E8A-F5FA-68A7-F98C-C02AB71DB359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7.035" v="570"/>
          <pc:sldLayoutMkLst>
            <pc:docMk/>
            <pc:sldMasterMk cId="2989193502" sldId="2147483884"/>
            <pc:sldLayoutMk cId="4025620083" sldId="2147483893"/>
          </pc:sldLayoutMkLst>
          <pc:picChg chg="add mod">
            <ac:chgData name="Sean O Fithcheallaigh" userId="47659c31-a575-4792-8be3-61268c4ee0d6" providerId="ADAL" clId="{A00DBCA1-E1BD-4C02-BB36-528815D88A8B}" dt="2024-04-20T17:51:07.035" v="570"/>
            <ac:picMkLst>
              <pc:docMk/>
              <pc:sldMasterMk cId="2989193502" sldId="2147483884"/>
              <pc:sldLayoutMk cId="4025620083" sldId="2147483893"/>
              <ac:picMk id="10" creationId="{3010C03A-5066-9B4A-F34B-39A8DC41135F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9.257" v="571"/>
          <pc:sldLayoutMkLst>
            <pc:docMk/>
            <pc:sldMasterMk cId="2989193502" sldId="2147483884"/>
            <pc:sldLayoutMk cId="508955739" sldId="2147483894"/>
          </pc:sldLayoutMkLst>
          <pc:picChg chg="add mod">
            <ac:chgData name="Sean O Fithcheallaigh" userId="47659c31-a575-4792-8be3-61268c4ee0d6" providerId="ADAL" clId="{A00DBCA1-E1BD-4C02-BB36-528815D88A8B}" dt="2024-04-20T17:51:09.257" v="571"/>
            <ac:picMkLst>
              <pc:docMk/>
              <pc:sldMasterMk cId="2989193502" sldId="2147483884"/>
              <pc:sldLayoutMk cId="508955739" sldId="2147483894"/>
              <ac:picMk id="7" creationId="{B3060A5B-86EB-D7FF-749F-295ADD65775C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11.332" v="572"/>
          <pc:sldLayoutMkLst>
            <pc:docMk/>
            <pc:sldMasterMk cId="2989193502" sldId="2147483884"/>
            <pc:sldLayoutMk cId="4079772589" sldId="2147483895"/>
          </pc:sldLayoutMkLst>
          <pc:picChg chg="add mod">
            <ac:chgData name="Sean O Fithcheallaigh" userId="47659c31-a575-4792-8be3-61268c4ee0d6" providerId="ADAL" clId="{A00DBCA1-E1BD-4C02-BB36-528815D88A8B}" dt="2024-04-20T17:51:11.332" v="572"/>
            <ac:picMkLst>
              <pc:docMk/>
              <pc:sldMasterMk cId="2989193502" sldId="2147483884"/>
              <pc:sldLayoutMk cId="4079772589" sldId="2147483895"/>
              <ac:picMk id="9" creationId="{4F97A35D-3A09-6E19-5512-2C9126DB9691}"/>
            </ac:picMkLst>
          </pc:picChg>
        </pc:sldLayoutChg>
      </pc:sldMasterChg>
    </pc:docChg>
  </pc:docChgLst>
  <pc:docChgLst>
    <pc:chgData name="Sean O Fithcheallaigh" userId="47659c31-a575-4792-8be3-61268c4ee0d6" providerId="ADAL" clId="{E12EC61F-8702-47AE-A70E-9E0D5B45EE53}"/>
    <pc:docChg chg="undo custSel addSld delSld modSld addMainMaster delMainMaster modMainMaster">
      <pc:chgData name="Sean O Fithcheallaigh" userId="47659c31-a575-4792-8be3-61268c4ee0d6" providerId="ADAL" clId="{E12EC61F-8702-47AE-A70E-9E0D5B45EE53}" dt="2024-04-26T09:36:26.536" v="496" actId="207"/>
      <pc:docMkLst>
        <pc:docMk/>
      </pc:docMkLst>
      <pc:sldChg chg="addSp delSp modSp del mod modClrScheme delDesignElem chgLayout">
        <pc:chgData name="Sean O Fithcheallaigh" userId="47659c31-a575-4792-8be3-61268c4ee0d6" providerId="ADAL" clId="{E12EC61F-8702-47AE-A70E-9E0D5B45EE53}" dt="2024-04-26T08:28:39.431" v="35" actId="47"/>
        <pc:sldMkLst>
          <pc:docMk/>
          <pc:sldMk cId="905190482" sldId="256"/>
        </pc:sldMkLst>
        <pc:spChg chg="mod ord">
          <ac:chgData name="Sean O Fithcheallaigh" userId="47659c31-a575-4792-8be3-61268c4ee0d6" providerId="ADAL" clId="{E12EC61F-8702-47AE-A70E-9E0D5B45EE53}" dt="2024-04-26T08:22:48.367" v="13" actId="700"/>
          <ac:spMkLst>
            <pc:docMk/>
            <pc:sldMk cId="905190482" sldId="256"/>
            <ac:spMk id="2" creationId="{9D26D2D5-D30F-4BA4-BE2B-908BEB7AA9C6}"/>
          </ac:spMkLst>
        </pc:spChg>
        <pc:spChg chg="mod ord">
          <ac:chgData name="Sean O Fithcheallaigh" userId="47659c31-a575-4792-8be3-61268c4ee0d6" providerId="ADAL" clId="{E12EC61F-8702-47AE-A70E-9E0D5B45EE53}" dt="2024-04-26T08:22:48.367" v="13" actId="700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E12EC61F-8702-47AE-A70E-9E0D5B45EE53}" dt="2024-04-26T08:22:48.367" v="13" actId="700"/>
          <ac:spMkLst>
            <pc:docMk/>
            <pc:sldMk cId="905190482" sldId="256"/>
            <ac:spMk id="13" creationId="{4030725F-96B1-4047-B74B-7CC19DB1CB42}"/>
          </ac:spMkLst>
        </pc:spChg>
        <pc:spChg chg="add del">
          <ac:chgData name="Sean O Fithcheallaigh" userId="47659c31-a575-4792-8be3-61268c4ee0d6" providerId="ADAL" clId="{E12EC61F-8702-47AE-A70E-9E0D5B45EE53}" dt="2024-04-26T08:22:48.367" v="13" actId="700"/>
          <ac:spMkLst>
            <pc:docMk/>
            <pc:sldMk cId="905190482" sldId="256"/>
            <ac:spMk id="17" creationId="{D03ABE8C-6A7E-4C35-B74C-CE45DA0B504B}"/>
          </ac:spMkLst>
        </pc:spChg>
        <pc:spChg chg="add del">
          <ac:chgData name="Sean O Fithcheallaigh" userId="47659c31-a575-4792-8be3-61268c4ee0d6" providerId="ADAL" clId="{E12EC61F-8702-47AE-A70E-9E0D5B45EE53}" dt="2024-04-26T08:22:48.367" v="13" actId="700"/>
          <ac:spMkLst>
            <pc:docMk/>
            <pc:sldMk cId="905190482" sldId="256"/>
            <ac:spMk id="19" creationId="{431B6D19-39C5-45BF-8B25-29192C5D1395}"/>
          </ac:spMkLst>
        </pc:spChg>
        <pc:picChg chg="del">
          <ac:chgData name="Sean O Fithcheallaigh" userId="47659c31-a575-4792-8be3-61268c4ee0d6" providerId="ADAL" clId="{E12EC61F-8702-47AE-A70E-9E0D5B45EE53}" dt="2024-04-26T08:20:15.490" v="4" actId="478"/>
          <ac:picMkLst>
            <pc:docMk/>
            <pc:sldMk cId="905190482" sldId="256"/>
            <ac:picMk id="5" creationId="{F4EA3E02-E8EC-3163-3EB7-6624B3DC7932}"/>
          </ac:picMkLst>
        </pc:picChg>
        <pc:cxnChg chg="add del">
          <ac:chgData name="Sean O Fithcheallaigh" userId="47659c31-a575-4792-8be3-61268c4ee0d6" providerId="ADAL" clId="{E12EC61F-8702-47AE-A70E-9E0D5B45EE53}" dt="2024-04-26T08:22:48.367" v="13" actId="700"/>
          <ac:cxnSpMkLst>
            <pc:docMk/>
            <pc:sldMk cId="905190482" sldId="256"/>
            <ac:cxnSpMk id="15" creationId="{C14B5A7D-B352-42F9-83F6-4AF14C1BAE65}"/>
          </ac:cxnSpMkLst>
        </pc:cxnChg>
      </pc:sldChg>
      <pc:sldChg chg="addSp delSp modSp mod">
        <pc:chgData name="Sean O Fithcheallaigh" userId="47659c31-a575-4792-8be3-61268c4ee0d6" providerId="ADAL" clId="{E12EC61F-8702-47AE-A70E-9E0D5B45EE53}" dt="2024-04-26T09:36:26.536" v="496" actId="207"/>
        <pc:sldMkLst>
          <pc:docMk/>
          <pc:sldMk cId="4284502419" sldId="265"/>
        </pc:sldMkLst>
        <pc:spChg chg="mod">
          <ac:chgData name="Sean O Fithcheallaigh" userId="47659c31-a575-4792-8be3-61268c4ee0d6" providerId="ADAL" clId="{E12EC61F-8702-47AE-A70E-9E0D5B45EE53}" dt="2024-04-26T08:45:35.978" v="45" actId="20577"/>
          <ac:spMkLst>
            <pc:docMk/>
            <pc:sldMk cId="4284502419" sldId="265"/>
            <ac:spMk id="2" creationId="{2A405D5C-7D9D-9E86-48C1-BD4C56464E8E}"/>
          </ac:spMkLst>
        </pc:spChg>
        <pc:spChg chg="del">
          <ac:chgData name="Sean O Fithcheallaigh" userId="47659c31-a575-4792-8be3-61268c4ee0d6" providerId="ADAL" clId="{E12EC61F-8702-47AE-A70E-9E0D5B45EE53}" dt="2024-04-26T09:16:06.165" v="322" actId="478"/>
          <ac:spMkLst>
            <pc:docMk/>
            <pc:sldMk cId="4284502419" sldId="265"/>
            <ac:spMk id="5" creationId="{8B74359D-39CC-589B-1643-20904CA4E64C}"/>
          </ac:spMkLst>
        </pc:spChg>
        <pc:spChg chg="mod">
          <ac:chgData name="Sean O Fithcheallaigh" userId="47659c31-a575-4792-8be3-61268c4ee0d6" providerId="ADAL" clId="{E12EC61F-8702-47AE-A70E-9E0D5B45EE53}" dt="2024-04-26T09:22:58.508" v="473" actId="20577"/>
          <ac:spMkLst>
            <pc:docMk/>
            <pc:sldMk cId="4284502419" sldId="265"/>
            <ac:spMk id="6" creationId="{D8917F05-ED17-A033-DF53-9F7D8E84B7A6}"/>
          </ac:spMkLst>
        </pc:spChg>
        <pc:spChg chg="add del mod">
          <ac:chgData name="Sean O Fithcheallaigh" userId="47659c31-a575-4792-8be3-61268c4ee0d6" providerId="ADAL" clId="{E12EC61F-8702-47AE-A70E-9E0D5B45EE53}" dt="2024-04-26T09:32:23.393" v="478" actId="22"/>
          <ac:spMkLst>
            <pc:docMk/>
            <pc:sldMk cId="4284502419" sldId="265"/>
            <ac:spMk id="8" creationId="{89AC948B-7F1E-EF27-A76D-CE6336A323D4}"/>
          </ac:spMkLst>
        </pc:spChg>
        <pc:spChg chg="add mod">
          <ac:chgData name="Sean O Fithcheallaigh" userId="47659c31-a575-4792-8be3-61268c4ee0d6" providerId="ADAL" clId="{E12EC61F-8702-47AE-A70E-9E0D5B45EE53}" dt="2024-04-26T09:36:26.536" v="496" actId="207"/>
          <ac:spMkLst>
            <pc:docMk/>
            <pc:sldMk cId="4284502419" sldId="265"/>
            <ac:spMk id="17" creationId="{C31A4E13-5F28-94ED-4FD6-DC5893FB7BD9}"/>
          </ac:spMkLst>
        </pc:spChg>
        <pc:picChg chg="mod">
          <ac:chgData name="Sean O Fithcheallaigh" userId="47659c31-a575-4792-8be3-61268c4ee0d6" providerId="ADAL" clId="{E12EC61F-8702-47AE-A70E-9E0D5B45EE53}" dt="2024-04-26T09:23:09.504" v="475" actId="1076"/>
          <ac:picMkLst>
            <pc:docMk/>
            <pc:sldMk cId="4284502419" sldId="265"/>
            <ac:picMk id="9" creationId="{0F76970F-815E-3AB8-F51F-F5B457452DB9}"/>
          </ac:picMkLst>
        </pc:picChg>
        <pc:picChg chg="del">
          <ac:chgData name="Sean O Fithcheallaigh" userId="47659c31-a575-4792-8be3-61268c4ee0d6" providerId="ADAL" clId="{E12EC61F-8702-47AE-A70E-9E0D5B45EE53}" dt="2024-04-26T09:16:08.935" v="323" actId="478"/>
          <ac:picMkLst>
            <pc:docMk/>
            <pc:sldMk cId="4284502419" sldId="265"/>
            <ac:picMk id="11" creationId="{650141E5-3AC2-59E3-194F-77E4352C8591}"/>
          </ac:picMkLst>
        </pc:picChg>
        <pc:picChg chg="add mod">
          <ac:chgData name="Sean O Fithcheallaigh" userId="47659c31-a575-4792-8be3-61268c4ee0d6" providerId="ADAL" clId="{E12EC61F-8702-47AE-A70E-9E0D5B45EE53}" dt="2024-04-26T09:24:55.644" v="477" actId="1076"/>
          <ac:picMkLst>
            <pc:docMk/>
            <pc:sldMk cId="4284502419" sldId="265"/>
            <ac:picMk id="12" creationId="{C0BCE2C8-81EE-353A-E63E-6D59FE09006A}"/>
          </ac:picMkLst>
        </pc:picChg>
        <pc:picChg chg="add mod ord">
          <ac:chgData name="Sean O Fithcheallaigh" userId="47659c31-a575-4792-8be3-61268c4ee0d6" providerId="ADAL" clId="{E12EC61F-8702-47AE-A70E-9E0D5B45EE53}" dt="2024-04-26T09:35:55.120" v="493" actId="1076"/>
          <ac:picMkLst>
            <pc:docMk/>
            <pc:sldMk cId="4284502419" sldId="265"/>
            <ac:picMk id="14" creationId="{0D671002-A1C1-5991-19D7-14273487CF59}"/>
          </ac:picMkLst>
        </pc:picChg>
        <pc:picChg chg="add mod ord">
          <ac:chgData name="Sean O Fithcheallaigh" userId="47659c31-a575-4792-8be3-61268c4ee0d6" providerId="ADAL" clId="{E12EC61F-8702-47AE-A70E-9E0D5B45EE53}" dt="2024-04-26T09:35:52.295" v="492" actId="1076"/>
          <ac:picMkLst>
            <pc:docMk/>
            <pc:sldMk cId="4284502419" sldId="265"/>
            <ac:picMk id="16" creationId="{9DF56113-8FB4-E099-8726-3F16F626D2FE}"/>
          </ac:picMkLst>
        </pc:picChg>
      </pc:sldChg>
      <pc:sldChg chg="addSp delSp modSp new del mod modClrScheme chgLayout">
        <pc:chgData name="Sean O Fithcheallaigh" userId="47659c31-a575-4792-8be3-61268c4ee0d6" providerId="ADAL" clId="{E12EC61F-8702-47AE-A70E-9E0D5B45EE53}" dt="2024-04-26T08:28:06.426" v="23" actId="47"/>
        <pc:sldMkLst>
          <pc:docMk/>
          <pc:sldMk cId="477496990" sldId="269"/>
        </pc:sldMkLst>
        <pc:spChg chg="del mod ord">
          <ac:chgData name="Sean O Fithcheallaigh" userId="47659c31-a575-4792-8be3-61268c4ee0d6" providerId="ADAL" clId="{E12EC61F-8702-47AE-A70E-9E0D5B45EE53}" dt="2024-04-26T08:22:05.026" v="10" actId="700"/>
          <ac:spMkLst>
            <pc:docMk/>
            <pc:sldMk cId="477496990" sldId="269"/>
            <ac:spMk id="2" creationId="{812AD781-7276-0FE8-738C-D54A55CAC01C}"/>
          </ac:spMkLst>
        </pc:spChg>
        <pc:spChg chg="del mod ord">
          <ac:chgData name="Sean O Fithcheallaigh" userId="47659c31-a575-4792-8be3-61268c4ee0d6" providerId="ADAL" clId="{E12EC61F-8702-47AE-A70E-9E0D5B45EE53}" dt="2024-04-26T08:22:05.026" v="10" actId="700"/>
          <ac:spMkLst>
            <pc:docMk/>
            <pc:sldMk cId="477496990" sldId="269"/>
            <ac:spMk id="3" creationId="{1C5E9E0D-9ADB-CB17-A245-6962A834A140}"/>
          </ac:spMkLst>
        </pc:spChg>
        <pc:spChg chg="mod ord">
          <ac:chgData name="Sean O Fithcheallaigh" userId="47659c31-a575-4792-8be3-61268c4ee0d6" providerId="ADAL" clId="{E12EC61F-8702-47AE-A70E-9E0D5B45EE53}" dt="2024-04-26T08:22:21.152" v="11" actId="700"/>
          <ac:spMkLst>
            <pc:docMk/>
            <pc:sldMk cId="477496990" sldId="269"/>
            <ac:spMk id="4" creationId="{F93734DE-7DAE-DE3D-1081-B23C0D13F93A}"/>
          </ac:spMkLst>
        </pc:spChg>
        <pc:spChg chg="add del mod ord">
          <ac:chgData name="Sean O Fithcheallaigh" userId="47659c31-a575-4792-8be3-61268c4ee0d6" providerId="ADAL" clId="{E12EC61F-8702-47AE-A70E-9E0D5B45EE53}" dt="2024-04-26T08:22:21.152" v="11" actId="700"/>
          <ac:spMkLst>
            <pc:docMk/>
            <pc:sldMk cId="477496990" sldId="269"/>
            <ac:spMk id="5" creationId="{F169784A-0201-DB4C-82E9-31DF3781BA80}"/>
          </ac:spMkLst>
        </pc:spChg>
        <pc:spChg chg="add del mod ord">
          <ac:chgData name="Sean O Fithcheallaigh" userId="47659c31-a575-4792-8be3-61268c4ee0d6" providerId="ADAL" clId="{E12EC61F-8702-47AE-A70E-9E0D5B45EE53}" dt="2024-04-26T08:22:21.152" v="11" actId="700"/>
          <ac:spMkLst>
            <pc:docMk/>
            <pc:sldMk cId="477496990" sldId="269"/>
            <ac:spMk id="6" creationId="{58362265-6FF1-AB01-9B97-29F9BCCFED4A}"/>
          </ac:spMkLst>
        </pc:spChg>
      </pc:sldChg>
      <pc:sldChg chg="addSp delSp modSp new mod modClrScheme chgLayout">
        <pc:chgData name="Sean O Fithcheallaigh" userId="47659c31-a575-4792-8be3-61268c4ee0d6" providerId="ADAL" clId="{E12EC61F-8702-47AE-A70E-9E0D5B45EE53}" dt="2024-04-26T08:28:34.693" v="34" actId="20577"/>
        <pc:sldMkLst>
          <pc:docMk/>
          <pc:sldMk cId="639691490" sldId="269"/>
        </pc:sldMkLst>
        <pc:spChg chg="del mod ord">
          <ac:chgData name="Sean O Fithcheallaigh" userId="47659c31-a575-4792-8be3-61268c4ee0d6" providerId="ADAL" clId="{E12EC61F-8702-47AE-A70E-9E0D5B45EE53}" dt="2024-04-26T08:28:13.540" v="25" actId="700"/>
          <ac:spMkLst>
            <pc:docMk/>
            <pc:sldMk cId="639691490" sldId="269"/>
            <ac:spMk id="2" creationId="{BC765D26-45A3-D724-D957-43FEF352C584}"/>
          </ac:spMkLst>
        </pc:spChg>
        <pc:spChg chg="del mod ord">
          <ac:chgData name="Sean O Fithcheallaigh" userId="47659c31-a575-4792-8be3-61268c4ee0d6" providerId="ADAL" clId="{E12EC61F-8702-47AE-A70E-9E0D5B45EE53}" dt="2024-04-26T08:28:13.540" v="25" actId="700"/>
          <ac:spMkLst>
            <pc:docMk/>
            <pc:sldMk cId="639691490" sldId="269"/>
            <ac:spMk id="3" creationId="{42F2FAAB-494B-E576-B15C-501C64957432}"/>
          </ac:spMkLst>
        </pc:spChg>
        <pc:spChg chg="mod ord">
          <ac:chgData name="Sean O Fithcheallaigh" userId="47659c31-a575-4792-8be3-61268c4ee0d6" providerId="ADAL" clId="{E12EC61F-8702-47AE-A70E-9E0D5B45EE53}" dt="2024-04-26T08:28:13.540" v="25" actId="700"/>
          <ac:spMkLst>
            <pc:docMk/>
            <pc:sldMk cId="639691490" sldId="269"/>
            <ac:spMk id="4" creationId="{6E59C339-3FE2-29B0-F8A2-A5B7F1FC960A}"/>
          </ac:spMkLst>
        </pc:spChg>
        <pc:spChg chg="add del mod ord">
          <ac:chgData name="Sean O Fithcheallaigh" userId="47659c31-a575-4792-8be3-61268c4ee0d6" providerId="ADAL" clId="{E12EC61F-8702-47AE-A70E-9E0D5B45EE53}" dt="2024-04-26T08:28:18.138" v="26" actId="478"/>
          <ac:spMkLst>
            <pc:docMk/>
            <pc:sldMk cId="639691490" sldId="269"/>
            <ac:spMk id="5" creationId="{C7D7850C-1473-11DB-C605-A0AA67915796}"/>
          </ac:spMkLst>
        </pc:spChg>
        <pc:spChg chg="add mod ord">
          <ac:chgData name="Sean O Fithcheallaigh" userId="47659c31-a575-4792-8be3-61268c4ee0d6" providerId="ADAL" clId="{E12EC61F-8702-47AE-A70E-9E0D5B45EE53}" dt="2024-04-26T08:28:34.693" v="34" actId="20577"/>
          <ac:spMkLst>
            <pc:docMk/>
            <pc:sldMk cId="639691490" sldId="269"/>
            <ac:spMk id="6" creationId="{E10E0BEF-6AD1-2208-B3F7-124302A95B16}"/>
          </ac:spMkLst>
        </pc:spChg>
      </pc:sldChg>
      <pc:sldChg chg="new del">
        <pc:chgData name="Sean O Fithcheallaigh" userId="47659c31-a575-4792-8be3-61268c4ee0d6" providerId="ADAL" clId="{E12EC61F-8702-47AE-A70E-9E0D5B45EE53}" dt="2024-04-26T08:21:23.824" v="8" actId="47"/>
        <pc:sldMkLst>
          <pc:docMk/>
          <pc:sldMk cId="896030644" sldId="269"/>
        </pc:sldMkLst>
      </pc:sldChg>
      <pc:sldChg chg="add del">
        <pc:chgData name="Sean O Fithcheallaigh" userId="47659c31-a575-4792-8be3-61268c4ee0d6" providerId="ADAL" clId="{E12EC61F-8702-47AE-A70E-9E0D5B45EE53}" dt="2024-04-26T08:21:18.072" v="7" actId="47"/>
        <pc:sldMkLst>
          <pc:docMk/>
          <pc:sldMk cId="2304636437" sldId="270"/>
        </pc:sldMkLst>
      </pc:sldChg>
      <pc:sldChg chg="addSp delSp modSp add mod">
        <pc:chgData name="Sean O Fithcheallaigh" userId="47659c31-a575-4792-8be3-61268c4ee0d6" providerId="ADAL" clId="{E12EC61F-8702-47AE-A70E-9E0D5B45EE53}" dt="2024-04-26T09:10:16.418" v="321" actId="14100"/>
        <pc:sldMkLst>
          <pc:docMk/>
          <pc:sldMk cId="3861696641" sldId="270"/>
        </pc:sldMkLst>
        <pc:spChg chg="mod">
          <ac:chgData name="Sean O Fithcheallaigh" userId="47659c31-a575-4792-8be3-61268c4ee0d6" providerId="ADAL" clId="{E12EC61F-8702-47AE-A70E-9E0D5B45EE53}" dt="2024-04-26T08:45:55.868" v="68" actId="20577"/>
          <ac:spMkLst>
            <pc:docMk/>
            <pc:sldMk cId="3861696641" sldId="270"/>
            <ac:spMk id="2" creationId="{2A405D5C-7D9D-9E86-48C1-BD4C56464E8E}"/>
          </ac:spMkLst>
        </pc:spChg>
        <pc:spChg chg="mod">
          <ac:chgData name="Sean O Fithcheallaigh" userId="47659c31-a575-4792-8be3-61268c4ee0d6" providerId="ADAL" clId="{E12EC61F-8702-47AE-A70E-9E0D5B45EE53}" dt="2024-04-26T09:06:26.098" v="231" actId="27636"/>
          <ac:spMkLst>
            <pc:docMk/>
            <pc:sldMk cId="3861696641" sldId="270"/>
            <ac:spMk id="3" creationId="{EE175A63-36B0-CECB-0B07-44D6AAC9086E}"/>
          </ac:spMkLst>
        </pc:spChg>
        <pc:spChg chg="add del mod">
          <ac:chgData name="Sean O Fithcheallaigh" userId="47659c31-a575-4792-8be3-61268c4ee0d6" providerId="ADAL" clId="{E12EC61F-8702-47AE-A70E-9E0D5B45EE53}" dt="2024-04-26T09:10:16.418" v="321" actId="14100"/>
          <ac:spMkLst>
            <pc:docMk/>
            <pc:sldMk cId="3861696641" sldId="270"/>
            <ac:spMk id="5" creationId="{8B74359D-39CC-589B-1643-20904CA4E64C}"/>
          </ac:spMkLst>
        </pc:spChg>
        <pc:spChg chg="del">
          <ac:chgData name="Sean O Fithcheallaigh" userId="47659c31-a575-4792-8be3-61268c4ee0d6" providerId="ADAL" clId="{E12EC61F-8702-47AE-A70E-9E0D5B45EE53}" dt="2024-04-26T08:45:43.790" v="47" actId="478"/>
          <ac:spMkLst>
            <pc:docMk/>
            <pc:sldMk cId="3861696641" sldId="270"/>
            <ac:spMk id="6" creationId="{D8917F05-ED17-A033-DF53-9F7D8E84B7A6}"/>
          </ac:spMkLst>
        </pc:spChg>
        <pc:spChg chg="add del mod">
          <ac:chgData name="Sean O Fithcheallaigh" userId="47659c31-a575-4792-8be3-61268c4ee0d6" providerId="ADAL" clId="{E12EC61F-8702-47AE-A70E-9E0D5B45EE53}" dt="2024-04-26T08:46:58.694" v="75" actId="21"/>
          <ac:spMkLst>
            <pc:docMk/>
            <pc:sldMk cId="3861696641" sldId="270"/>
            <ac:spMk id="8" creationId="{FD6DA37E-3E12-98AD-9BE3-58CEF53734F8}"/>
          </ac:spMkLst>
        </pc:spChg>
        <pc:picChg chg="del">
          <ac:chgData name="Sean O Fithcheallaigh" userId="47659c31-a575-4792-8be3-61268c4ee0d6" providerId="ADAL" clId="{E12EC61F-8702-47AE-A70E-9E0D5B45EE53}" dt="2024-04-26T08:45:58.098" v="69" actId="478"/>
          <ac:picMkLst>
            <pc:docMk/>
            <pc:sldMk cId="3861696641" sldId="270"/>
            <ac:picMk id="9" creationId="{0F76970F-815E-3AB8-F51F-F5B457452DB9}"/>
          </ac:picMkLst>
        </pc:picChg>
        <pc:picChg chg="mod ord modCrop">
          <ac:chgData name="Sean O Fithcheallaigh" userId="47659c31-a575-4792-8be3-61268c4ee0d6" providerId="ADAL" clId="{E12EC61F-8702-47AE-A70E-9E0D5B45EE53}" dt="2024-04-26T09:10:12.522" v="320" actId="1076"/>
          <ac:picMkLst>
            <pc:docMk/>
            <pc:sldMk cId="3861696641" sldId="270"/>
            <ac:picMk id="11" creationId="{650141E5-3AC2-59E3-194F-77E4352C8591}"/>
          </ac:picMkLst>
        </pc:picChg>
        <pc:picChg chg="add del mod">
          <ac:chgData name="Sean O Fithcheallaigh" userId="47659c31-a575-4792-8be3-61268c4ee0d6" providerId="ADAL" clId="{E12EC61F-8702-47AE-A70E-9E0D5B45EE53}" dt="2024-04-26T08:59:52.093" v="138" actId="478"/>
          <ac:picMkLst>
            <pc:docMk/>
            <pc:sldMk cId="3861696641" sldId="270"/>
            <ac:picMk id="1026" creationId="{32A45F5F-655C-BE8F-19F1-C36A1EA407F2}"/>
          </ac:picMkLst>
        </pc:picChg>
        <pc:picChg chg="add mod">
          <ac:chgData name="Sean O Fithcheallaigh" userId="47659c31-a575-4792-8be3-61268c4ee0d6" providerId="ADAL" clId="{E12EC61F-8702-47AE-A70E-9E0D5B45EE53}" dt="2024-04-26T09:10:09.697" v="319" actId="1076"/>
          <ac:picMkLst>
            <pc:docMk/>
            <pc:sldMk cId="3861696641" sldId="270"/>
            <ac:picMk id="1028" creationId="{A9C0A66A-8BE1-EE46-8042-3F00D8E84CC1}"/>
          </ac:picMkLst>
        </pc:picChg>
      </pc:sldChg>
      <pc:sldMasterChg chg="addSldLayout modSldLayout sldLayoutOrd">
        <pc:chgData name="Sean O Fithcheallaigh" userId="47659c31-a575-4792-8be3-61268c4ee0d6" providerId="ADAL" clId="{E12EC61F-8702-47AE-A70E-9E0D5B45EE53}" dt="2024-04-26T08:27:54.995" v="22" actId="6014"/>
        <pc:sldMasterMkLst>
          <pc:docMk/>
          <pc:sldMasterMk cId="2989193502" sldId="2147483884"/>
        </pc:sldMasterMkLst>
        <pc:sldLayoutChg chg="addSp delSp modSp mod">
          <pc:chgData name="Sean O Fithcheallaigh" userId="47659c31-a575-4792-8be3-61268c4ee0d6" providerId="ADAL" clId="{E12EC61F-8702-47AE-A70E-9E0D5B45EE53}" dt="2024-04-26T08:19:34.287" v="3"/>
          <pc:sldLayoutMkLst>
            <pc:docMk/>
            <pc:sldMasterMk cId="2989193502" sldId="2147483884"/>
            <pc:sldLayoutMk cId="2634379243" sldId="2147483886"/>
          </pc:sldLayoutMkLst>
          <pc:picChg chg="del">
            <ac:chgData name="Sean O Fithcheallaigh" userId="47659c31-a575-4792-8be3-61268c4ee0d6" providerId="ADAL" clId="{E12EC61F-8702-47AE-A70E-9E0D5B45EE53}" dt="2024-04-26T08:19:21.514" v="1" actId="478"/>
            <ac:picMkLst>
              <pc:docMk/>
              <pc:sldMasterMk cId="2989193502" sldId="2147483884"/>
              <pc:sldLayoutMk cId="2634379243" sldId="2147483886"/>
              <ac:picMk id="4" creationId="{7D1D1F21-097D-0ABE-5EBC-3E333469FFE7}"/>
            </ac:picMkLst>
          </pc:picChg>
          <pc:picChg chg="add del mod">
            <ac:chgData name="Sean O Fithcheallaigh" userId="47659c31-a575-4792-8be3-61268c4ee0d6" providerId="ADAL" clId="{E12EC61F-8702-47AE-A70E-9E0D5B45EE53}" dt="2024-04-26T08:19:27.827" v="2" actId="478"/>
            <ac:picMkLst>
              <pc:docMk/>
              <pc:sldMasterMk cId="2989193502" sldId="2147483884"/>
              <pc:sldLayoutMk cId="2634379243" sldId="2147483886"/>
              <ac:picMk id="5" creationId="{8DBDB03F-68F1-50DC-AD14-490BC3D3C250}"/>
            </ac:picMkLst>
          </pc:picChg>
          <pc:picChg chg="add mod">
            <ac:chgData name="Sean O Fithcheallaigh" userId="47659c31-a575-4792-8be3-61268c4ee0d6" providerId="ADAL" clId="{E12EC61F-8702-47AE-A70E-9E0D5B45EE53}" dt="2024-04-26T08:19:34.287" v="3"/>
            <ac:picMkLst>
              <pc:docMk/>
              <pc:sldMasterMk cId="2989193502" sldId="2147483884"/>
              <pc:sldLayoutMk cId="2634379243" sldId="2147483886"/>
              <ac:picMk id="6" creationId="{FED75426-B03B-17A4-3DE3-5B73748DC948}"/>
            </ac:picMkLst>
          </pc:picChg>
        </pc:sldLayoutChg>
        <pc:sldLayoutChg chg="addSp modSp new mod ord">
          <pc:chgData name="Sean O Fithcheallaigh" userId="47659c31-a575-4792-8be3-61268c4ee0d6" providerId="ADAL" clId="{E12EC61F-8702-47AE-A70E-9E0D5B45EE53}" dt="2024-04-26T08:27:54.995" v="22" actId="6014"/>
          <pc:sldLayoutMkLst>
            <pc:docMk/>
            <pc:sldMasterMk cId="2989193502" sldId="2147483884"/>
            <pc:sldLayoutMk cId="1555484018" sldId="2147483896"/>
          </pc:sldLayoutMkLst>
          <pc:spChg chg="add mod">
            <ac:chgData name="Sean O Fithcheallaigh" userId="47659c31-a575-4792-8be3-61268c4ee0d6" providerId="ADAL" clId="{E12EC61F-8702-47AE-A70E-9E0D5B45EE53}" dt="2024-04-26T08:26:49.951" v="17"/>
            <ac:spMkLst>
              <pc:docMk/>
              <pc:sldMasterMk cId="2989193502" sldId="2147483884"/>
              <pc:sldLayoutMk cId="1555484018" sldId="2147483896"/>
              <ac:spMk id="6" creationId="{8172880A-0B40-88E4-7F0A-629DAC9816A3}"/>
            </ac:spMkLst>
          </pc:spChg>
          <pc:spChg chg="add mod">
            <ac:chgData name="Sean O Fithcheallaigh" userId="47659c31-a575-4792-8be3-61268c4ee0d6" providerId="ADAL" clId="{E12EC61F-8702-47AE-A70E-9E0D5B45EE53}" dt="2024-04-26T08:27:29.207" v="21" actId="255"/>
            <ac:spMkLst>
              <pc:docMk/>
              <pc:sldMasterMk cId="2989193502" sldId="2147483884"/>
              <pc:sldLayoutMk cId="1555484018" sldId="2147483896"/>
              <ac:spMk id="7" creationId="{DAA708E1-81BE-ADAF-C8EE-778858C350FB}"/>
            </ac:spMkLst>
          </pc:spChg>
          <pc:spChg chg="add mod">
            <ac:chgData name="Sean O Fithcheallaigh" userId="47659c31-a575-4792-8be3-61268c4ee0d6" providerId="ADAL" clId="{E12EC61F-8702-47AE-A70E-9E0D5B45EE53}" dt="2024-04-26T08:26:49.951" v="17"/>
            <ac:spMkLst>
              <pc:docMk/>
              <pc:sldMasterMk cId="2989193502" sldId="2147483884"/>
              <pc:sldLayoutMk cId="1555484018" sldId="2147483896"/>
              <ac:spMk id="8" creationId="{DDFC56D6-1526-154E-2531-5F9972615411}"/>
            </ac:spMkLst>
          </pc:spChg>
          <pc:spChg chg="add mod">
            <ac:chgData name="Sean O Fithcheallaigh" userId="47659c31-a575-4792-8be3-61268c4ee0d6" providerId="ADAL" clId="{E12EC61F-8702-47AE-A70E-9E0D5B45EE53}" dt="2024-04-26T08:26:49.951" v="17"/>
            <ac:spMkLst>
              <pc:docMk/>
              <pc:sldMasterMk cId="2989193502" sldId="2147483884"/>
              <pc:sldLayoutMk cId="1555484018" sldId="2147483896"/>
              <ac:spMk id="11" creationId="{EEEDFE0A-F457-B1B3-5F20-E307EE20479E}"/>
            </ac:spMkLst>
          </pc:spChg>
          <pc:spChg chg="add mod">
            <ac:chgData name="Sean O Fithcheallaigh" userId="47659c31-a575-4792-8be3-61268c4ee0d6" providerId="ADAL" clId="{E12EC61F-8702-47AE-A70E-9E0D5B45EE53}" dt="2024-04-26T08:26:49.951" v="17"/>
            <ac:spMkLst>
              <pc:docMk/>
              <pc:sldMasterMk cId="2989193502" sldId="2147483884"/>
              <pc:sldLayoutMk cId="1555484018" sldId="2147483896"/>
              <ac:spMk id="12" creationId="{0CC62EA8-F540-EDE2-DE0B-B3D2899F7EA6}"/>
            </ac:spMkLst>
          </pc:spChg>
          <pc:picChg chg="add mod">
            <ac:chgData name="Sean O Fithcheallaigh" userId="47659c31-a575-4792-8be3-61268c4ee0d6" providerId="ADAL" clId="{E12EC61F-8702-47AE-A70E-9E0D5B45EE53}" dt="2024-04-26T08:26:49.951" v="17"/>
            <ac:picMkLst>
              <pc:docMk/>
              <pc:sldMasterMk cId="2989193502" sldId="2147483884"/>
              <pc:sldLayoutMk cId="1555484018" sldId="2147483896"/>
              <ac:picMk id="9" creationId="{D5B4B31A-62D7-79B6-40E4-5910F77A9D8D}"/>
            </ac:picMkLst>
          </pc:picChg>
          <pc:picChg chg="add mod">
            <ac:chgData name="Sean O Fithcheallaigh" userId="47659c31-a575-4792-8be3-61268c4ee0d6" providerId="ADAL" clId="{E12EC61F-8702-47AE-A70E-9E0D5B45EE53}" dt="2024-04-26T08:27:14.902" v="20"/>
            <ac:picMkLst>
              <pc:docMk/>
              <pc:sldMasterMk cId="2989193502" sldId="2147483884"/>
              <pc:sldLayoutMk cId="1555484018" sldId="2147483896"/>
              <ac:picMk id="13" creationId="{4121EDCC-4C4E-FDA2-D87B-37CF68FAC859}"/>
            </ac:picMkLst>
          </pc:picChg>
          <pc:cxnChg chg="add mod">
            <ac:chgData name="Sean O Fithcheallaigh" userId="47659c31-a575-4792-8be3-61268c4ee0d6" providerId="ADAL" clId="{E12EC61F-8702-47AE-A70E-9E0D5B45EE53}" dt="2024-04-26T08:26:49.951" v="17"/>
            <ac:cxnSpMkLst>
              <pc:docMk/>
              <pc:sldMasterMk cId="2989193502" sldId="2147483884"/>
              <pc:sldLayoutMk cId="1555484018" sldId="2147483896"/>
              <ac:cxnSpMk id="10" creationId="{5B3B0A71-0061-0AA3-A0F9-012A5916E259}"/>
            </ac:cxnSpMkLst>
          </pc:cxnChg>
        </pc:sldLayoutChg>
      </pc:sldMasterChg>
      <pc:sldMasterChg chg="new del mod addSldLayout delSldLayout">
        <pc:chgData name="Sean O Fithcheallaigh" userId="47659c31-a575-4792-8be3-61268c4ee0d6" providerId="ADAL" clId="{E12EC61F-8702-47AE-A70E-9E0D5B45EE53}" dt="2024-04-26T08:26:41.120" v="15" actId="6938"/>
        <pc:sldMasterMkLst>
          <pc:docMk/>
          <pc:sldMasterMk cId="3620247988" sldId="2147483896"/>
        </pc:sldMasterMkLst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223408392" sldId="2147483897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36811318" sldId="2147483898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3835217732" sldId="2147483899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2464421965" sldId="2147483900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1972145712" sldId="2147483901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2936847368" sldId="2147483902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3534596023" sldId="2147483903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1812577687" sldId="2147483904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1134793207" sldId="2147483905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3911337143" sldId="2147483906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3788628616" sldId="2147483907"/>
          </pc:sldLayoutMkLst>
        </pc:sldLayoutChg>
      </pc:sldMasterChg>
    </pc:docChg>
  </pc:docChgLst>
  <pc:docChgLst>
    <pc:chgData name="Sean O Fithcheallaigh" userId="S::o_fithcheallaigh-s@ulster.ac.uk::47659c31-a575-4792-8be3-61268c4ee0d6" providerId="AD" clId="Web-{9455A729-DEA8-0906-87AC-952619AA4AD8}"/>
    <pc:docChg chg="modSld">
      <pc:chgData name="Sean O Fithcheallaigh" userId="S::o_fithcheallaigh-s@ulster.ac.uk::47659c31-a575-4792-8be3-61268c4ee0d6" providerId="AD" clId="Web-{9455A729-DEA8-0906-87AC-952619AA4AD8}" dt="2024-04-26T08:17:38.517" v="5" actId="20577"/>
      <pc:docMkLst>
        <pc:docMk/>
      </pc:docMkLst>
      <pc:sldChg chg="modSp">
        <pc:chgData name="Sean O Fithcheallaigh" userId="S::o_fithcheallaigh-s@ulster.ac.uk::47659c31-a575-4792-8be3-61268c4ee0d6" providerId="AD" clId="Web-{9455A729-DEA8-0906-87AC-952619AA4AD8}" dt="2024-04-26T08:17:38.517" v="5" actId="20577"/>
        <pc:sldMkLst>
          <pc:docMk/>
          <pc:sldMk cId="905190482" sldId="256"/>
        </pc:sldMkLst>
        <pc:spChg chg="mod">
          <ac:chgData name="Sean O Fithcheallaigh" userId="S::o_fithcheallaigh-s@ulster.ac.uk::47659c31-a575-4792-8be3-61268c4ee0d6" providerId="AD" clId="Web-{9455A729-DEA8-0906-87AC-952619AA4AD8}" dt="2024-04-26T08:17:36.095" v="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S::o_fithcheallaigh-s@ulster.ac.uk::47659c31-a575-4792-8be3-61268c4ee0d6" providerId="AD" clId="Web-{9455A729-DEA8-0906-87AC-952619AA4AD8}" dt="2024-04-26T08:17:38.517" v="5" actId="20577"/>
          <ac:spMkLst>
            <pc:docMk/>
            <pc:sldMk cId="905190482" sldId="256"/>
            <ac:spMk id="3" creationId="{678D1CD4-AABC-4B3E-A2CC-37ACEEC74568}"/>
          </ac:spMkLst>
        </pc:spChg>
      </pc:sldChg>
    </pc:docChg>
  </pc:docChgLst>
  <pc:docChgLst>
    <pc:chgData name="Sean O Fithcheallaigh" userId="47659c31-a575-4792-8be3-61268c4ee0d6" providerId="ADAL" clId="{1980D397-4810-4ACF-A3E7-322A51BCC3B7}"/>
    <pc:docChg chg="custSel addSld delSld modSld">
      <pc:chgData name="Sean O Fithcheallaigh" userId="47659c31-a575-4792-8be3-61268c4ee0d6" providerId="ADAL" clId="{1980D397-4810-4ACF-A3E7-322A51BCC3B7}" dt="2024-03-29T13:47:28.240" v="1779" actId="20577"/>
      <pc:docMkLst>
        <pc:docMk/>
      </pc:docMkLst>
      <pc:sldChg chg="modSp mod">
        <pc:chgData name="Sean O Fithcheallaigh" userId="47659c31-a575-4792-8be3-61268c4ee0d6" providerId="ADAL" clId="{1980D397-4810-4ACF-A3E7-322A51BCC3B7}" dt="2024-03-29T10:18:50.590" v="3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1980D397-4810-4ACF-A3E7-322A51BCC3B7}" dt="2024-03-29T10:18:50.590" v="3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delSp modSp mod">
        <pc:chgData name="Sean O Fithcheallaigh" userId="47659c31-a575-4792-8be3-61268c4ee0d6" providerId="ADAL" clId="{1980D397-4810-4ACF-A3E7-322A51BCC3B7}" dt="2024-03-29T10:19:45.673" v="110" actId="20577"/>
        <pc:sldMkLst>
          <pc:docMk/>
          <pc:sldMk cId="3126834720" sldId="257"/>
        </pc:sldMkLst>
        <pc:spChg chg="mod">
          <ac:chgData name="Sean O Fithcheallaigh" userId="47659c31-a575-4792-8be3-61268c4ee0d6" providerId="ADAL" clId="{1980D397-4810-4ACF-A3E7-322A51BCC3B7}" dt="2024-03-29T10:19:31.804" v="72" actId="1076"/>
          <ac:spMkLst>
            <pc:docMk/>
            <pc:sldMk cId="3126834720" sldId="257"/>
            <ac:spMk id="15" creationId="{8AE473AE-29B7-6026-C0F2-DA1933880EC2}"/>
          </ac:spMkLst>
        </pc:spChg>
        <pc:spChg chg="mod">
          <ac:chgData name="Sean O Fithcheallaigh" userId="47659c31-a575-4792-8be3-61268c4ee0d6" providerId="ADAL" clId="{1980D397-4810-4ACF-A3E7-322A51BCC3B7}" dt="2024-03-29T10:19:31.804" v="72" actId="1076"/>
          <ac:spMkLst>
            <pc:docMk/>
            <pc:sldMk cId="3126834720" sldId="257"/>
            <ac:spMk id="16" creationId="{E0BBAE84-68A8-27FD-899F-5CDAF2AC1E95}"/>
          </ac:spMkLst>
        </pc:spChg>
        <pc:spChg chg="mod">
          <ac:chgData name="Sean O Fithcheallaigh" userId="47659c31-a575-4792-8be3-61268c4ee0d6" providerId="ADAL" clId="{1980D397-4810-4ACF-A3E7-322A51BCC3B7}" dt="2024-03-29T10:19:24.599" v="70" actId="1076"/>
          <ac:spMkLst>
            <pc:docMk/>
            <pc:sldMk cId="3126834720" sldId="257"/>
            <ac:spMk id="21" creationId="{F81318ED-4874-C383-CE1C-7EAB0D2E4D49}"/>
          </ac:spMkLst>
        </pc:spChg>
        <pc:spChg chg="mod">
          <ac:chgData name="Sean O Fithcheallaigh" userId="47659c31-a575-4792-8be3-61268c4ee0d6" providerId="ADAL" clId="{1980D397-4810-4ACF-A3E7-322A51BCC3B7}" dt="2024-03-29T10:19:45.673" v="110" actId="20577"/>
          <ac:spMkLst>
            <pc:docMk/>
            <pc:sldMk cId="3126834720" sldId="257"/>
            <ac:spMk id="22" creationId="{7E902860-1C74-5CA9-A793-C728FE4F2298}"/>
          </ac:spMkLst>
        </pc:spChg>
        <pc:spChg chg="del">
          <ac:chgData name="Sean O Fithcheallaigh" userId="47659c31-a575-4792-8be3-61268c4ee0d6" providerId="ADAL" clId="{1980D397-4810-4ACF-A3E7-322A51BCC3B7}" dt="2024-03-29T10:19:18.297" v="69" actId="478"/>
          <ac:spMkLst>
            <pc:docMk/>
            <pc:sldMk cId="3126834720" sldId="257"/>
            <ac:spMk id="27" creationId="{EF46DCAD-7D94-7B9B-51EF-B4C3FAC004D1}"/>
          </ac:spMkLst>
        </pc:spChg>
        <pc:spChg chg="del">
          <ac:chgData name="Sean O Fithcheallaigh" userId="47659c31-a575-4792-8be3-61268c4ee0d6" providerId="ADAL" clId="{1980D397-4810-4ACF-A3E7-322A51BCC3B7}" dt="2024-03-29T10:19:18.297" v="69" actId="478"/>
          <ac:spMkLst>
            <pc:docMk/>
            <pc:sldMk cId="3126834720" sldId="257"/>
            <ac:spMk id="28" creationId="{96652C29-5EF2-FFC2-5E0D-819921E7E15A}"/>
          </ac:spMkLst>
        </pc:spChg>
        <pc:picChg chg="del">
          <ac:chgData name="Sean O Fithcheallaigh" userId="47659c31-a575-4792-8be3-61268c4ee0d6" providerId="ADAL" clId="{1980D397-4810-4ACF-A3E7-322A51BCC3B7}" dt="2024-03-29T10:19:18.297" v="69" actId="478"/>
          <ac:picMkLst>
            <pc:docMk/>
            <pc:sldMk cId="3126834720" sldId="257"/>
            <ac:picMk id="7" creationId="{3478E47B-3487-5A38-739A-75A7EE015E55}"/>
          </ac:picMkLst>
        </pc:picChg>
        <pc:picChg chg="mod">
          <ac:chgData name="Sean O Fithcheallaigh" userId="47659c31-a575-4792-8be3-61268c4ee0d6" providerId="ADAL" clId="{1980D397-4810-4ACF-A3E7-322A51BCC3B7}" dt="2024-03-29T10:19:24.599" v="70" actId="1076"/>
          <ac:picMkLst>
            <pc:docMk/>
            <pc:sldMk cId="3126834720" sldId="257"/>
            <ac:picMk id="20" creationId="{6A704CDB-F399-A5B0-B228-5A96D6007F7B}"/>
          </ac:picMkLst>
        </pc:picChg>
        <pc:picChg chg="mod">
          <ac:chgData name="Sean O Fithcheallaigh" userId="47659c31-a575-4792-8be3-61268c4ee0d6" providerId="ADAL" clId="{1980D397-4810-4ACF-A3E7-322A51BCC3B7}" dt="2024-03-29T10:19:31.804" v="72" actId="1076"/>
          <ac:picMkLst>
            <pc:docMk/>
            <pc:sldMk cId="3126834720" sldId="257"/>
            <ac:picMk id="24" creationId="{0DD4D4B0-0A52-1DF7-B880-785EA01EC5FA}"/>
          </ac:picMkLst>
        </pc:picChg>
      </pc:sldChg>
      <pc:sldChg chg="addSp delSp modSp mod">
        <pc:chgData name="Sean O Fithcheallaigh" userId="47659c31-a575-4792-8be3-61268c4ee0d6" providerId="ADAL" clId="{1980D397-4810-4ACF-A3E7-322A51BCC3B7}" dt="2024-03-29T13:01:39.671" v="874" actId="20577"/>
        <pc:sldMkLst>
          <pc:docMk/>
          <pc:sldMk cId="2974212779" sldId="262"/>
        </pc:sldMkLst>
        <pc:spChg chg="mod">
          <ac:chgData name="Sean O Fithcheallaigh" userId="47659c31-a575-4792-8be3-61268c4ee0d6" providerId="ADAL" clId="{1980D397-4810-4ACF-A3E7-322A51BCC3B7}" dt="2024-03-29T10:20:30.926" v="155" actId="27636"/>
          <ac:spMkLst>
            <pc:docMk/>
            <pc:sldMk cId="2974212779" sldId="262"/>
            <ac:spMk id="3" creationId="{6E0278D4-A37C-DE0F-37CD-F271C3D0E448}"/>
          </ac:spMkLst>
        </pc:spChg>
        <pc:spChg chg="add mod">
          <ac:chgData name="Sean O Fithcheallaigh" userId="47659c31-a575-4792-8be3-61268c4ee0d6" providerId="ADAL" clId="{1980D397-4810-4ACF-A3E7-322A51BCC3B7}" dt="2024-03-29T13:01:19.622" v="869" actId="20577"/>
          <ac:spMkLst>
            <pc:docMk/>
            <pc:sldMk cId="2974212779" sldId="262"/>
            <ac:spMk id="5" creationId="{3311A326-65C2-427F-85D4-B23964CF3455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6" creationId="{D81FD54A-A947-EFCC-5FD9-69780A567830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7" creationId="{C17CB13B-E901-5B0A-8349-1A54F83A8834}"/>
          </ac:spMkLst>
        </pc:spChg>
        <pc:spChg chg="del mod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8" creationId="{5C583157-4AA1-418C-C8AC-7FB69545DA72}"/>
          </ac:spMkLst>
        </pc:spChg>
        <pc:spChg chg="add mod">
          <ac:chgData name="Sean O Fithcheallaigh" userId="47659c31-a575-4792-8be3-61268c4ee0d6" providerId="ADAL" clId="{1980D397-4810-4ACF-A3E7-322A51BCC3B7}" dt="2024-03-29T13:01:39.671" v="874" actId="20577"/>
          <ac:spMkLst>
            <pc:docMk/>
            <pc:sldMk cId="2974212779" sldId="262"/>
            <ac:spMk id="9" creationId="{7272C01C-37DE-1348-C561-998991E0A057}"/>
          </ac:spMkLst>
        </pc:spChg>
        <pc:spChg chg="del mod">
          <ac:chgData name="Sean O Fithcheallaigh" userId="47659c31-a575-4792-8be3-61268c4ee0d6" providerId="ADAL" clId="{1980D397-4810-4ACF-A3E7-322A51BCC3B7}" dt="2024-03-29T10:20:22.419" v="133" actId="478"/>
          <ac:spMkLst>
            <pc:docMk/>
            <pc:sldMk cId="2974212779" sldId="262"/>
            <ac:spMk id="10" creationId="{7ADD75FB-3E51-CABF-D1C7-E1417E081915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1" creationId="{A6579307-C72F-D609-0576-3CA9714E9439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2" creationId="{C29278B9-BCC0-A549-C5BA-35BE5D83B6B2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3" creationId="{F5B1AED6-1697-FE06-BE46-2151F6022E70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4" creationId="{C8382BAB-4284-6E30-738A-F76878C873E3}"/>
          </ac:spMkLst>
        </pc:spChg>
        <pc:spChg chg="del">
          <ac:chgData name="Sean O Fithcheallaigh" userId="47659c31-a575-4792-8be3-61268c4ee0d6" providerId="ADAL" clId="{1980D397-4810-4ACF-A3E7-322A51BCC3B7}" dt="2024-03-29T10:20:20.523" v="131" actId="478"/>
          <ac:spMkLst>
            <pc:docMk/>
            <pc:sldMk cId="2974212779" sldId="262"/>
            <ac:spMk id="15" creationId="{A073518C-85F6-E23E-B2B9-0105D35E8078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6" creationId="{928A172D-4789-594A-C7C5-F96DE266C30C}"/>
          </ac:spMkLst>
        </pc:spChg>
        <pc:spChg chg="add mod">
          <ac:chgData name="Sean O Fithcheallaigh" userId="47659c31-a575-4792-8be3-61268c4ee0d6" providerId="ADAL" clId="{1980D397-4810-4ACF-A3E7-322A51BCC3B7}" dt="2024-03-29T10:41:08.917" v="597" actId="113"/>
          <ac:spMkLst>
            <pc:docMk/>
            <pc:sldMk cId="2974212779" sldId="262"/>
            <ac:spMk id="17" creationId="{B06ADF4B-E6B9-B728-8701-5A0E35630A0E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9" creationId="{397C546A-01F7-2044-63B8-FE196A756711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0" creationId="{2DCAFDB7-16A7-76EB-A056-2DE5E29E341C}"/>
          </ac:spMkLst>
        </pc:spChg>
        <pc:spChg chg="add mod">
          <ac:chgData name="Sean O Fithcheallaigh" userId="47659c31-a575-4792-8be3-61268c4ee0d6" providerId="ADAL" clId="{1980D397-4810-4ACF-A3E7-322A51BCC3B7}" dt="2024-03-29T10:41:15.498" v="598" actId="113"/>
          <ac:spMkLst>
            <pc:docMk/>
            <pc:sldMk cId="2974212779" sldId="262"/>
            <ac:spMk id="21" creationId="{D4B1CC3E-1A8E-83D7-1F27-8D023C40C893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2" creationId="{E8689BF9-9934-EE4D-1FA0-894ACC93294A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3" creationId="{9FA525A7-1036-E8E6-B222-1296D2249763}"/>
          </ac:spMkLst>
        </pc:spChg>
        <pc:spChg chg="add mod">
          <ac:chgData name="Sean O Fithcheallaigh" userId="47659c31-a575-4792-8be3-61268c4ee0d6" providerId="ADAL" clId="{1980D397-4810-4ACF-A3E7-322A51BCC3B7}" dt="2024-03-29T10:41:22.556" v="599" actId="113"/>
          <ac:spMkLst>
            <pc:docMk/>
            <pc:sldMk cId="2974212779" sldId="262"/>
            <ac:spMk id="24" creationId="{AD92B4A3-9F99-1D85-D674-84A568E4BC7D}"/>
          </ac:spMkLst>
        </pc:spChg>
        <pc:spChg chg="add mod">
          <ac:chgData name="Sean O Fithcheallaigh" userId="47659c31-a575-4792-8be3-61268c4ee0d6" providerId="ADAL" clId="{1980D397-4810-4ACF-A3E7-322A51BCC3B7}" dt="2024-03-29T10:50:17.919" v="688" actId="242"/>
          <ac:spMkLst>
            <pc:docMk/>
            <pc:sldMk cId="2974212779" sldId="262"/>
            <ac:spMk id="26" creationId="{432E74EC-8126-D74D-BEB7-A6FF6A6A691F}"/>
          </ac:spMkLst>
        </pc:spChg>
        <pc:picChg chg="add del mod">
          <ac:chgData name="Sean O Fithcheallaigh" userId="47659c31-a575-4792-8be3-61268c4ee0d6" providerId="ADAL" clId="{1980D397-4810-4ACF-A3E7-322A51BCC3B7}" dt="2024-03-29T10:55:31.964" v="689" actId="478"/>
          <ac:picMkLst>
            <pc:docMk/>
            <pc:sldMk cId="2974212779" sldId="262"/>
            <ac:picMk id="4" creationId="{32F9B0EA-19FB-8DBA-F6A7-13E3BB7937B2}"/>
          </ac:picMkLst>
        </pc:picChg>
        <pc:picChg chg="del">
          <ac:chgData name="Sean O Fithcheallaigh" userId="47659c31-a575-4792-8be3-61268c4ee0d6" providerId="ADAL" clId="{1980D397-4810-4ACF-A3E7-322A51BCC3B7}" dt="2024-03-29T10:20:38.463" v="158" actId="478"/>
          <ac:picMkLst>
            <pc:docMk/>
            <pc:sldMk cId="2974212779" sldId="262"/>
            <ac:picMk id="18" creationId="{B597DDEB-EEF5-95E8-0C12-339672F1D10C}"/>
          </ac:picMkLst>
        </pc:picChg>
        <pc:picChg chg="add mod">
          <ac:chgData name="Sean O Fithcheallaigh" userId="47659c31-a575-4792-8be3-61268c4ee0d6" providerId="ADAL" clId="{1980D397-4810-4ACF-A3E7-322A51BCC3B7}" dt="2024-03-29T10:55:35.209" v="691" actId="1076"/>
          <ac:picMkLst>
            <pc:docMk/>
            <pc:sldMk cId="2974212779" sldId="262"/>
            <ac:picMk id="28" creationId="{CB2F3A77-3849-DA56-7FB0-BCA1ACFE8801}"/>
          </ac:picMkLst>
        </pc:picChg>
      </pc:sldChg>
      <pc:sldChg chg="addSp delSp modSp new mod">
        <pc:chgData name="Sean O Fithcheallaigh" userId="47659c31-a575-4792-8be3-61268c4ee0d6" providerId="ADAL" clId="{1980D397-4810-4ACF-A3E7-322A51BCC3B7}" dt="2024-03-29T11:42:01.947" v="820" actId="14100"/>
        <pc:sldMkLst>
          <pc:docMk/>
          <pc:sldMk cId="3987306874" sldId="263"/>
        </pc:sldMkLst>
        <pc:spChg chg="mod">
          <ac:chgData name="Sean O Fithcheallaigh" userId="47659c31-a575-4792-8be3-61268c4ee0d6" providerId="ADAL" clId="{1980D397-4810-4ACF-A3E7-322A51BCC3B7}" dt="2024-03-29T11:37:41.986" v="772" actId="20577"/>
          <ac:spMkLst>
            <pc:docMk/>
            <pc:sldMk cId="3987306874" sldId="263"/>
            <ac:spMk id="2" creationId="{F37D474F-0075-3404-D887-30844DB371EA}"/>
          </ac:spMkLst>
        </pc:spChg>
        <pc:spChg chg="del">
          <ac:chgData name="Sean O Fithcheallaigh" userId="47659c31-a575-4792-8be3-61268c4ee0d6" providerId="ADAL" clId="{1980D397-4810-4ACF-A3E7-322A51BCC3B7}" dt="2024-03-29T10:56:02.208" v="692"/>
          <ac:spMkLst>
            <pc:docMk/>
            <pc:sldMk cId="3987306874" sldId="263"/>
            <ac:spMk id="3" creationId="{BD306A27-E8F4-8BBB-88E1-109FBAE8BE40}"/>
          </ac:spMkLst>
        </pc:spChg>
        <pc:spChg chg="add del mod">
          <ac:chgData name="Sean O Fithcheallaigh" userId="47659c31-a575-4792-8be3-61268c4ee0d6" providerId="ADAL" clId="{1980D397-4810-4ACF-A3E7-322A51BCC3B7}" dt="2024-03-29T10:56:59.972" v="696"/>
          <ac:spMkLst>
            <pc:docMk/>
            <pc:sldMk cId="3987306874" sldId="263"/>
            <ac:spMk id="7" creationId="{8EA03F54-4069-40F3-840C-6B4707064986}"/>
          </ac:spMkLst>
        </pc:spChg>
        <pc:spChg chg="add del mod">
          <ac:chgData name="Sean O Fithcheallaigh" userId="47659c31-a575-4792-8be3-61268c4ee0d6" providerId="ADAL" clId="{1980D397-4810-4ACF-A3E7-322A51BCC3B7}" dt="2024-03-29T10:57:32.220" v="699"/>
          <ac:spMkLst>
            <pc:docMk/>
            <pc:sldMk cId="3987306874" sldId="263"/>
            <ac:spMk id="10" creationId="{F8FA5CFC-318D-9DFA-C8C4-9BD44C2B7D23}"/>
          </ac:spMkLst>
        </pc:spChg>
        <pc:spChg chg="add del mod">
          <ac:chgData name="Sean O Fithcheallaigh" userId="47659c31-a575-4792-8be3-61268c4ee0d6" providerId="ADAL" clId="{1980D397-4810-4ACF-A3E7-322A51BCC3B7}" dt="2024-03-29T11:18:04.074" v="704" actId="478"/>
          <ac:spMkLst>
            <pc:docMk/>
            <pc:sldMk cId="3987306874" sldId="263"/>
            <ac:spMk id="13" creationId="{8E1511DA-4785-FB44-6A18-9C246520C8A7}"/>
          </ac:spMkLst>
        </pc:spChg>
        <pc:graphicFrameChg chg="add del mod modGraphic">
          <ac:chgData name="Sean O Fithcheallaigh" userId="47659c31-a575-4792-8be3-61268c4ee0d6" providerId="ADAL" clId="{1980D397-4810-4ACF-A3E7-322A51BCC3B7}" dt="2024-03-29T10:56:15.262" v="695" actId="478"/>
          <ac:graphicFrameMkLst>
            <pc:docMk/>
            <pc:sldMk cId="3987306874" sldId="263"/>
            <ac:graphicFrameMk id="5" creationId="{D1D55AC7-0E2E-96C2-02B9-B343FDA8FA64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0:57:07.918" v="698" actId="478"/>
          <ac:graphicFrameMkLst>
            <pc:docMk/>
            <pc:sldMk cId="3987306874" sldId="263"/>
            <ac:graphicFrameMk id="8" creationId="{CBF14706-B7BF-72D4-E46F-B7358130D61A}"/>
          </ac:graphicFrameMkLst>
        </pc:graphicFrameChg>
        <pc:graphicFrameChg chg="add del mod modGraphic">
          <ac:chgData name="Sean O Fithcheallaigh" userId="47659c31-a575-4792-8be3-61268c4ee0d6" providerId="ADAL" clId="{1980D397-4810-4ACF-A3E7-322A51BCC3B7}" dt="2024-03-29T11:17:20.879" v="701" actId="478"/>
          <ac:graphicFrameMkLst>
            <pc:docMk/>
            <pc:sldMk cId="3987306874" sldId="263"/>
            <ac:graphicFrameMk id="11" creationId="{E694FDC9-0056-7F34-B245-7E4349A9E8C8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18:38.266" v="707" actId="478"/>
          <ac:graphicFrameMkLst>
            <pc:docMk/>
            <pc:sldMk cId="3987306874" sldId="263"/>
            <ac:graphicFrameMk id="14" creationId="{6383C70D-0DC3-7170-9F2E-804DE844B120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24:46.259" v="708"/>
          <ac:graphicFrameMkLst>
            <pc:docMk/>
            <pc:sldMk cId="3987306874" sldId="263"/>
            <ac:graphicFrameMk id="15" creationId="{B8BB097B-8A4B-2B28-C9F8-8346F15EAF60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25:12.485" v="712" actId="478"/>
          <ac:graphicFrameMkLst>
            <pc:docMk/>
            <pc:sldMk cId="3987306874" sldId="263"/>
            <ac:graphicFrameMk id="16" creationId="{EE966A93-9F97-FC54-E413-90DC70F770F6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3:17.145" v="714" actId="478"/>
          <ac:graphicFrameMkLst>
            <pc:docMk/>
            <pc:sldMk cId="3987306874" sldId="263"/>
            <ac:graphicFrameMk id="17" creationId="{377646CE-C3B6-7B86-EFB0-50189C5C7120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33:39.058" v="715"/>
          <ac:graphicFrameMkLst>
            <pc:docMk/>
            <pc:sldMk cId="3987306874" sldId="263"/>
            <ac:graphicFrameMk id="18" creationId="{C358AA80-6B70-3A04-DBD9-8655F3E2D1DD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6:26.037" v="719" actId="478"/>
          <ac:graphicFrameMkLst>
            <pc:docMk/>
            <pc:sldMk cId="3987306874" sldId="263"/>
            <ac:graphicFrameMk id="19" creationId="{5BC4482A-5AA7-53F3-9C52-B0785D037723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6:36.248" v="722" actId="478"/>
          <ac:graphicFrameMkLst>
            <pc:docMk/>
            <pc:sldMk cId="3987306874" sldId="263"/>
            <ac:graphicFrameMk id="20" creationId="{53126AA0-FA5E-5F01-F35E-7A4BCEB56C2F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41:17.441" v="812" actId="478"/>
          <ac:graphicFrameMkLst>
            <pc:docMk/>
            <pc:sldMk cId="3987306874" sldId="263"/>
            <ac:graphicFrameMk id="21" creationId="{EA29C361-7365-7092-869F-05C63F9F9352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41:19.306" v="813"/>
          <ac:graphicFrameMkLst>
            <pc:docMk/>
            <pc:sldMk cId="3987306874" sldId="263"/>
            <ac:graphicFrameMk id="22" creationId="{0EC18053-FA13-FDB6-998E-5FAC56111D83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42:01.947" v="820" actId="14100"/>
          <ac:graphicFrameMkLst>
            <pc:docMk/>
            <pc:sldMk cId="3987306874" sldId="263"/>
            <ac:graphicFrameMk id="23" creationId="{E5789AB4-5D9B-DE23-92E7-1FCBE18AAF1C}"/>
          </ac:graphicFrameMkLst>
        </pc:graphicFrameChg>
      </pc:sldChg>
      <pc:sldChg chg="addSp delSp modSp new mod">
        <pc:chgData name="Sean O Fithcheallaigh" userId="47659c31-a575-4792-8be3-61268c4ee0d6" providerId="ADAL" clId="{1980D397-4810-4ACF-A3E7-322A51BCC3B7}" dt="2024-03-29T12:53:04.368" v="868"/>
        <pc:sldMkLst>
          <pc:docMk/>
          <pc:sldMk cId="2173603187" sldId="264"/>
        </pc:sldMkLst>
        <pc:spChg chg="mod">
          <ac:chgData name="Sean O Fithcheallaigh" userId="47659c31-a575-4792-8be3-61268c4ee0d6" providerId="ADAL" clId="{1980D397-4810-4ACF-A3E7-322A51BCC3B7}" dt="2024-03-29T11:37:50.786" v="798" actId="20577"/>
          <ac:spMkLst>
            <pc:docMk/>
            <pc:sldMk cId="2173603187" sldId="264"/>
            <ac:spMk id="2" creationId="{68BBD2B2-6CB7-E61E-AEFE-5E35F2D69469}"/>
          </ac:spMkLst>
        </pc:spChg>
        <pc:spChg chg="del">
          <ac:chgData name="Sean O Fithcheallaigh" userId="47659c31-a575-4792-8be3-61268c4ee0d6" providerId="ADAL" clId="{1980D397-4810-4ACF-A3E7-322A51BCC3B7}" dt="2024-03-29T11:40:06.004" v="801" actId="478"/>
          <ac:spMkLst>
            <pc:docMk/>
            <pc:sldMk cId="2173603187" sldId="264"/>
            <ac:spMk id="3" creationId="{86909DA3-D6C7-319B-02AD-93A264DE928F}"/>
          </ac:spMkLst>
        </pc:spChg>
        <pc:graphicFrameChg chg="add del mod">
          <ac:chgData name="Sean O Fithcheallaigh" userId="47659c31-a575-4792-8be3-61268c4ee0d6" providerId="ADAL" clId="{1980D397-4810-4ACF-A3E7-322A51BCC3B7}" dt="2024-03-29T11:41:30.559" v="816" actId="478"/>
          <ac:graphicFrameMkLst>
            <pc:docMk/>
            <pc:sldMk cId="2173603187" sldId="264"/>
            <ac:graphicFrameMk id="5" creationId="{E0ECE10D-E0A0-1348-31CC-119DC8A09FA9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2:53:04.368" v="868"/>
          <ac:graphicFrameMkLst>
            <pc:docMk/>
            <pc:sldMk cId="2173603187" sldId="264"/>
            <ac:graphicFrameMk id="6" creationId="{98530067-7B4E-59CC-E074-93BC6BB9AC13}"/>
          </ac:graphicFrameMkLst>
        </pc:graphicFrameChg>
      </pc:sldChg>
      <pc:sldChg chg="del">
        <pc:chgData name="Sean O Fithcheallaigh" userId="47659c31-a575-4792-8be3-61268c4ee0d6" providerId="ADAL" clId="{1980D397-4810-4ACF-A3E7-322A51BCC3B7}" dt="2024-03-29T10:19:58.216" v="114" actId="47"/>
        <pc:sldMkLst>
          <pc:docMk/>
          <pc:sldMk cId="3782082519" sldId="265"/>
        </pc:sldMkLst>
      </pc:sldChg>
      <pc:sldChg chg="modSp new mod">
        <pc:chgData name="Sean O Fithcheallaigh" userId="47659c31-a575-4792-8be3-61268c4ee0d6" providerId="ADAL" clId="{1980D397-4810-4ACF-A3E7-322A51BCC3B7}" dt="2024-03-29T13:47:28.240" v="1779" actId="20577"/>
        <pc:sldMkLst>
          <pc:docMk/>
          <pc:sldMk cId="4284502419" sldId="265"/>
        </pc:sldMkLst>
        <pc:spChg chg="mod">
          <ac:chgData name="Sean O Fithcheallaigh" userId="47659c31-a575-4792-8be3-61268c4ee0d6" providerId="ADAL" clId="{1980D397-4810-4ACF-A3E7-322A51BCC3B7}" dt="2024-03-29T13:36:40.781" v="1292" actId="20577"/>
          <ac:spMkLst>
            <pc:docMk/>
            <pc:sldMk cId="4284502419" sldId="265"/>
            <ac:spMk id="2" creationId="{2A405D5C-7D9D-9E86-48C1-BD4C56464E8E}"/>
          </ac:spMkLst>
        </pc:spChg>
        <pc:spChg chg="mod">
          <ac:chgData name="Sean O Fithcheallaigh" userId="47659c31-a575-4792-8be3-61268c4ee0d6" providerId="ADAL" clId="{1980D397-4810-4ACF-A3E7-322A51BCC3B7}" dt="2024-03-29T13:47:28.240" v="1779" actId="20577"/>
          <ac:spMkLst>
            <pc:docMk/>
            <pc:sldMk cId="4284502419" sldId="265"/>
            <ac:spMk id="3" creationId="{EE175A63-36B0-CECB-0B07-44D6AAC9086E}"/>
          </ac:spMkLst>
        </pc:spChg>
      </pc:sldChg>
      <pc:sldChg chg="del">
        <pc:chgData name="Sean O Fithcheallaigh" userId="47659c31-a575-4792-8be3-61268c4ee0d6" providerId="ADAL" clId="{1980D397-4810-4ACF-A3E7-322A51BCC3B7}" dt="2024-03-29T10:20:07.058" v="118" actId="47"/>
        <pc:sldMkLst>
          <pc:docMk/>
          <pc:sldMk cId="3569103075" sldId="266"/>
        </pc:sldMkLst>
      </pc:sldChg>
      <pc:sldChg chg="del">
        <pc:chgData name="Sean O Fithcheallaigh" userId="47659c31-a575-4792-8be3-61268c4ee0d6" providerId="ADAL" clId="{1980D397-4810-4ACF-A3E7-322A51BCC3B7}" dt="2024-03-29T10:20:00.694" v="116" actId="47"/>
        <pc:sldMkLst>
          <pc:docMk/>
          <pc:sldMk cId="1050643754" sldId="270"/>
        </pc:sldMkLst>
      </pc:sldChg>
      <pc:sldChg chg="del">
        <pc:chgData name="Sean O Fithcheallaigh" userId="47659c31-a575-4792-8be3-61268c4ee0d6" providerId="ADAL" clId="{1980D397-4810-4ACF-A3E7-322A51BCC3B7}" dt="2024-03-29T10:20:02.997" v="117" actId="47"/>
        <pc:sldMkLst>
          <pc:docMk/>
          <pc:sldMk cId="1816625563" sldId="271"/>
        </pc:sldMkLst>
      </pc:sldChg>
      <pc:sldChg chg="del">
        <pc:chgData name="Sean O Fithcheallaigh" userId="47659c31-a575-4792-8be3-61268c4ee0d6" providerId="ADAL" clId="{1980D397-4810-4ACF-A3E7-322A51BCC3B7}" dt="2024-03-29T10:19:58.511" v="115" actId="47"/>
        <pc:sldMkLst>
          <pc:docMk/>
          <pc:sldMk cId="2456818696" sldId="272"/>
        </pc:sldMkLst>
      </pc:sldChg>
      <pc:sldChg chg="del">
        <pc:chgData name="Sean O Fithcheallaigh" userId="47659c31-a575-4792-8be3-61268c4ee0d6" providerId="ADAL" clId="{1980D397-4810-4ACF-A3E7-322A51BCC3B7}" dt="2024-03-29T10:19:57.938" v="113" actId="47"/>
        <pc:sldMkLst>
          <pc:docMk/>
          <pc:sldMk cId="3914633024" sldId="273"/>
        </pc:sldMkLst>
      </pc:sldChg>
      <pc:sldChg chg="del">
        <pc:chgData name="Sean O Fithcheallaigh" userId="47659c31-a575-4792-8be3-61268c4ee0d6" providerId="ADAL" clId="{1980D397-4810-4ACF-A3E7-322A51BCC3B7}" dt="2024-03-29T10:19:57.623" v="112" actId="47"/>
        <pc:sldMkLst>
          <pc:docMk/>
          <pc:sldMk cId="514336153" sldId="274"/>
        </pc:sldMkLst>
      </pc:sldChg>
      <pc:sldChg chg="del">
        <pc:chgData name="Sean O Fithcheallaigh" userId="47659c31-a575-4792-8be3-61268c4ee0d6" providerId="ADAL" clId="{1980D397-4810-4ACF-A3E7-322A51BCC3B7}" dt="2024-03-29T10:19:57.297" v="111" actId="47"/>
        <pc:sldMkLst>
          <pc:docMk/>
          <pc:sldMk cId="3459907314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43392-C767-4137-A1B4-E9A9DDFBDAD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C7D4-A38E-400B-AF32-076B45E8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1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0606-9B62-2E4F-6424-DC7A7D6B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2CFA1-F9F0-4E89-2CA0-1E2AA51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33C-2112-4A5D-94B8-048B525E1C2A}" type="datetime1">
              <a:rPr lang="en-GB" smtClean="0"/>
              <a:t>26/04/2024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19661-036D-6515-331E-EEE98DF6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C8E21-4BE6-3AAD-0094-9F864C49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172880A-0B40-88E4-7F0A-629DAC981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A708E1-81BE-ADAF-C8EE-778858C350FB}"/>
              </a:ext>
            </a:extLst>
          </p:cNvPr>
          <p:cNvSpPr txBox="1">
            <a:spLocks/>
          </p:cNvSpPr>
          <p:nvPr userDrawn="1"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PhD Supervisor Meeting</a:t>
            </a:r>
            <a:endParaRPr lang="en-US" sz="8000" dirty="0">
              <a:cs typeface="Calibri Ligh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DFC56D6-1526-154E-2531-5F9972615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26/04/24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Graphic 8" descr="Meeting">
            <a:extLst>
              <a:ext uri="{FF2B5EF4-FFF2-40B4-BE49-F238E27FC236}">
                <a16:creationId xmlns:a16="http://schemas.microsoft.com/office/drawing/2014/main" id="{D5B4B31A-62D7-79B6-40E4-5910F77A9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3B0A71-0061-0AA3-A0F9-012A5916E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EEDFE0A-F457-B1B3-5F20-E307EE2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C62EA8-F540-EDE2-DE0B-B3D2899F7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21EDCC-4C4E-FDA2-D87B-37CF68FAC85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59676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8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B5F0-505B-45C0-9DC9-45409AEBFAF7}" type="datetime1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D3726DCB-FEA5-4222-BB45-1CC90DF962E6}" type="slidenum">
              <a:rPr lang="en-GB" smtClean="0"/>
              <a:pPr/>
              <a:t>‹#›</a:t>
            </a:fld>
            <a:r>
              <a:rPr lang="en-GB" dirty="0"/>
              <a:t> of 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10C03A-5066-9B4A-F34B-39A8DC4113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516F-DBD7-48F6-AB03-E62917ED67AF}" type="datetime1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D3726DCB-FEA5-4222-BB45-1CC90DF962E6}" type="slidenum">
              <a:rPr lang="en-GB" smtClean="0"/>
              <a:pPr/>
              <a:t>‹#›</a:t>
            </a:fld>
            <a:r>
              <a:rPr lang="en-GB" dirty="0"/>
              <a:t> of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60A5B-86EB-D7FF-749F-295ADD6577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9E04-6BFB-4FA9-A0DA-B92513A014A4}" type="datetime1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D3726DCB-FEA5-4222-BB45-1CC90DF962E6}" type="slidenum">
              <a:rPr lang="en-GB" smtClean="0"/>
              <a:pPr/>
              <a:t>‹#›</a:t>
            </a:fld>
            <a:r>
              <a:rPr lang="en-GB" dirty="0"/>
              <a:t> of 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7A35D-3A09-6E19-5512-2C9126DB96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7624-A8C7-451F-AA6C-F41CA746E78F}" type="datetime1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D3726DCB-FEA5-4222-BB45-1CC90DF962E6}" type="slidenum">
              <a:rPr lang="en-GB" smtClean="0"/>
              <a:pPr/>
              <a:t>‹#›</a:t>
            </a:fld>
            <a:r>
              <a:rPr lang="en-GB" dirty="0"/>
              <a:t> of 8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C0631F4-3CF6-2996-36C7-A49BF5C0D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59676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96538"/>
            <a:ext cx="10058400" cy="447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75426-B03B-17A4-3DE3-5B73748DC9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A3BB0-ABD2-570B-583C-1071A238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D55D-69DC-4D39-A7A9-6A2CB0A4A7C3}" type="datetime1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E76A2-E7F3-53D9-FE64-5134EEA0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E445F7-B179-E8DE-D480-8DF5779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9FC3449-D20D-A55B-145B-B78CC5FF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38AD-2F15-4BE5-AD80-B895FB89AFCA}" type="datetime1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GB" dirty="0"/>
              <a:t>Slide  &lt;#&gt; of 8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F62F564-480A-E644-6F30-2F3791692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CD11-AB0F-4C31-B0E2-70479CDD90CA}" type="datetime1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E7C4D9-98D3-A200-A2B0-7D09F0B74A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9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4E80-1C91-49FB-8C33-C44EBFE375F3}" type="datetime1">
              <a:rPr lang="en-GB" smtClean="0"/>
              <a:t>26/04/2024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E7BEA8-CE00-9D9E-BB40-9B82797715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0652-0335-4D10-866B-80725FB2DD73}" type="datetime1">
              <a:rPr lang="en-GB" smtClean="0"/>
              <a:t>26/04/2024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49EBF-664F-80F7-FA39-9B4BDC58F9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37E0-BCE1-4503-A874-44663480E668}" type="datetime1">
              <a:rPr lang="en-GB" smtClean="0"/>
              <a:t>26/04/2024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7219C7-8E04-826A-A5D0-1E7AAF5B88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569651-7BFA-471C-92F8-6D7128DF53DE}" type="datetime1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</a:t>
            </a:r>
            <a:fld id="{D3726DCB-FEA5-4222-BB45-1CC90DF962E6}" type="slidenum">
              <a:rPr lang="en-GB" smtClean="0"/>
              <a:pPr/>
              <a:t>‹#›</a:t>
            </a:fld>
            <a:r>
              <a:rPr lang="en-GB" dirty="0"/>
              <a:t> of 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6A0E8A-F5FA-68A7-F98C-C02AB71DB3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55929"/>
            <a:ext cx="10058400" cy="4513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C4C998-08B5-46FE-92E2-BDC46698AC12}" type="datetime1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28944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E10E0BEF-6AD1-2208-B3F7-124302A95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26/04/24</a:t>
            </a:r>
          </a:p>
        </p:txBody>
      </p:sp>
    </p:spTree>
    <p:extLst>
      <p:ext uri="{BB962C8B-B14F-4D97-AF65-F5344CB8AC3E}">
        <p14:creationId xmlns:p14="http://schemas.microsoft.com/office/powerpoint/2010/main" val="63969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3005"/>
          </a:xfrm>
        </p:spPr>
        <p:txBody>
          <a:bodyPr>
            <a:normAutofit/>
          </a:bodyPr>
          <a:lstStyle/>
          <a:p>
            <a:r>
              <a:rPr lang="en-US" dirty="0"/>
              <a:t>Agenda	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1767463" y="273718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1338225" y="4542872"/>
            <a:ext cx="254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Refining Areas of Interest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5144194" y="273718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5136785" y="4542872"/>
            <a:ext cx="18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Prototype Update</a:t>
            </a:r>
          </a:p>
        </p:txBody>
      </p:sp>
      <p:pic>
        <p:nvPicPr>
          <p:cNvPr id="24" name="Graphic 23" descr="Thought outline">
            <a:extLst>
              <a:ext uri="{FF2B5EF4-FFF2-40B4-BE49-F238E27FC236}">
                <a16:creationId xmlns:a16="http://schemas.microsoft.com/office/drawing/2014/main" id="{0DD4D4B0-0A52-1DF7-B880-785EA01EC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370" y="3001748"/>
            <a:ext cx="914400" cy="914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EC3DF-CD72-34CD-956B-B7BB0013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3726DCB-FEA5-4222-BB45-1CC90DF962E6}" type="slidenum">
              <a:rPr lang="en-GB" smtClean="0"/>
              <a:t>2</a:t>
            </a:fld>
            <a:endParaRPr lang="en-GB"/>
          </a:p>
        </p:txBody>
      </p:sp>
      <p:pic>
        <p:nvPicPr>
          <p:cNvPr id="7" name="Graphic 6" descr="Programmer male outline">
            <a:extLst>
              <a:ext uri="{FF2B5EF4-FFF2-40B4-BE49-F238E27FC236}">
                <a16:creationId xmlns:a16="http://schemas.microsoft.com/office/drawing/2014/main" id="{CE4C36CB-49C9-7101-746E-D6F914936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9004" y="2971800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92679C-CBFF-1D0D-B253-5F6093FA0343}"/>
              </a:ext>
            </a:extLst>
          </p:cNvPr>
          <p:cNvSpPr/>
          <p:nvPr/>
        </p:nvSpPr>
        <p:spPr>
          <a:xfrm>
            <a:off x="8520925" y="2737188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 descr="Circles with arrows outline">
            <a:extLst>
              <a:ext uri="{FF2B5EF4-FFF2-40B4-BE49-F238E27FC236}">
                <a16:creationId xmlns:a16="http://schemas.microsoft.com/office/drawing/2014/main" id="{D5B0E54B-2118-419A-B242-53C68036ED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754" y="300174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33B563-52A8-80EC-78AA-3D98D3D69E78}"/>
              </a:ext>
            </a:extLst>
          </p:cNvPr>
          <p:cNvSpPr txBox="1"/>
          <p:nvPr/>
        </p:nvSpPr>
        <p:spPr>
          <a:xfrm>
            <a:off x="8620798" y="4542871"/>
            <a:ext cx="152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Ongoing Work</a:t>
            </a:r>
          </a:p>
        </p:txBody>
      </p:sp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E0278D4-A37C-DE0F-37CD-F271C3D0E44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5983549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Exploring Challenges in FL</a:t>
            </a:r>
            <a:endParaRPr lang="en-GB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D555122-A67E-973E-7070-74B19E51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3726DCB-FEA5-4222-BB45-1CC90DF962E6}" type="slidenum">
              <a:rPr lang="en-GB" smtClean="0"/>
              <a:t>3</a:t>
            </a:fld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11A326-65C2-427F-85D4-B23964CF3455}"/>
              </a:ext>
            </a:extLst>
          </p:cNvPr>
          <p:cNvSpPr/>
          <p:nvPr/>
        </p:nvSpPr>
        <p:spPr>
          <a:xfrm>
            <a:off x="9623394" y="1802167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Communication</a:t>
            </a:r>
            <a:r>
              <a:rPr lang="en-US" dirty="0"/>
              <a:t>: The link between the server and clients, or between devices</a:t>
            </a:r>
          </a:p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72C01C-37DE-1348-C561-998991E0A057}"/>
              </a:ext>
            </a:extLst>
          </p:cNvPr>
          <p:cNvSpPr/>
          <p:nvPr/>
        </p:nvSpPr>
        <p:spPr>
          <a:xfrm>
            <a:off x="9635622" y="2442838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System</a:t>
            </a:r>
            <a:r>
              <a:rPr lang="en-US" dirty="0"/>
              <a:t>: The network, when taken as a whole (i.e., sever, clients, etc.)</a:t>
            </a:r>
          </a:p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6ADF4B-E6B9-B728-8701-5A0E35630A0E}"/>
              </a:ext>
            </a:extLst>
          </p:cNvPr>
          <p:cNvSpPr/>
          <p:nvPr/>
        </p:nvSpPr>
        <p:spPr>
          <a:xfrm>
            <a:off x="9635622" y="3083509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Client</a:t>
            </a:r>
            <a:r>
              <a:rPr lang="en-US" dirty="0"/>
              <a:t>: The remote device or entity which does the local training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B1CC3E-1A8E-83D7-1F27-8D023C40C893}"/>
              </a:ext>
            </a:extLst>
          </p:cNvPr>
          <p:cNvSpPr/>
          <p:nvPr/>
        </p:nvSpPr>
        <p:spPr>
          <a:xfrm>
            <a:off x="9635622" y="3724180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Data</a:t>
            </a:r>
            <a:r>
              <a:rPr lang="en-US" dirty="0"/>
              <a:t>: The data gathered by the client, which is used for local training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92B4A3-9F99-1D85-D674-84A568E4BC7D}"/>
              </a:ext>
            </a:extLst>
          </p:cNvPr>
          <p:cNvSpPr/>
          <p:nvPr/>
        </p:nvSpPr>
        <p:spPr>
          <a:xfrm>
            <a:off x="9635622" y="4364851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Model</a:t>
            </a:r>
            <a:r>
              <a:rPr lang="en-US" dirty="0"/>
              <a:t>: The ML model which is run on the various system elements</a:t>
            </a:r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2E74EC-8126-D74D-BEB7-A6FF6A6A691F}"/>
              </a:ext>
            </a:extLst>
          </p:cNvPr>
          <p:cNvSpPr/>
          <p:nvPr/>
        </p:nvSpPr>
        <p:spPr>
          <a:xfrm>
            <a:off x="9635622" y="5005522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b="1" dirty="0"/>
              <a:t>Privacy</a:t>
            </a:r>
            <a:r>
              <a:rPr lang="en-US" dirty="0"/>
              <a:t>: The need to keep data safe and secure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B2F3A77-3849-DA56-7FB0-BCA1ACFE8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99" y="1400175"/>
            <a:ext cx="90868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1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692B469-DF98-C15C-1783-4DF0D3FFE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" r="1074" b="1753"/>
          <a:stretch/>
        </p:blipFill>
        <p:spPr>
          <a:xfrm>
            <a:off x="508139" y="1464816"/>
            <a:ext cx="8919316" cy="39283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E0278D4-A37C-DE0F-37CD-F271C3D0E44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6418555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Exploring Challenges in FL: Refining Topics</a:t>
            </a:r>
            <a:endParaRPr lang="en-GB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D555122-A67E-973E-7070-74B19E51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3726DCB-FEA5-4222-BB45-1CC90DF962E6}" type="slidenum">
              <a:rPr lang="en-GB" smtClean="0"/>
              <a:t>4</a:t>
            </a:fld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11A326-65C2-427F-85D4-B23964CF3455}"/>
              </a:ext>
            </a:extLst>
          </p:cNvPr>
          <p:cNvSpPr/>
          <p:nvPr/>
        </p:nvSpPr>
        <p:spPr>
          <a:xfrm>
            <a:off x="9623394" y="1802167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Communication</a:t>
            </a:r>
            <a:r>
              <a:rPr lang="en-US" dirty="0"/>
              <a:t>: The link between the server and clients, or between devices</a:t>
            </a:r>
          </a:p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72C01C-37DE-1348-C561-998991E0A057}"/>
              </a:ext>
            </a:extLst>
          </p:cNvPr>
          <p:cNvSpPr/>
          <p:nvPr/>
        </p:nvSpPr>
        <p:spPr>
          <a:xfrm>
            <a:off x="9635622" y="2442838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System</a:t>
            </a:r>
            <a:r>
              <a:rPr lang="en-US" dirty="0"/>
              <a:t>: The network, when taken as a whole (i.e., sever, clients, etc.)</a:t>
            </a:r>
          </a:p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6ADF4B-E6B9-B728-8701-5A0E35630A0E}"/>
              </a:ext>
            </a:extLst>
          </p:cNvPr>
          <p:cNvSpPr/>
          <p:nvPr/>
        </p:nvSpPr>
        <p:spPr>
          <a:xfrm>
            <a:off x="9635622" y="3083509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Client</a:t>
            </a:r>
            <a:r>
              <a:rPr lang="en-US" dirty="0"/>
              <a:t>: The remote device or entity which does the local training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B1CC3E-1A8E-83D7-1F27-8D023C40C893}"/>
              </a:ext>
            </a:extLst>
          </p:cNvPr>
          <p:cNvSpPr/>
          <p:nvPr/>
        </p:nvSpPr>
        <p:spPr>
          <a:xfrm>
            <a:off x="9635622" y="3724180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Data</a:t>
            </a:r>
            <a:r>
              <a:rPr lang="en-US" dirty="0"/>
              <a:t>: The data gathered by the client, which is used for local training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92B4A3-9F99-1D85-D674-84A568E4BC7D}"/>
              </a:ext>
            </a:extLst>
          </p:cNvPr>
          <p:cNvSpPr/>
          <p:nvPr/>
        </p:nvSpPr>
        <p:spPr>
          <a:xfrm>
            <a:off x="9635622" y="4364851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Model</a:t>
            </a:r>
            <a:r>
              <a:rPr lang="en-US" dirty="0"/>
              <a:t>: The ML model which is run on the various system elements</a:t>
            </a:r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2E74EC-8126-D74D-BEB7-A6FF6A6A691F}"/>
              </a:ext>
            </a:extLst>
          </p:cNvPr>
          <p:cNvSpPr/>
          <p:nvPr/>
        </p:nvSpPr>
        <p:spPr>
          <a:xfrm>
            <a:off x="9635622" y="5005522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b="1" dirty="0"/>
              <a:t>Privacy</a:t>
            </a:r>
            <a:r>
              <a:rPr lang="en-US" dirty="0"/>
              <a:t>: The need to keep data safe and secure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2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FB8017AF-1B1A-8A35-41F1-53347F39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60" y="1653990"/>
            <a:ext cx="6721459" cy="372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D60807-593D-B6E4-7AE4-7CF45EBB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117"/>
          </a:xfrm>
        </p:spPr>
        <p:txBody>
          <a:bodyPr/>
          <a:lstStyle/>
          <a:p>
            <a:r>
              <a:rPr lang="en-US" dirty="0"/>
              <a:t>Grouping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6DD8-307D-473C-C18D-20E27E85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8800"/>
            <a:ext cx="4557796" cy="4040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challenges identified seem like they </a:t>
            </a:r>
            <a:r>
              <a:rPr lang="en-US" b="1" dirty="0"/>
              <a:t>could be related</a:t>
            </a:r>
            <a:r>
              <a:rPr lang="en-US" dirty="0"/>
              <a:t>, and as such could be grouped together. </a:t>
            </a:r>
          </a:p>
          <a:p>
            <a:pPr marL="0" indent="0">
              <a:buNone/>
            </a:pPr>
            <a:r>
              <a:rPr lang="en-US" dirty="0"/>
              <a:t>These groups should </a:t>
            </a:r>
            <a:r>
              <a:rPr lang="en-US" b="1" dirty="0"/>
              <a:t>not be viewed as totally independent</a:t>
            </a:r>
            <a:r>
              <a:rPr lang="en-US" dirty="0"/>
              <a:t>, for example, model heterogeneity and system heterogeneity are related through the idea that different clients could run different model, and so on</a:t>
            </a:r>
          </a:p>
          <a:p>
            <a:pPr marL="0" indent="0">
              <a:buNone/>
            </a:pPr>
            <a:r>
              <a:rPr lang="en-US" dirty="0"/>
              <a:t>Further reading required around these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17E6D-2CC1-4BC8-7340-A59AA673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3726DCB-FEA5-4222-BB45-1CC90DF962E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50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5D5C-7D9D-9E86-48C1-BD4C5646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41"/>
          </a:xfrm>
        </p:spPr>
        <p:txBody>
          <a:bodyPr/>
          <a:lstStyle/>
          <a:p>
            <a:r>
              <a:rPr lang="en-US" dirty="0"/>
              <a:t>Prototype Build: Flower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75A63-36B0-CECB-0B07-44D6AAC90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559946"/>
            <a:ext cx="4937760" cy="4309148"/>
          </a:xfrm>
        </p:spPr>
        <p:txBody>
          <a:bodyPr/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71EC0-74E7-CD58-DCC3-9F0012F9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6</a:t>
            </a:fld>
            <a:endParaRPr lang="en-GB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8917F05-ED17-A033-DF53-9F7D8E84B7A6}"/>
              </a:ext>
            </a:extLst>
          </p:cNvPr>
          <p:cNvSpPr txBox="1">
            <a:spLocks/>
          </p:cNvSpPr>
          <p:nvPr/>
        </p:nvSpPr>
        <p:spPr>
          <a:xfrm>
            <a:off x="1097278" y="1559946"/>
            <a:ext cx="4937760" cy="43824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am currently working through the tutorials on Flower. Using the Flower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Provides understanding of </a:t>
            </a:r>
            <a:r>
              <a:rPr lang="en-US" b="1" dirty="0"/>
              <a:t>TensorFlow</a:t>
            </a:r>
            <a:r>
              <a:rPr lang="en-US" dirty="0"/>
              <a:t> and </a:t>
            </a:r>
            <a:r>
              <a:rPr lang="en-US" b="1" dirty="0"/>
              <a:t>PyTorch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for a greater understanding of how FL networks are coded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Provides a range of </a:t>
            </a:r>
            <a:r>
              <a:rPr lang="en-US" b="1" dirty="0"/>
              <a:t>datasets for FL 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Current work is using the MNIST dataset, which is split between 100 clients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76970F-815E-3AB8-F51F-F5B45745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80" y="4285240"/>
            <a:ext cx="3060470" cy="15838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BCE2C8-81EE-353A-E63E-6D59FE090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458" y="4634547"/>
            <a:ext cx="2080440" cy="1234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AF2C53-745E-2EFD-CD0C-23788E478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359" y="1489128"/>
            <a:ext cx="6003478" cy="304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9C0A66A-8BE1-EE46-8042-3F00D8E84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58" y="1339995"/>
            <a:ext cx="472440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05D5C-7D9D-9E86-48C1-BD4C5646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41"/>
          </a:xfrm>
        </p:spPr>
        <p:txBody>
          <a:bodyPr/>
          <a:lstStyle/>
          <a:p>
            <a:r>
              <a:rPr lang="en-US" dirty="0"/>
              <a:t>Prototype Build: Arduino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75A63-36B0-CECB-0B07-44D6AAC90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4359D-39CC-589B-1643-20904CA4E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118" y="1605177"/>
            <a:ext cx="5611906" cy="4023360"/>
          </a:xfrm>
        </p:spPr>
        <p:txBody>
          <a:bodyPr>
            <a:normAutofit/>
          </a:bodyPr>
          <a:lstStyle/>
          <a:p>
            <a:r>
              <a:rPr lang="en-US" dirty="0"/>
              <a:t>Development of a TinyFL project used to simulate detecting network intrusions.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system would have several </a:t>
            </a:r>
            <a:r>
              <a:rPr lang="en-US" b="1" dirty="0"/>
              <a:t>Arduino Nano </a:t>
            </a:r>
            <a:r>
              <a:rPr lang="en-US" dirty="0"/>
              <a:t>dev kits acting as clients and a laptop or </a:t>
            </a:r>
            <a:r>
              <a:rPr lang="en-US" b="1" dirty="0"/>
              <a:t>Raspberry Pi </a:t>
            </a:r>
            <a:r>
              <a:rPr lang="en-US" dirty="0"/>
              <a:t>as a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sensors on a specific dev kit will be used to represent a specific type of intrusion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External button push on </a:t>
            </a:r>
            <a:r>
              <a:rPr lang="en-US" b="1" dirty="0"/>
              <a:t>Client 1 representing Intrusion Type 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Accelerometer threshold in x-axis exceeded on </a:t>
            </a:r>
            <a:r>
              <a:rPr lang="en-US" b="1" dirty="0"/>
              <a:t>Client 2 representing Intrusion Type 2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Accelerometer threshold  in y-axis exceeded on </a:t>
            </a:r>
            <a:r>
              <a:rPr lang="en-US" b="1" dirty="0"/>
              <a:t>Client 3 represents Intrusion Type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Full system tested after client models are trained to understand performance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71EC0-74E7-CD58-DCC3-9F0012F9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7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0141E5-3AC2-59E3-194F-77E4352C85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93" r="8088"/>
          <a:stretch/>
        </p:blipFill>
        <p:spPr>
          <a:xfrm>
            <a:off x="6183364" y="4599404"/>
            <a:ext cx="1925551" cy="16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9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603FAD-A61A-E6D1-622F-51F35D0A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117"/>
          </a:xfrm>
        </p:spPr>
        <p:txBody>
          <a:bodyPr/>
          <a:lstStyle/>
          <a:p>
            <a:r>
              <a:rPr lang="en-US" dirty="0"/>
              <a:t>Ongoing Work	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DF75E7-A481-2B47-2F6C-D03D8BCC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Continue the work using the Flower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Completing 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Continue reading articles, especially those with a focus 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Fault tolerance/detection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Reliability within FL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Multimodal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 well as reading, start trying to understand who are the main researchers or groups working in these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Start building Arduino intrusion detection simulator.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NIBES presentation (2 slides max.)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Reformatting MSc paper for UKCI 2024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5D998-F248-0400-3B80-6F096751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3726DCB-FEA5-4222-BB45-1CC90DF962E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036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Retrospect</vt:lpstr>
      <vt:lpstr>PowerPoint Presentation</vt:lpstr>
      <vt:lpstr>Agenda </vt:lpstr>
      <vt:lpstr>PowerPoint Presentation</vt:lpstr>
      <vt:lpstr>PowerPoint Presentation</vt:lpstr>
      <vt:lpstr>Grouping</vt:lpstr>
      <vt:lpstr>Prototype Build: Flower</vt:lpstr>
      <vt:lpstr>Prototype Build: Arduino</vt:lpstr>
      <vt:lpstr>Ongoing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12</cp:revision>
  <dcterms:created xsi:type="dcterms:W3CDTF">2024-02-08T19:49:37Z</dcterms:created>
  <dcterms:modified xsi:type="dcterms:W3CDTF">2024-04-26T16:53:58Z</dcterms:modified>
</cp:coreProperties>
</file>