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4" r:id="rId1"/>
  </p:sldMasterIdLst>
  <p:notesMasterIdLst>
    <p:notesMasterId r:id="rId9"/>
  </p:notesMasterIdLst>
  <p:sldIdLst>
    <p:sldId id="256" r:id="rId2"/>
    <p:sldId id="257" r:id="rId3"/>
    <p:sldId id="262" r:id="rId4"/>
    <p:sldId id="266" r:id="rId5"/>
    <p:sldId id="267" r:id="rId6"/>
    <p:sldId id="265" r:id="rId7"/>
    <p:sldId id="26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0DBCA1-E1BD-4C02-BB36-528815D88A8B}" v="94" dt="2024-04-20T20:48:45.9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108" d="100"/>
          <a:sy n="108" d="100"/>
        </p:scale>
        <p:origin x="90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an O Fithcheallaigh" userId="47659c31-a575-4792-8be3-61268c4ee0d6" providerId="ADAL" clId="{CA64B30F-511C-45F5-B991-1BF90300E7E0}"/>
    <pc:docChg chg="undo custSel mod addSld delSld modSld modMainMaster">
      <pc:chgData name="Sean O Fithcheallaigh" userId="47659c31-a575-4792-8be3-61268c4ee0d6" providerId="ADAL" clId="{CA64B30F-511C-45F5-B991-1BF90300E7E0}" dt="2024-02-10T18:12:13.138" v="4429" actId="47"/>
      <pc:docMkLst>
        <pc:docMk/>
      </pc:docMkLst>
      <pc:sldChg chg="addSp delSp modSp mod setBg delDesignElem">
        <pc:chgData name="Sean O Fithcheallaigh" userId="47659c31-a575-4792-8be3-61268c4ee0d6" providerId="ADAL" clId="{CA64B30F-511C-45F5-B991-1BF90300E7E0}" dt="2024-02-09T11:53:29.718" v="3964" actId="20577"/>
        <pc:sldMkLst>
          <pc:docMk/>
          <pc:sldMk cId="905190482" sldId="256"/>
        </pc:sldMkLst>
        <pc:spChg chg="mod">
          <ac:chgData name="Sean O Fithcheallaigh" userId="47659c31-a575-4792-8be3-61268c4ee0d6" providerId="ADAL" clId="{CA64B30F-511C-45F5-B991-1BF90300E7E0}" dt="2024-02-09T11:53:29.718" v="3964" actId="20577"/>
          <ac:spMkLst>
            <pc:docMk/>
            <pc:sldMk cId="905190482" sldId="256"/>
            <ac:spMk id="2" creationId="{9D26D2D5-D30F-4BA4-BE2B-908BEB7AA9C6}"/>
          </ac:spMkLst>
        </pc:spChg>
        <pc:spChg chg="mod">
          <ac:chgData name="Sean O Fithcheallaigh" userId="47659c31-a575-4792-8be3-61268c4ee0d6" providerId="ADAL" clId="{CA64B30F-511C-45F5-B991-1BF90300E7E0}" dt="2024-02-07T16:23:34.024" v="3354" actId="26606"/>
          <ac:spMkLst>
            <pc:docMk/>
            <pc:sldMk cId="905190482" sldId="256"/>
            <ac:spMk id="3" creationId="{678D1CD4-AABC-4B3E-A2CC-37ACEEC74568}"/>
          </ac:spMkLst>
        </pc:spChg>
        <pc:spChg chg="add del">
          <ac:chgData name="Sean O Fithcheallaigh" userId="47659c31-a575-4792-8be3-61268c4ee0d6" providerId="ADAL" clId="{CA64B30F-511C-45F5-B991-1BF90300E7E0}" dt="2024-02-07T16:20:39.568" v="3340" actId="26606"/>
          <ac:spMkLst>
            <pc:docMk/>
            <pc:sldMk cId="905190482" sldId="256"/>
            <ac:spMk id="9" creationId="{8555C5B3-193A-4749-9AFD-682E53CDDE8F}"/>
          </ac:spMkLst>
        </pc:spChg>
        <pc:spChg chg="add del">
          <ac:chgData name="Sean O Fithcheallaigh" userId="47659c31-a575-4792-8be3-61268c4ee0d6" providerId="ADAL" clId="{CA64B30F-511C-45F5-B991-1BF90300E7E0}" dt="2024-02-05T21:53:35.526" v="2562" actId="26606"/>
          <ac:spMkLst>
            <pc:docMk/>
            <pc:sldMk cId="905190482" sldId="256"/>
            <ac:spMk id="10" creationId="{65219498-D544-41AC-98FE-8F956EF66A62}"/>
          </ac:spMkLst>
        </pc:spChg>
        <pc:spChg chg="add del">
          <ac:chgData name="Sean O Fithcheallaigh" userId="47659c31-a575-4792-8be3-61268c4ee0d6" providerId="ADAL" clId="{CA64B30F-511C-45F5-B991-1BF90300E7E0}" dt="2024-02-07T16:20:39.568" v="3340" actId="26606"/>
          <ac:spMkLst>
            <pc:docMk/>
            <pc:sldMk cId="905190482" sldId="256"/>
            <ac:spMk id="11" creationId="{2EAE06A6-F76A-41C9-827A-C561B004485C}"/>
          </ac:spMkLst>
        </pc:spChg>
        <pc:spChg chg="add del">
          <ac:chgData name="Sean O Fithcheallaigh" userId="47659c31-a575-4792-8be3-61268c4ee0d6" providerId="ADAL" clId="{CA64B30F-511C-45F5-B991-1BF90300E7E0}" dt="2024-02-05T21:53:35.526" v="2562" actId="26606"/>
          <ac:spMkLst>
            <pc:docMk/>
            <pc:sldMk cId="905190482" sldId="256"/>
            <ac:spMk id="12" creationId="{F500DBFC-17A9-4E0A-AEE2-A49F9AEEF0FD}"/>
          </ac:spMkLst>
        </pc:spChg>
        <pc:spChg chg="add del">
          <ac:chgData name="Sean O Fithcheallaigh" userId="47659c31-a575-4792-8be3-61268c4ee0d6" providerId="ADAL" clId="{CA64B30F-511C-45F5-B991-1BF90300E7E0}" dt="2024-02-07T16:20:39.568" v="3340" actId="26606"/>
          <ac:spMkLst>
            <pc:docMk/>
            <pc:sldMk cId="905190482" sldId="256"/>
            <ac:spMk id="16" creationId="{89F9D4E8-0639-444B-949B-9518585061AF}"/>
          </ac:spMkLst>
        </pc:spChg>
        <pc:spChg chg="add del">
          <ac:chgData name="Sean O Fithcheallaigh" userId="47659c31-a575-4792-8be3-61268c4ee0d6" providerId="ADAL" clId="{CA64B30F-511C-45F5-B991-1BF90300E7E0}" dt="2024-02-07T16:20:39.568" v="3340" actId="26606"/>
          <ac:spMkLst>
            <pc:docMk/>
            <pc:sldMk cId="905190482" sldId="256"/>
            <ac:spMk id="18" creationId="{7E3DA7A2-ED70-4BBA-AB72-00AD461FA405}"/>
          </ac:spMkLst>
        </pc:spChg>
        <pc:spChg chg="add del">
          <ac:chgData name="Sean O Fithcheallaigh" userId="47659c31-a575-4792-8be3-61268c4ee0d6" providerId="ADAL" clId="{CA64B30F-511C-45F5-B991-1BF90300E7E0}" dt="2024-02-07T16:20:39.568" v="3340" actId="26606"/>
          <ac:spMkLst>
            <pc:docMk/>
            <pc:sldMk cId="905190482" sldId="256"/>
            <ac:spMk id="20" creationId="{FC485432-3647-4218-B5D3-15D3FA222B13}"/>
          </ac:spMkLst>
        </pc:spChg>
        <pc:spChg chg="add del">
          <ac:chgData name="Sean O Fithcheallaigh" userId="47659c31-a575-4792-8be3-61268c4ee0d6" providerId="ADAL" clId="{CA64B30F-511C-45F5-B991-1BF90300E7E0}" dt="2024-02-07T16:20:39.568" v="3340" actId="26606"/>
          <ac:spMkLst>
            <pc:docMk/>
            <pc:sldMk cId="905190482" sldId="256"/>
            <ac:spMk id="22" creationId="{F4AFDDCA-6ABA-4D23-8A5C-1BF0F4308148}"/>
          </ac:spMkLst>
        </pc:spChg>
        <pc:spChg chg="add del">
          <ac:chgData name="Sean O Fithcheallaigh" userId="47659c31-a575-4792-8be3-61268c4ee0d6" providerId="ADAL" clId="{CA64B30F-511C-45F5-B991-1BF90300E7E0}" dt="2024-02-07T16:23:34.024" v="3354" actId="26606"/>
          <ac:spMkLst>
            <pc:docMk/>
            <pc:sldMk cId="905190482" sldId="256"/>
            <ac:spMk id="23" creationId="{8555C5B3-193A-4749-9AFD-682E53CDDE8F}"/>
          </ac:spMkLst>
        </pc:spChg>
        <pc:spChg chg="add del">
          <ac:chgData name="Sean O Fithcheallaigh" userId="47659c31-a575-4792-8be3-61268c4ee0d6" providerId="ADAL" clId="{CA64B30F-511C-45F5-B991-1BF90300E7E0}" dt="2024-02-07T16:23:34.024" v="3354" actId="26606"/>
          <ac:spMkLst>
            <pc:docMk/>
            <pc:sldMk cId="905190482" sldId="256"/>
            <ac:spMk id="25" creationId="{2EAE06A6-F76A-41C9-827A-C561B004485C}"/>
          </ac:spMkLst>
        </pc:spChg>
        <pc:spChg chg="add del">
          <ac:chgData name="Sean O Fithcheallaigh" userId="47659c31-a575-4792-8be3-61268c4ee0d6" providerId="ADAL" clId="{CA64B30F-511C-45F5-B991-1BF90300E7E0}" dt="2024-02-07T16:23:34.024" v="3354" actId="26606"/>
          <ac:spMkLst>
            <pc:docMk/>
            <pc:sldMk cId="905190482" sldId="256"/>
            <ac:spMk id="27" creationId="{89F9D4E8-0639-444B-949B-9518585061AF}"/>
          </ac:spMkLst>
        </pc:spChg>
        <pc:spChg chg="add del">
          <ac:chgData name="Sean O Fithcheallaigh" userId="47659c31-a575-4792-8be3-61268c4ee0d6" providerId="ADAL" clId="{CA64B30F-511C-45F5-B991-1BF90300E7E0}" dt="2024-02-07T16:23:34.024" v="3354" actId="26606"/>
          <ac:spMkLst>
            <pc:docMk/>
            <pc:sldMk cId="905190482" sldId="256"/>
            <ac:spMk id="29" creationId="{7E3DA7A2-ED70-4BBA-AB72-00AD461FA405}"/>
          </ac:spMkLst>
        </pc:spChg>
        <pc:spChg chg="add del">
          <ac:chgData name="Sean O Fithcheallaigh" userId="47659c31-a575-4792-8be3-61268c4ee0d6" providerId="ADAL" clId="{CA64B30F-511C-45F5-B991-1BF90300E7E0}" dt="2024-02-07T16:23:34.024" v="3354" actId="26606"/>
          <ac:spMkLst>
            <pc:docMk/>
            <pc:sldMk cId="905190482" sldId="256"/>
            <ac:spMk id="31" creationId="{FC485432-3647-4218-B5D3-15D3FA222B13}"/>
          </ac:spMkLst>
        </pc:spChg>
        <pc:spChg chg="add del">
          <ac:chgData name="Sean O Fithcheallaigh" userId="47659c31-a575-4792-8be3-61268c4ee0d6" providerId="ADAL" clId="{CA64B30F-511C-45F5-B991-1BF90300E7E0}" dt="2024-02-07T16:23:34.024" v="3354" actId="26606"/>
          <ac:spMkLst>
            <pc:docMk/>
            <pc:sldMk cId="905190482" sldId="256"/>
            <ac:spMk id="33" creationId="{F4AFDDCA-6ABA-4D23-8A5C-1BF0F4308148}"/>
          </ac:spMkLst>
        </pc:spChg>
        <pc:spChg chg="add del">
          <ac:chgData name="Sean O Fithcheallaigh" userId="47659c31-a575-4792-8be3-61268c4ee0d6" providerId="ADAL" clId="{CA64B30F-511C-45F5-B991-1BF90300E7E0}" dt="2024-02-07T16:23:29.857" v="3351" actId="26606"/>
          <ac:spMkLst>
            <pc:docMk/>
            <pc:sldMk cId="905190482" sldId="256"/>
            <ac:spMk id="38" creationId="{94714483-7072-431F-9DBE-87F44E4D44BC}"/>
          </ac:spMkLst>
        </pc:spChg>
        <pc:spChg chg="add del">
          <ac:chgData name="Sean O Fithcheallaigh" userId="47659c31-a575-4792-8be3-61268c4ee0d6" providerId="ADAL" clId="{CA64B30F-511C-45F5-B991-1BF90300E7E0}" dt="2024-02-07T16:23:29.857" v="3351" actId="26606"/>
          <ac:spMkLst>
            <pc:docMk/>
            <pc:sldMk cId="905190482" sldId="256"/>
            <ac:spMk id="40" creationId="{495892E1-F4A5-4991-AC52-4F417B14A2A2}"/>
          </ac:spMkLst>
        </pc:spChg>
        <pc:spChg chg="add del">
          <ac:chgData name="Sean O Fithcheallaigh" userId="47659c31-a575-4792-8be3-61268c4ee0d6" providerId="ADAL" clId="{CA64B30F-511C-45F5-B991-1BF90300E7E0}" dt="2024-02-07T16:23:29.857" v="3351" actId="26606"/>
          <ac:spMkLst>
            <pc:docMk/>
            <pc:sldMk cId="905190482" sldId="256"/>
            <ac:spMk id="50" creationId="{E2683E3F-F855-4549-84F8-42064EC0F247}"/>
          </ac:spMkLst>
        </pc:spChg>
        <pc:spChg chg="add del">
          <ac:chgData name="Sean O Fithcheallaigh" userId="47659c31-a575-4792-8be3-61268c4ee0d6" providerId="ADAL" clId="{CA64B30F-511C-45F5-B991-1BF90300E7E0}" dt="2024-02-07T16:23:29.857" v="3351" actId="26606"/>
          <ac:spMkLst>
            <pc:docMk/>
            <pc:sldMk cId="905190482" sldId="256"/>
            <ac:spMk id="58" creationId="{832F3179-0CD5-40C8-9939-D8355006F7BA}"/>
          </ac:spMkLst>
        </pc:spChg>
        <pc:spChg chg="add del">
          <ac:chgData name="Sean O Fithcheallaigh" userId="47659c31-a575-4792-8be3-61268c4ee0d6" providerId="ADAL" clId="{CA64B30F-511C-45F5-B991-1BF90300E7E0}" dt="2024-02-07T16:23:33.996" v="3353" actId="26606"/>
          <ac:spMkLst>
            <pc:docMk/>
            <pc:sldMk cId="905190482" sldId="256"/>
            <ac:spMk id="66" creationId="{1DF91F20-B96F-4F77-AC3E-2CDD3BAA10C2}"/>
          </ac:spMkLst>
        </pc:spChg>
        <pc:spChg chg="add del">
          <ac:chgData name="Sean O Fithcheallaigh" userId="47659c31-a575-4792-8be3-61268c4ee0d6" providerId="ADAL" clId="{CA64B30F-511C-45F5-B991-1BF90300E7E0}" dt="2024-02-07T16:23:33.996" v="3353" actId="26606"/>
          <ac:spMkLst>
            <pc:docMk/>
            <pc:sldMk cId="905190482" sldId="256"/>
            <ac:spMk id="67" creationId="{C3D487F7-9050-4871-B351-34A72ADB296C}"/>
          </ac:spMkLst>
        </pc:spChg>
        <pc:spChg chg="add del">
          <ac:chgData name="Sean O Fithcheallaigh" userId="47659c31-a575-4792-8be3-61268c4ee0d6" providerId="ADAL" clId="{CA64B30F-511C-45F5-B991-1BF90300E7E0}" dt="2024-02-07T16:23:33.996" v="3353" actId="26606"/>
          <ac:spMkLst>
            <pc:docMk/>
            <pc:sldMk cId="905190482" sldId="256"/>
            <ac:spMk id="68" creationId="{F43C27DD-EF6A-4C48-9669-C2970E71A814}"/>
          </ac:spMkLst>
        </pc:spChg>
        <pc:spChg chg="add del">
          <ac:chgData name="Sean O Fithcheallaigh" userId="47659c31-a575-4792-8be3-61268c4ee0d6" providerId="ADAL" clId="{CA64B30F-511C-45F5-B991-1BF90300E7E0}" dt="2024-02-07T16:23:33.996" v="3353" actId="26606"/>
          <ac:spMkLst>
            <pc:docMk/>
            <pc:sldMk cId="905190482" sldId="256"/>
            <ac:spMk id="69" creationId="{C84384FE-1C88-4CAA-8FB8-2313A3AE734D}"/>
          </ac:spMkLst>
        </pc:spChg>
        <pc:spChg chg="add del">
          <ac:chgData name="Sean O Fithcheallaigh" userId="47659c31-a575-4792-8be3-61268c4ee0d6" providerId="ADAL" clId="{CA64B30F-511C-45F5-B991-1BF90300E7E0}" dt="2024-02-07T16:23:33.996" v="3353" actId="26606"/>
          <ac:spMkLst>
            <pc:docMk/>
            <pc:sldMk cId="905190482" sldId="256"/>
            <ac:spMk id="70" creationId="{87B6A113-58CD-406C-BCE4-6E1F1F2BE696}"/>
          </ac:spMkLst>
        </pc:spChg>
        <pc:spChg chg="add del">
          <ac:chgData name="Sean O Fithcheallaigh" userId="47659c31-a575-4792-8be3-61268c4ee0d6" providerId="ADAL" clId="{CA64B30F-511C-45F5-B991-1BF90300E7E0}" dt="2024-02-07T16:23:33.996" v="3353" actId="26606"/>
          <ac:spMkLst>
            <pc:docMk/>
            <pc:sldMk cId="905190482" sldId="256"/>
            <ac:spMk id="71" creationId="{05A1AA86-B7E6-4C02-AA34-F1A25CD4CCBD}"/>
          </ac:spMkLst>
        </pc:spChg>
        <pc:spChg chg="add del">
          <ac:chgData name="Sean O Fithcheallaigh" userId="47659c31-a575-4792-8be3-61268c4ee0d6" providerId="ADAL" clId="{CA64B30F-511C-45F5-B991-1BF90300E7E0}" dt="2024-02-07T16:24:25.963" v="3360"/>
          <ac:spMkLst>
            <pc:docMk/>
            <pc:sldMk cId="905190482" sldId="256"/>
            <ac:spMk id="73" creationId="{BEBFA723-5A7B-472D-ABD7-1526B8D3A38B}"/>
          </ac:spMkLst>
        </pc:spChg>
        <pc:spChg chg="add del">
          <ac:chgData name="Sean O Fithcheallaigh" userId="47659c31-a575-4792-8be3-61268c4ee0d6" providerId="ADAL" clId="{CA64B30F-511C-45F5-B991-1BF90300E7E0}" dt="2024-02-07T16:24:25.963" v="3360"/>
          <ac:spMkLst>
            <pc:docMk/>
            <pc:sldMk cId="905190482" sldId="256"/>
            <ac:spMk id="74" creationId="{A6B27065-399A-4CF7-BF70-CF79B9848FC1}"/>
          </ac:spMkLst>
        </pc:spChg>
        <pc:grpChg chg="add del">
          <ac:chgData name="Sean O Fithcheallaigh" userId="47659c31-a575-4792-8be3-61268c4ee0d6" providerId="ADAL" clId="{CA64B30F-511C-45F5-B991-1BF90300E7E0}" dt="2024-02-05T21:53:35.526" v="2562" actId="26606"/>
          <ac:grpSpMkLst>
            <pc:docMk/>
            <pc:sldMk cId="905190482" sldId="256"/>
            <ac:grpSpMk id="14" creationId="{D74613BB-817C-4C4F-8A24-4936F2F064C0}"/>
          </ac:grpSpMkLst>
        </pc:grpChg>
        <pc:grpChg chg="add del">
          <ac:chgData name="Sean O Fithcheallaigh" userId="47659c31-a575-4792-8be3-61268c4ee0d6" providerId="ADAL" clId="{CA64B30F-511C-45F5-B991-1BF90300E7E0}" dt="2024-02-07T16:23:29.857" v="3351" actId="26606"/>
          <ac:grpSpMkLst>
            <pc:docMk/>
            <pc:sldMk cId="905190482" sldId="256"/>
            <ac:grpSpMk id="42" creationId="{ACF597F8-76AA-44FA-8E6A-06223B66C0DD}"/>
          </ac:grpSpMkLst>
        </pc:grpChg>
        <pc:grpChg chg="add del">
          <ac:chgData name="Sean O Fithcheallaigh" userId="47659c31-a575-4792-8be3-61268c4ee0d6" providerId="ADAL" clId="{CA64B30F-511C-45F5-B991-1BF90300E7E0}" dt="2024-02-07T16:23:29.857" v="3351" actId="26606"/>
          <ac:grpSpMkLst>
            <pc:docMk/>
            <pc:sldMk cId="905190482" sldId="256"/>
            <ac:grpSpMk id="52" creationId="{8FC90B1E-0223-4440-AF22-8F32F6F0C7D2}"/>
          </ac:grpSpMkLst>
        </pc:grpChg>
        <pc:grpChg chg="add del">
          <ac:chgData name="Sean O Fithcheallaigh" userId="47659c31-a575-4792-8be3-61268c4ee0d6" providerId="ADAL" clId="{CA64B30F-511C-45F5-B991-1BF90300E7E0}" dt="2024-02-07T16:23:29.857" v="3351" actId="26606"/>
          <ac:grpSpMkLst>
            <pc:docMk/>
            <pc:sldMk cId="905190482" sldId="256"/>
            <ac:grpSpMk id="60" creationId="{11CE155D-684B-4F5E-B835-C52765E310E7}"/>
          </ac:grpSpMkLst>
        </pc:grpChg>
        <pc:grpChg chg="add del">
          <ac:chgData name="Sean O Fithcheallaigh" userId="47659c31-a575-4792-8be3-61268c4ee0d6" providerId="ADAL" clId="{CA64B30F-511C-45F5-B991-1BF90300E7E0}" dt="2024-02-07T16:24:25.963" v="3360"/>
          <ac:grpSpMkLst>
            <pc:docMk/>
            <pc:sldMk cId="905190482" sldId="256"/>
            <ac:grpSpMk id="75" creationId="{CF22986C-DDF7-4109-9D6A-006800D6B041}"/>
          </ac:grpSpMkLst>
        </pc:grpChg>
        <pc:picChg chg="add mod ord">
          <ac:chgData name="Sean O Fithcheallaigh" userId="47659c31-a575-4792-8be3-61268c4ee0d6" providerId="ADAL" clId="{CA64B30F-511C-45F5-B991-1BF90300E7E0}" dt="2024-02-07T16:23:34.024" v="3354" actId="26606"/>
          <ac:picMkLst>
            <pc:docMk/>
            <pc:sldMk cId="905190482" sldId="256"/>
            <ac:picMk id="7" creationId="{CE993EFB-9571-715A-5DF5-03848A409B21}"/>
          </ac:picMkLst>
        </pc:picChg>
      </pc:sldChg>
      <pc:sldChg chg="addSp delSp modSp mod setBg delDesignElem">
        <pc:chgData name="Sean O Fithcheallaigh" userId="47659c31-a575-4792-8be3-61268c4ee0d6" providerId="ADAL" clId="{CA64B30F-511C-45F5-B991-1BF90300E7E0}" dt="2024-02-08T19:49:37.778" v="3652" actId="26606"/>
        <pc:sldMkLst>
          <pc:docMk/>
          <pc:sldMk cId="3126834720" sldId="257"/>
        </pc:sldMkLst>
        <pc:spChg chg="mod">
          <ac:chgData name="Sean O Fithcheallaigh" userId="47659c31-a575-4792-8be3-61268c4ee0d6" providerId="ADAL" clId="{CA64B30F-511C-45F5-B991-1BF90300E7E0}" dt="2024-02-08T19:49:37.778" v="3652" actId="26606"/>
          <ac:spMkLst>
            <pc:docMk/>
            <pc:sldMk cId="3126834720" sldId="257"/>
            <ac:spMk id="2" creationId="{681D533A-3C45-4858-8E40-47B9F15C47FC}"/>
          </ac:spMkLst>
        </pc:spChg>
        <pc:spChg chg="add del mod">
          <ac:chgData name="Sean O Fithcheallaigh" userId="47659c31-a575-4792-8be3-61268c4ee0d6" providerId="ADAL" clId="{CA64B30F-511C-45F5-B991-1BF90300E7E0}" dt="2024-02-05T21:54:30.540" v="2604" actId="26606"/>
          <ac:spMkLst>
            <pc:docMk/>
            <pc:sldMk cId="3126834720" sldId="257"/>
            <ac:spMk id="3" creationId="{40C9001B-B62A-4D30-84D2-54AF8318DA1F}"/>
          </ac:spMkLst>
        </pc:spChg>
        <pc:spChg chg="add del">
          <ac:chgData name="Sean O Fithcheallaigh" userId="47659c31-a575-4792-8be3-61268c4ee0d6" providerId="ADAL" clId="{CA64B30F-511C-45F5-B991-1BF90300E7E0}" dt="2024-02-07T16:22:39.264" v="3349" actId="26606"/>
          <ac:spMkLst>
            <pc:docMk/>
            <pc:sldMk cId="3126834720" sldId="257"/>
            <ac:spMk id="6" creationId="{BACC6370-2D7E-4714-9D71-7542949D7D5D}"/>
          </ac:spMkLst>
        </pc:spChg>
        <pc:spChg chg="add del">
          <ac:chgData name="Sean O Fithcheallaigh" userId="47659c31-a575-4792-8be3-61268c4ee0d6" providerId="ADAL" clId="{CA64B30F-511C-45F5-B991-1BF90300E7E0}" dt="2024-02-07T16:22:39.264" v="3349" actId="26606"/>
          <ac:spMkLst>
            <pc:docMk/>
            <pc:sldMk cId="3126834720" sldId="257"/>
            <ac:spMk id="7" creationId="{F68B3F68-107C-434F-AA38-110D5EA91B85}"/>
          </ac:spMkLst>
        </pc:spChg>
        <pc:spChg chg="add del">
          <ac:chgData name="Sean O Fithcheallaigh" userId="47659c31-a575-4792-8be3-61268c4ee0d6" providerId="ADAL" clId="{CA64B30F-511C-45F5-B991-1BF90300E7E0}" dt="2024-02-07T16:22:39.264" v="3349" actId="26606"/>
          <ac:spMkLst>
            <pc:docMk/>
            <pc:sldMk cId="3126834720" sldId="257"/>
            <ac:spMk id="8" creationId="{AAD0DBB9-1A4B-4391-81D4-CB19F9AB918A}"/>
          </ac:spMkLst>
        </pc:spChg>
        <pc:spChg chg="add del">
          <ac:chgData name="Sean O Fithcheallaigh" userId="47659c31-a575-4792-8be3-61268c4ee0d6" providerId="ADAL" clId="{CA64B30F-511C-45F5-B991-1BF90300E7E0}" dt="2024-02-05T21:54:04.815" v="2564" actId="26606"/>
          <ac:spMkLst>
            <pc:docMk/>
            <pc:sldMk cId="3126834720" sldId="257"/>
            <ac:spMk id="9" creationId="{BACC6370-2D7E-4714-9D71-7542949D7D5D}"/>
          </ac:spMkLst>
        </pc:spChg>
        <pc:spChg chg="add del">
          <ac:chgData name="Sean O Fithcheallaigh" userId="47659c31-a575-4792-8be3-61268c4ee0d6" providerId="ADAL" clId="{CA64B30F-511C-45F5-B991-1BF90300E7E0}" dt="2024-02-07T16:22:39.264" v="3349" actId="26606"/>
          <ac:spMkLst>
            <pc:docMk/>
            <pc:sldMk cId="3126834720" sldId="257"/>
            <ac:spMk id="10" creationId="{063BBA22-50EA-4C4D-BE05-F1CE4E63AA56}"/>
          </ac:spMkLst>
        </pc:spChg>
        <pc:spChg chg="add del">
          <ac:chgData name="Sean O Fithcheallaigh" userId="47659c31-a575-4792-8be3-61268c4ee0d6" providerId="ADAL" clId="{CA64B30F-511C-45F5-B991-1BF90300E7E0}" dt="2024-02-05T21:54:04.815" v="2564" actId="26606"/>
          <ac:spMkLst>
            <pc:docMk/>
            <pc:sldMk cId="3126834720" sldId="257"/>
            <ac:spMk id="11" creationId="{F68B3F68-107C-434F-AA38-110D5EA91B85}"/>
          </ac:spMkLst>
        </pc:spChg>
        <pc:spChg chg="add del">
          <ac:chgData name="Sean O Fithcheallaigh" userId="47659c31-a575-4792-8be3-61268c4ee0d6" providerId="ADAL" clId="{CA64B30F-511C-45F5-B991-1BF90300E7E0}" dt="2024-02-05T21:54:04.815" v="2564" actId="26606"/>
          <ac:spMkLst>
            <pc:docMk/>
            <pc:sldMk cId="3126834720" sldId="257"/>
            <ac:spMk id="13" creationId="{AAD0DBB9-1A4B-4391-81D4-CB19F9AB918A}"/>
          </ac:spMkLst>
        </pc:spChg>
        <pc:spChg chg="add del">
          <ac:chgData name="Sean O Fithcheallaigh" userId="47659c31-a575-4792-8be3-61268c4ee0d6" providerId="ADAL" clId="{CA64B30F-511C-45F5-B991-1BF90300E7E0}" dt="2024-02-07T16:24:47.690" v="3364" actId="26606"/>
          <ac:spMkLst>
            <pc:docMk/>
            <pc:sldMk cId="3126834720" sldId="257"/>
            <ac:spMk id="14" creationId="{3429A099-5CB1-4A20-B64F-4F0562EF3399}"/>
          </ac:spMkLst>
        </pc:spChg>
        <pc:spChg chg="add del">
          <ac:chgData name="Sean O Fithcheallaigh" userId="47659c31-a575-4792-8be3-61268c4ee0d6" providerId="ADAL" clId="{CA64B30F-511C-45F5-B991-1BF90300E7E0}" dt="2024-02-05T21:54:04.815" v="2564" actId="26606"/>
          <ac:spMkLst>
            <pc:docMk/>
            <pc:sldMk cId="3126834720" sldId="257"/>
            <ac:spMk id="15" creationId="{063BBA22-50EA-4C4D-BE05-F1CE4E63AA56}"/>
          </ac:spMkLst>
        </pc:spChg>
        <pc:spChg chg="add del">
          <ac:chgData name="Sean O Fithcheallaigh" userId="47659c31-a575-4792-8be3-61268c4ee0d6" providerId="ADAL" clId="{CA64B30F-511C-45F5-B991-1BF90300E7E0}" dt="2024-02-07T16:24:47.690" v="3364" actId="26606"/>
          <ac:spMkLst>
            <pc:docMk/>
            <pc:sldMk cId="3126834720" sldId="257"/>
            <ac:spMk id="16" creationId="{087C0A89-7FB3-43F8-9DE3-0177E3E27B4C}"/>
          </ac:spMkLst>
        </pc:spChg>
        <pc:spChg chg="add del">
          <ac:chgData name="Sean O Fithcheallaigh" userId="47659c31-a575-4792-8be3-61268c4ee0d6" providerId="ADAL" clId="{CA64B30F-511C-45F5-B991-1BF90300E7E0}" dt="2024-02-07T16:24:25.963" v="3360"/>
          <ac:spMkLst>
            <pc:docMk/>
            <pc:sldMk cId="3126834720" sldId="257"/>
            <ac:spMk id="17" creationId="{45D37F4E-DDB4-456B-97E0-9937730A039F}"/>
          </ac:spMkLst>
        </pc:spChg>
        <pc:spChg chg="add del">
          <ac:chgData name="Sean O Fithcheallaigh" userId="47659c31-a575-4792-8be3-61268c4ee0d6" providerId="ADAL" clId="{CA64B30F-511C-45F5-B991-1BF90300E7E0}" dt="2024-02-07T16:24:25.963" v="3360"/>
          <ac:spMkLst>
            <pc:docMk/>
            <pc:sldMk cId="3126834720" sldId="257"/>
            <ac:spMk id="19" creationId="{B2DD41CD-8F47-4F56-AD12-4E2FF7696987}"/>
          </ac:spMkLst>
        </pc:spChg>
        <pc:spChg chg="add del">
          <ac:chgData name="Sean O Fithcheallaigh" userId="47659c31-a575-4792-8be3-61268c4ee0d6" providerId="ADAL" clId="{CA64B30F-511C-45F5-B991-1BF90300E7E0}" dt="2024-02-07T16:24:47.690" v="3364" actId="26606"/>
          <ac:spMkLst>
            <pc:docMk/>
            <pc:sldMk cId="3126834720" sldId="257"/>
            <ac:spMk id="21" creationId="{399F4DD4-CC07-42A8-8AF8-069654F1A9E1}"/>
          </ac:spMkLst>
        </pc:spChg>
        <pc:spChg chg="add del">
          <ac:chgData name="Sean O Fithcheallaigh" userId="47659c31-a575-4792-8be3-61268c4ee0d6" providerId="ADAL" clId="{CA64B30F-511C-45F5-B991-1BF90300E7E0}" dt="2024-02-07T16:24:58.287" v="3367"/>
          <ac:spMkLst>
            <pc:docMk/>
            <pc:sldMk cId="3126834720" sldId="257"/>
            <ac:spMk id="23" creationId="{0C2BBC7F-C278-487D-A435-69502F45532A}"/>
          </ac:spMkLst>
        </pc:spChg>
        <pc:graphicFrameChg chg="add del">
          <ac:chgData name="Sean O Fithcheallaigh" userId="47659c31-a575-4792-8be3-61268c4ee0d6" providerId="ADAL" clId="{CA64B30F-511C-45F5-B991-1BF90300E7E0}" dt="2024-02-05T21:54:04.815" v="2564" actId="26606"/>
          <ac:graphicFrameMkLst>
            <pc:docMk/>
            <pc:sldMk cId="3126834720" sldId="257"/>
            <ac:graphicFrameMk id="5" creationId="{33F32A03-E55D-70AE-33FC-C7E25A99C113}"/>
          </ac:graphicFrameMkLst>
        </pc:graphicFrameChg>
        <pc:graphicFrameChg chg="add mod modGraphic">
          <ac:chgData name="Sean O Fithcheallaigh" userId="47659c31-a575-4792-8be3-61268c4ee0d6" providerId="ADAL" clId="{CA64B30F-511C-45F5-B991-1BF90300E7E0}" dt="2024-02-08T19:49:37.778" v="3652" actId="26606"/>
          <ac:graphicFrameMkLst>
            <pc:docMk/>
            <pc:sldMk cId="3126834720" sldId="257"/>
            <ac:graphicFrameMk id="12" creationId="{A5A4C080-DB32-26A6-3579-42B671D802FD}"/>
          </ac:graphicFrameMkLst>
        </pc:graphicFrameChg>
      </pc:sldChg>
      <pc:sldChg chg="addSp delSp modSp new mod setBg delDesignElem">
        <pc:chgData name="Sean O Fithcheallaigh" userId="47659c31-a575-4792-8be3-61268c4ee0d6" providerId="ADAL" clId="{CA64B30F-511C-45F5-B991-1BF90300E7E0}" dt="2024-02-08T19:49:29.959" v="3650" actId="27636"/>
        <pc:sldMkLst>
          <pc:docMk/>
          <pc:sldMk cId="3874078205" sldId="258"/>
        </pc:sldMkLst>
        <pc:spChg chg="mod">
          <ac:chgData name="Sean O Fithcheallaigh" userId="47659c31-a575-4792-8be3-61268c4ee0d6" providerId="ADAL" clId="{CA64B30F-511C-45F5-B991-1BF90300E7E0}" dt="2024-02-08T19:49:29.959" v="3650" actId="27636"/>
          <ac:spMkLst>
            <pc:docMk/>
            <pc:sldMk cId="3874078205" sldId="258"/>
            <ac:spMk id="2" creationId="{781896B6-E7E5-4F41-B664-DC12C7499495}"/>
          </ac:spMkLst>
        </pc:spChg>
        <pc:spChg chg="add del mod">
          <ac:chgData name="Sean O Fithcheallaigh" userId="47659c31-a575-4792-8be3-61268c4ee0d6" providerId="ADAL" clId="{CA64B30F-511C-45F5-B991-1BF90300E7E0}" dt="2024-02-05T21:52:36.831" v="2559" actId="14100"/>
          <ac:spMkLst>
            <pc:docMk/>
            <pc:sldMk cId="3874078205" sldId="258"/>
            <ac:spMk id="3" creationId="{F3BFD49E-147C-48F2-94FE-B635D761F52A}"/>
          </ac:spMkLst>
        </pc:spChg>
        <pc:spChg chg="add del mod">
          <ac:chgData name="Sean O Fithcheallaigh" userId="47659c31-a575-4792-8be3-61268c4ee0d6" providerId="ADAL" clId="{CA64B30F-511C-45F5-B991-1BF90300E7E0}" dt="2024-02-05T19:50:37.861" v="220"/>
          <ac:spMkLst>
            <pc:docMk/>
            <pc:sldMk cId="3874078205" sldId="258"/>
            <ac:spMk id="4" creationId="{0B2E7288-4B36-4D82-906C-029565AA1F25}"/>
          </ac:spMkLst>
        </pc:spChg>
        <pc:spChg chg="add mod">
          <ac:chgData name="Sean O Fithcheallaigh" userId="47659c31-a575-4792-8be3-61268c4ee0d6" providerId="ADAL" clId="{CA64B30F-511C-45F5-B991-1BF90300E7E0}" dt="2024-02-05T21:53:00.647" v="2561" actId="14100"/>
          <ac:spMkLst>
            <pc:docMk/>
            <pc:sldMk cId="3874078205" sldId="258"/>
            <ac:spMk id="5" creationId="{FB4FD9FC-751B-4BD0-BE9C-133545251952}"/>
          </ac:spMkLst>
        </pc:spChg>
        <pc:spChg chg="add del">
          <ac:chgData name="Sean O Fithcheallaigh" userId="47659c31-a575-4792-8be3-61268c4ee0d6" providerId="ADAL" clId="{CA64B30F-511C-45F5-B991-1BF90300E7E0}" dt="2024-02-05T21:27:58.341" v="874" actId="26606"/>
          <ac:spMkLst>
            <pc:docMk/>
            <pc:sldMk cId="3874078205" sldId="258"/>
            <ac:spMk id="8" creationId="{345A976A-8DE3-4B67-B94B-2044FDD12899}"/>
          </ac:spMkLst>
        </pc:spChg>
        <pc:spChg chg="add del">
          <ac:chgData name="Sean O Fithcheallaigh" userId="47659c31-a575-4792-8be3-61268c4ee0d6" providerId="ADAL" clId="{CA64B30F-511C-45F5-B991-1BF90300E7E0}" dt="2024-02-05T21:01:58.603" v="709" actId="26606"/>
          <ac:spMkLst>
            <pc:docMk/>
            <pc:sldMk cId="3874078205" sldId="258"/>
            <ac:spMk id="10" creationId="{08953E74-D241-4DDF-8508-F0365EA13A92}"/>
          </ac:spMkLst>
        </pc:spChg>
        <pc:spChg chg="add del">
          <ac:chgData name="Sean O Fithcheallaigh" userId="47659c31-a575-4792-8be3-61268c4ee0d6" providerId="ADAL" clId="{CA64B30F-511C-45F5-B991-1BF90300E7E0}" dt="2024-02-05T21:26:50.796" v="868" actId="26606"/>
          <ac:spMkLst>
            <pc:docMk/>
            <pc:sldMk cId="3874078205" sldId="258"/>
            <ac:spMk id="11" creationId="{345A976A-8DE3-4B67-B94B-2044FDD12899}"/>
          </ac:spMkLst>
        </pc:spChg>
        <pc:spChg chg="add del">
          <ac:chgData name="Sean O Fithcheallaigh" userId="47659c31-a575-4792-8be3-61268c4ee0d6" providerId="ADAL" clId="{CA64B30F-511C-45F5-B991-1BF90300E7E0}" dt="2024-02-05T21:01:58.603" v="709" actId="26606"/>
          <ac:spMkLst>
            <pc:docMk/>
            <pc:sldMk cId="3874078205" sldId="258"/>
            <ac:spMk id="12" creationId="{5C3C901A-B2F4-4A3C-BCDD-7C8D587ECA2E}"/>
          </ac:spMkLst>
        </pc:spChg>
        <pc:spChg chg="add del">
          <ac:chgData name="Sean O Fithcheallaigh" userId="47659c31-a575-4792-8be3-61268c4ee0d6" providerId="ADAL" clId="{CA64B30F-511C-45F5-B991-1BF90300E7E0}" dt="2024-02-05T21:26:50.796" v="868" actId="26606"/>
          <ac:spMkLst>
            <pc:docMk/>
            <pc:sldMk cId="3874078205" sldId="258"/>
            <ac:spMk id="13" creationId="{6EAAA1B9-2DDB-49C9-A037-A523D2F13C15}"/>
          </ac:spMkLst>
        </pc:spChg>
        <pc:spChg chg="add del">
          <ac:chgData name="Sean O Fithcheallaigh" userId="47659c31-a575-4792-8be3-61268c4ee0d6" providerId="ADAL" clId="{CA64B30F-511C-45F5-B991-1BF90300E7E0}" dt="2024-02-07T16:24:25.963" v="3360"/>
          <ac:spMkLst>
            <pc:docMk/>
            <pc:sldMk cId="3874078205" sldId="258"/>
            <ac:spMk id="15" creationId="{BACC6370-2D7E-4714-9D71-7542949D7D5D}"/>
          </ac:spMkLst>
        </pc:spChg>
        <pc:spChg chg="add del">
          <ac:chgData name="Sean O Fithcheallaigh" userId="47659c31-a575-4792-8be3-61268c4ee0d6" providerId="ADAL" clId="{CA64B30F-511C-45F5-B991-1BF90300E7E0}" dt="2024-02-07T16:24:25.963" v="3360"/>
          <ac:spMkLst>
            <pc:docMk/>
            <pc:sldMk cId="3874078205" sldId="258"/>
            <ac:spMk id="16" creationId="{063BBA22-50EA-4C4D-BE05-F1CE4E63AA56}"/>
          </ac:spMkLst>
        </pc:spChg>
        <pc:spChg chg="add del">
          <ac:chgData name="Sean O Fithcheallaigh" userId="47659c31-a575-4792-8be3-61268c4ee0d6" providerId="ADAL" clId="{CA64B30F-511C-45F5-B991-1BF90300E7E0}" dt="2024-02-07T16:24:25.963" v="3360"/>
          <ac:spMkLst>
            <pc:docMk/>
            <pc:sldMk cId="3874078205" sldId="258"/>
            <ac:spMk id="17" creationId="{F68B3F68-107C-434F-AA38-110D5EA91B85}"/>
          </ac:spMkLst>
        </pc:spChg>
        <pc:spChg chg="add del">
          <ac:chgData name="Sean O Fithcheallaigh" userId="47659c31-a575-4792-8be3-61268c4ee0d6" providerId="ADAL" clId="{CA64B30F-511C-45F5-B991-1BF90300E7E0}" dt="2024-02-07T16:24:25.963" v="3360"/>
          <ac:spMkLst>
            <pc:docMk/>
            <pc:sldMk cId="3874078205" sldId="258"/>
            <ac:spMk id="18" creationId="{AAD0DBB9-1A4B-4391-81D4-CB19F9AB918A}"/>
          </ac:spMkLst>
        </pc:spChg>
        <pc:spChg chg="add del">
          <ac:chgData name="Sean O Fithcheallaigh" userId="47659c31-a575-4792-8be3-61268c4ee0d6" providerId="ADAL" clId="{CA64B30F-511C-45F5-B991-1BF90300E7E0}" dt="2024-02-05T21:26:50.796" v="868" actId="26606"/>
          <ac:spMkLst>
            <pc:docMk/>
            <pc:sldMk cId="3874078205" sldId="258"/>
            <ac:spMk id="19" creationId="{F3BFD49E-147C-48F2-94FE-B635D761F52A}"/>
          </ac:spMkLst>
        </pc:spChg>
        <pc:spChg chg="add del">
          <ac:chgData name="Sean O Fithcheallaigh" userId="47659c31-a575-4792-8be3-61268c4ee0d6" providerId="ADAL" clId="{CA64B30F-511C-45F5-B991-1BF90300E7E0}" dt="2024-02-05T21:27:58.341" v="874" actId="26606"/>
          <ac:spMkLst>
            <pc:docMk/>
            <pc:sldMk cId="3874078205" sldId="258"/>
            <ac:spMk id="25" creationId="{6EAAA1B9-2DDB-49C9-A037-A523D2F13C15}"/>
          </ac:spMkLst>
        </pc:spChg>
        <pc:grpChg chg="add del">
          <ac:chgData name="Sean O Fithcheallaigh" userId="47659c31-a575-4792-8be3-61268c4ee0d6" providerId="ADAL" clId="{CA64B30F-511C-45F5-B991-1BF90300E7E0}" dt="2024-02-05T21:26:50.796" v="868" actId="26606"/>
          <ac:grpSpMkLst>
            <pc:docMk/>
            <pc:sldMk cId="3874078205" sldId="258"/>
            <ac:grpSpMk id="14" creationId="{B441F8D5-EBCE-4FB9-91A9-3425971C1F99}"/>
          </ac:grpSpMkLst>
        </pc:grpChg>
        <pc:grpChg chg="add del">
          <ac:chgData name="Sean O Fithcheallaigh" userId="47659c31-a575-4792-8be3-61268c4ee0d6" providerId="ADAL" clId="{CA64B30F-511C-45F5-B991-1BF90300E7E0}" dt="2024-02-05T21:26:50.796" v="868" actId="26606"/>
          <ac:grpSpMkLst>
            <pc:docMk/>
            <pc:sldMk cId="3874078205" sldId="258"/>
            <ac:grpSpMk id="20" creationId="{08701F99-7E4C-4B92-A4B5-307CDFB7A4DE}"/>
          </ac:grpSpMkLst>
        </pc:grpChg>
        <pc:grpChg chg="add del">
          <ac:chgData name="Sean O Fithcheallaigh" userId="47659c31-a575-4792-8be3-61268c4ee0d6" providerId="ADAL" clId="{CA64B30F-511C-45F5-B991-1BF90300E7E0}" dt="2024-02-05T21:27:58.341" v="874" actId="26606"/>
          <ac:grpSpMkLst>
            <pc:docMk/>
            <pc:sldMk cId="3874078205" sldId="258"/>
            <ac:grpSpMk id="26" creationId="{B441F8D5-EBCE-4FB9-91A9-3425971C1F99}"/>
          </ac:grpSpMkLst>
        </pc:grpChg>
        <pc:grpChg chg="add del">
          <ac:chgData name="Sean O Fithcheallaigh" userId="47659c31-a575-4792-8be3-61268c4ee0d6" providerId="ADAL" clId="{CA64B30F-511C-45F5-B991-1BF90300E7E0}" dt="2024-02-05T21:27:58.341" v="874" actId="26606"/>
          <ac:grpSpMkLst>
            <pc:docMk/>
            <pc:sldMk cId="3874078205" sldId="258"/>
            <ac:grpSpMk id="31" creationId="{08701F99-7E4C-4B92-A4B5-307CDFB7A4DE}"/>
          </ac:grpSpMkLst>
        </pc:grpChg>
        <pc:graphicFrameChg chg="add del">
          <ac:chgData name="Sean O Fithcheallaigh" userId="47659c31-a575-4792-8be3-61268c4ee0d6" providerId="ADAL" clId="{CA64B30F-511C-45F5-B991-1BF90300E7E0}" dt="2024-02-05T21:25:59.050" v="864" actId="26606"/>
          <ac:graphicFrameMkLst>
            <pc:docMk/>
            <pc:sldMk cId="3874078205" sldId="258"/>
            <ac:graphicFrameMk id="7" creationId="{0DF2678C-9A37-046C-274A-7EE778E7E270}"/>
          </ac:graphicFrameMkLst>
        </pc:graphicFrameChg>
        <pc:graphicFrameChg chg="add del">
          <ac:chgData name="Sean O Fithcheallaigh" userId="47659c31-a575-4792-8be3-61268c4ee0d6" providerId="ADAL" clId="{CA64B30F-511C-45F5-B991-1BF90300E7E0}" dt="2024-02-05T21:26:38.294" v="866" actId="26606"/>
          <ac:graphicFrameMkLst>
            <pc:docMk/>
            <pc:sldMk cId="3874078205" sldId="258"/>
            <ac:graphicFrameMk id="9" creationId="{5CA01210-AFFE-096B-A781-E5E9081FE829}"/>
          </ac:graphicFrameMkLst>
        </pc:graphicFrameChg>
      </pc:sldChg>
      <pc:sldChg chg="addSp delSp modSp add mod setBg delDesignElem">
        <pc:chgData name="Sean O Fithcheallaigh" userId="47659c31-a575-4792-8be3-61268c4ee0d6" providerId="ADAL" clId="{CA64B30F-511C-45F5-B991-1BF90300E7E0}" dt="2024-02-10T16:01:33.893" v="4041" actId="20577"/>
        <pc:sldMkLst>
          <pc:docMk/>
          <pc:sldMk cId="2143467693" sldId="259"/>
        </pc:sldMkLst>
        <pc:spChg chg="mod">
          <ac:chgData name="Sean O Fithcheallaigh" userId="47659c31-a575-4792-8be3-61268c4ee0d6" providerId="ADAL" clId="{CA64B30F-511C-45F5-B991-1BF90300E7E0}" dt="2024-02-07T16:33:12.352" v="3614" actId="14100"/>
          <ac:spMkLst>
            <pc:docMk/>
            <pc:sldMk cId="2143467693" sldId="259"/>
            <ac:spMk id="2" creationId="{781896B6-E7E5-4F41-B664-DC12C7499495}"/>
          </ac:spMkLst>
        </pc:spChg>
        <pc:spChg chg="mod ord">
          <ac:chgData name="Sean O Fithcheallaigh" userId="47659c31-a575-4792-8be3-61268c4ee0d6" providerId="ADAL" clId="{CA64B30F-511C-45F5-B991-1BF90300E7E0}" dt="2024-02-08T22:47:56.173" v="3731" actId="20577"/>
          <ac:spMkLst>
            <pc:docMk/>
            <pc:sldMk cId="2143467693" sldId="259"/>
            <ac:spMk id="3" creationId="{F3BFD49E-147C-48F2-94FE-B635D761F52A}"/>
          </ac:spMkLst>
        </pc:spChg>
        <pc:spChg chg="add del">
          <ac:chgData name="Sean O Fithcheallaigh" userId="47659c31-a575-4792-8be3-61268c4ee0d6" providerId="ADAL" clId="{CA64B30F-511C-45F5-B991-1BF90300E7E0}" dt="2024-02-07T15:41:03.986" v="3239" actId="478"/>
          <ac:spMkLst>
            <pc:docMk/>
            <pc:sldMk cId="2143467693" sldId="259"/>
            <ac:spMk id="4" creationId="{BE461518-0E14-4E2F-A58D-DB1129233685}"/>
          </ac:spMkLst>
        </pc:spChg>
        <pc:spChg chg="add mod">
          <ac:chgData name="Sean O Fithcheallaigh" userId="47659c31-a575-4792-8be3-61268c4ee0d6" providerId="ADAL" clId="{CA64B30F-511C-45F5-B991-1BF90300E7E0}" dt="2024-02-07T16:31:02.761" v="3546" actId="14100"/>
          <ac:spMkLst>
            <pc:docMk/>
            <pc:sldMk cId="2143467693" sldId="259"/>
            <ac:spMk id="5" creationId="{98386D18-C179-44AB-9A0E-54B0136025BE}"/>
          </ac:spMkLst>
        </pc:spChg>
        <pc:spChg chg="del mod">
          <ac:chgData name="Sean O Fithcheallaigh" userId="47659c31-a575-4792-8be3-61268c4ee0d6" providerId="ADAL" clId="{CA64B30F-511C-45F5-B991-1BF90300E7E0}" dt="2024-02-05T21:37:37.716" v="1342" actId="478"/>
          <ac:spMkLst>
            <pc:docMk/>
            <pc:sldMk cId="2143467693" sldId="259"/>
            <ac:spMk id="5" creationId="{FB4FD9FC-751B-4BD0-BE9C-133545251952}"/>
          </ac:spMkLst>
        </pc:spChg>
        <pc:spChg chg="add del mod">
          <ac:chgData name="Sean O Fithcheallaigh" userId="47659c31-a575-4792-8be3-61268c4ee0d6" providerId="ADAL" clId="{CA64B30F-511C-45F5-B991-1BF90300E7E0}" dt="2024-02-05T21:49:21.595" v="2531" actId="26606"/>
          <ac:spMkLst>
            <pc:docMk/>
            <pc:sldMk cId="2143467693" sldId="259"/>
            <ac:spMk id="7" creationId="{B1BF8FF0-C5F9-44EC-AB52-3D3EA590CDC6}"/>
          </ac:spMkLst>
        </pc:spChg>
        <pc:spChg chg="add del">
          <ac:chgData name="Sean O Fithcheallaigh" userId="47659c31-a575-4792-8be3-61268c4ee0d6" providerId="ADAL" clId="{CA64B30F-511C-45F5-B991-1BF90300E7E0}" dt="2024-02-05T21:38:41.385" v="1365" actId="478"/>
          <ac:spMkLst>
            <pc:docMk/>
            <pc:sldMk cId="2143467693" sldId="259"/>
            <ac:spMk id="9" creationId="{4A82ED56-C6BF-46B4-BD61-F66CA317D2C8}"/>
          </ac:spMkLst>
        </pc:spChg>
        <pc:spChg chg="add del">
          <ac:chgData name="Sean O Fithcheallaigh" userId="47659c31-a575-4792-8be3-61268c4ee0d6" providerId="ADAL" clId="{CA64B30F-511C-45F5-B991-1BF90300E7E0}" dt="2024-02-05T21:37:04.873" v="1339" actId="26606"/>
          <ac:spMkLst>
            <pc:docMk/>
            <pc:sldMk cId="2143467693" sldId="259"/>
            <ac:spMk id="10" creationId="{4C608BEB-860E-4094-8511-78603564A75E}"/>
          </ac:spMkLst>
        </pc:spChg>
        <pc:spChg chg="add del">
          <ac:chgData name="Sean O Fithcheallaigh" userId="47659c31-a575-4792-8be3-61268c4ee0d6" providerId="ADAL" clId="{CA64B30F-511C-45F5-B991-1BF90300E7E0}" dt="2024-02-05T21:47:14.925" v="2451" actId="26606"/>
          <ac:spMkLst>
            <pc:docMk/>
            <pc:sldMk cId="2143467693" sldId="259"/>
            <ac:spMk id="11" creationId="{8CA06CD6-90CA-4C45-856C-6771339E1E22}"/>
          </ac:spMkLst>
        </pc:spChg>
        <pc:spChg chg="add mod">
          <ac:chgData name="Sean O Fithcheallaigh" userId="47659c31-a575-4792-8be3-61268c4ee0d6" providerId="ADAL" clId="{CA64B30F-511C-45F5-B991-1BF90300E7E0}" dt="2024-02-08T19:49:06.451" v="3646" actId="27636"/>
          <ac:spMkLst>
            <pc:docMk/>
            <pc:sldMk cId="2143467693" sldId="259"/>
            <ac:spMk id="12" creationId="{B5E0D9F7-4059-4AC9-B6F0-FD0340F0BC27}"/>
          </ac:spMkLst>
        </pc:spChg>
        <pc:spChg chg="add mod">
          <ac:chgData name="Sean O Fithcheallaigh" userId="47659c31-a575-4792-8be3-61268c4ee0d6" providerId="ADAL" clId="{CA64B30F-511C-45F5-B991-1BF90300E7E0}" dt="2024-02-08T19:49:15.119" v="3648" actId="27636"/>
          <ac:spMkLst>
            <pc:docMk/>
            <pc:sldMk cId="2143467693" sldId="259"/>
            <ac:spMk id="13" creationId="{8243B285-2BD0-4E5C-A96C-518F8A18E67B}"/>
          </ac:spMkLst>
        </pc:spChg>
        <pc:spChg chg="add del">
          <ac:chgData name="Sean O Fithcheallaigh" userId="47659c31-a575-4792-8be3-61268c4ee0d6" providerId="ADAL" clId="{CA64B30F-511C-45F5-B991-1BF90300E7E0}" dt="2024-02-07T16:24:25.963" v="3360"/>
          <ac:spMkLst>
            <pc:docMk/>
            <pc:sldMk cId="2143467693" sldId="259"/>
            <ac:spMk id="16" creationId="{3847E18C-932D-4C95-AABA-FEC7C9499AD7}"/>
          </ac:spMkLst>
        </pc:spChg>
        <pc:spChg chg="add del">
          <ac:chgData name="Sean O Fithcheallaigh" userId="47659c31-a575-4792-8be3-61268c4ee0d6" providerId="ADAL" clId="{CA64B30F-511C-45F5-B991-1BF90300E7E0}" dt="2024-02-07T16:24:25.963" v="3360"/>
          <ac:spMkLst>
            <pc:docMk/>
            <pc:sldMk cId="2143467693" sldId="259"/>
            <ac:spMk id="17" creationId="{BACC6370-2D7E-4714-9D71-7542949D7D5D}"/>
          </ac:spMkLst>
        </pc:spChg>
        <pc:spChg chg="add del">
          <ac:chgData name="Sean O Fithcheallaigh" userId="47659c31-a575-4792-8be3-61268c4ee0d6" providerId="ADAL" clId="{CA64B30F-511C-45F5-B991-1BF90300E7E0}" dt="2024-02-07T16:24:25.963" v="3360"/>
          <ac:spMkLst>
            <pc:docMk/>
            <pc:sldMk cId="2143467693" sldId="259"/>
            <ac:spMk id="18" creationId="{3150CB11-0C61-439E-910F-5787759E72A0}"/>
          </ac:spMkLst>
        </pc:spChg>
        <pc:spChg chg="add del">
          <ac:chgData name="Sean O Fithcheallaigh" userId="47659c31-a575-4792-8be3-61268c4ee0d6" providerId="ADAL" clId="{CA64B30F-511C-45F5-B991-1BF90300E7E0}" dt="2024-02-07T16:24:25.963" v="3360"/>
          <ac:spMkLst>
            <pc:docMk/>
            <pc:sldMk cId="2143467693" sldId="259"/>
            <ac:spMk id="19" creationId="{256B2C21-A230-48C0-8DF1-C46611373C44}"/>
          </ac:spMkLst>
        </pc:spChg>
        <pc:spChg chg="add del">
          <ac:chgData name="Sean O Fithcheallaigh" userId="47659c31-a575-4792-8be3-61268c4ee0d6" providerId="ADAL" clId="{CA64B30F-511C-45F5-B991-1BF90300E7E0}" dt="2024-02-07T16:24:25.963" v="3360"/>
          <ac:spMkLst>
            <pc:docMk/>
            <pc:sldMk cId="2143467693" sldId="259"/>
            <ac:spMk id="20" creationId="{43F8A58B-5155-44CE-A5FF-7647B47D0A7A}"/>
          </ac:spMkLst>
        </pc:spChg>
        <pc:spChg chg="add del mod">
          <ac:chgData name="Sean O Fithcheallaigh" userId="47659c31-a575-4792-8be3-61268c4ee0d6" providerId="ADAL" clId="{CA64B30F-511C-45F5-B991-1BF90300E7E0}" dt="2024-02-10T16:01:33.893" v="4041" actId="20577"/>
          <ac:spMkLst>
            <pc:docMk/>
            <pc:sldMk cId="2143467693" sldId="259"/>
            <ac:spMk id="21" creationId="{B1BF8FF0-C5F9-44EC-AB52-3D3EA590CDC6}"/>
          </ac:spMkLst>
        </pc:spChg>
        <pc:spChg chg="add del">
          <ac:chgData name="Sean O Fithcheallaigh" userId="47659c31-a575-4792-8be3-61268c4ee0d6" providerId="ADAL" clId="{CA64B30F-511C-45F5-B991-1BF90300E7E0}" dt="2024-02-07T16:24:25.963" v="3360"/>
          <ac:spMkLst>
            <pc:docMk/>
            <pc:sldMk cId="2143467693" sldId="259"/>
            <ac:spMk id="22" creationId="{443F2ACA-E6D6-4028-82DD-F03C262D5DE6}"/>
          </ac:spMkLst>
        </pc:spChg>
        <pc:spChg chg="add del">
          <ac:chgData name="Sean O Fithcheallaigh" userId="47659c31-a575-4792-8be3-61268c4ee0d6" providerId="ADAL" clId="{CA64B30F-511C-45F5-B991-1BF90300E7E0}" dt="2024-02-07T15:40:46.666" v="3237" actId="26606"/>
          <ac:spMkLst>
            <pc:docMk/>
            <pc:sldMk cId="2143467693" sldId="259"/>
            <ac:spMk id="28" creationId="{0A597D97-203B-498B-95D3-E90DC961039F}"/>
          </ac:spMkLst>
        </pc:spChg>
        <pc:spChg chg="add del">
          <ac:chgData name="Sean O Fithcheallaigh" userId="47659c31-a575-4792-8be3-61268c4ee0d6" providerId="ADAL" clId="{CA64B30F-511C-45F5-B991-1BF90300E7E0}" dt="2024-02-07T15:40:46.666" v="3237" actId="26606"/>
          <ac:spMkLst>
            <pc:docMk/>
            <pc:sldMk cId="2143467693" sldId="259"/>
            <ac:spMk id="30" creationId="{6A6EF10E-DF41-4BD3-8EB4-6F646531DC26}"/>
          </ac:spMkLst>
        </pc:spChg>
        <pc:graphicFrameChg chg="add del">
          <ac:chgData name="Sean O Fithcheallaigh" userId="47659c31-a575-4792-8be3-61268c4ee0d6" providerId="ADAL" clId="{CA64B30F-511C-45F5-B991-1BF90300E7E0}" dt="2024-02-05T21:48:58.908" v="2528" actId="26606"/>
          <ac:graphicFrameMkLst>
            <pc:docMk/>
            <pc:sldMk cId="2143467693" sldId="259"/>
            <ac:graphicFrameMk id="13" creationId="{9385E7C2-00F3-A67B-4D94-7C1D077C0385}"/>
          </ac:graphicFrameMkLst>
        </pc:graphicFrameChg>
        <pc:graphicFrameChg chg="add del">
          <ac:chgData name="Sean O Fithcheallaigh" userId="47659c31-a575-4792-8be3-61268c4ee0d6" providerId="ADAL" clId="{CA64B30F-511C-45F5-B991-1BF90300E7E0}" dt="2024-02-05T21:49:21.576" v="2530" actId="26606"/>
          <ac:graphicFrameMkLst>
            <pc:docMk/>
            <pc:sldMk cId="2143467693" sldId="259"/>
            <ac:graphicFrameMk id="15" creationId="{2BC97FB1-1622-CB3B-DDBF-49CDB2E5ACF1}"/>
          </ac:graphicFrameMkLst>
        </pc:graphicFrameChg>
        <pc:graphicFrameChg chg="add del">
          <ac:chgData name="Sean O Fithcheallaigh" userId="47659c31-a575-4792-8be3-61268c4ee0d6" providerId="ADAL" clId="{CA64B30F-511C-45F5-B991-1BF90300E7E0}" dt="2024-02-05T21:50:44.151" v="2544" actId="26606"/>
          <ac:graphicFrameMkLst>
            <pc:docMk/>
            <pc:sldMk cId="2143467693" sldId="259"/>
            <ac:graphicFrameMk id="24" creationId="{838DA27A-9D0F-30BF-F848-7DF34F97E11E}"/>
          </ac:graphicFrameMkLst>
        </pc:graphicFrameChg>
        <pc:graphicFrameChg chg="add del">
          <ac:chgData name="Sean O Fithcheallaigh" userId="47659c31-a575-4792-8be3-61268c4ee0d6" providerId="ADAL" clId="{CA64B30F-511C-45F5-B991-1BF90300E7E0}" dt="2024-02-05T21:50:47.915" v="2546" actId="26606"/>
          <ac:graphicFrameMkLst>
            <pc:docMk/>
            <pc:sldMk cId="2143467693" sldId="259"/>
            <ac:graphicFrameMk id="25" creationId="{6DF6EA35-A360-2901-37BC-97337DEC8B0A}"/>
          </ac:graphicFrameMkLst>
        </pc:graphicFrameChg>
        <pc:graphicFrameChg chg="add del">
          <ac:chgData name="Sean O Fithcheallaigh" userId="47659c31-a575-4792-8be3-61268c4ee0d6" providerId="ADAL" clId="{CA64B30F-511C-45F5-B991-1BF90300E7E0}" dt="2024-02-05T21:50:53.824" v="2548" actId="26606"/>
          <ac:graphicFrameMkLst>
            <pc:docMk/>
            <pc:sldMk cId="2143467693" sldId="259"/>
            <ac:graphicFrameMk id="26" creationId="{B40E2130-BDD0-997A-91C5-7B8FD69E0CC7}"/>
          </ac:graphicFrameMkLst>
        </pc:graphicFrameChg>
        <pc:picChg chg="add del">
          <ac:chgData name="Sean O Fithcheallaigh" userId="47659c31-a575-4792-8be3-61268c4ee0d6" providerId="ADAL" clId="{CA64B30F-511C-45F5-B991-1BF90300E7E0}" dt="2024-02-07T15:40:46.666" v="3237" actId="26606"/>
          <ac:picMkLst>
            <pc:docMk/>
            <pc:sldMk cId="2143467693" sldId="259"/>
            <ac:picMk id="27" creationId="{43EDA9E1-F2A7-55ED-2683-4A5197E29198}"/>
          </ac:picMkLst>
        </pc:picChg>
        <pc:cxnChg chg="add del">
          <ac:chgData name="Sean O Fithcheallaigh" userId="47659c31-a575-4792-8be3-61268c4ee0d6" providerId="ADAL" clId="{CA64B30F-511C-45F5-B991-1BF90300E7E0}" dt="2024-02-05T21:37:04.873" v="1339" actId="26606"/>
          <ac:cxnSpMkLst>
            <pc:docMk/>
            <pc:sldMk cId="2143467693" sldId="259"/>
            <ac:cxnSpMk id="12" creationId="{1F16A8D4-FE87-4604-88B2-394B5D1EB437}"/>
          </ac:cxnSpMkLst>
        </pc:cxnChg>
        <pc:cxnChg chg="add del">
          <ac:chgData name="Sean O Fithcheallaigh" userId="47659c31-a575-4792-8be3-61268c4ee0d6" providerId="ADAL" clId="{CA64B30F-511C-45F5-B991-1BF90300E7E0}" dt="2024-02-05T21:47:14.925" v="2451" actId="26606"/>
          <ac:cxnSpMkLst>
            <pc:docMk/>
            <pc:sldMk cId="2143467693" sldId="259"/>
            <ac:cxnSpMk id="14" creationId="{5021601D-2758-4B15-A31C-FDA184C51B3A}"/>
          </ac:cxnSpMkLst>
        </pc:cxnChg>
      </pc:sldChg>
      <pc:sldChg chg="addSp delSp modSp new mod setBg setClrOvrMap delDesignElem chgLayout">
        <pc:chgData name="Sean O Fithcheallaigh" userId="47659c31-a575-4792-8be3-61268c4ee0d6" providerId="ADAL" clId="{CA64B30F-511C-45F5-B991-1BF90300E7E0}" dt="2024-02-09T12:34:21.458" v="3993" actId="20577"/>
        <pc:sldMkLst>
          <pc:docMk/>
          <pc:sldMk cId="164553243" sldId="260"/>
        </pc:sldMkLst>
        <pc:spChg chg="mod ord">
          <ac:chgData name="Sean O Fithcheallaigh" userId="47659c31-a575-4792-8be3-61268c4ee0d6" providerId="ADAL" clId="{CA64B30F-511C-45F5-B991-1BF90300E7E0}" dt="2024-02-08T19:51:13.715" v="3661" actId="14100"/>
          <ac:spMkLst>
            <pc:docMk/>
            <pc:sldMk cId="164553243" sldId="260"/>
            <ac:spMk id="2" creationId="{73222592-EF99-403F-9F40-ECBD63945B05}"/>
          </ac:spMkLst>
        </pc:spChg>
        <pc:spChg chg="del">
          <ac:chgData name="Sean O Fithcheallaigh" userId="47659c31-a575-4792-8be3-61268c4ee0d6" providerId="ADAL" clId="{CA64B30F-511C-45F5-B991-1BF90300E7E0}" dt="2024-02-07T15:23:18.005" v="2665"/>
          <ac:spMkLst>
            <pc:docMk/>
            <pc:sldMk cId="164553243" sldId="260"/>
            <ac:spMk id="3" creationId="{62892FC5-866B-46C6-ACC1-5FEE9A5A42D3}"/>
          </ac:spMkLst>
        </pc:spChg>
        <pc:spChg chg="add mod ord">
          <ac:chgData name="Sean O Fithcheallaigh" userId="47659c31-a575-4792-8be3-61268c4ee0d6" providerId="ADAL" clId="{CA64B30F-511C-45F5-B991-1BF90300E7E0}" dt="2024-02-08T22:55:11.750" v="3937" actId="14100"/>
          <ac:spMkLst>
            <pc:docMk/>
            <pc:sldMk cId="164553243" sldId="260"/>
            <ac:spMk id="4" creationId="{FF2D577E-CBD9-4A66-AB00-870654181764}"/>
          </ac:spMkLst>
        </pc:spChg>
        <pc:spChg chg="add mod ord">
          <ac:chgData name="Sean O Fithcheallaigh" userId="47659c31-a575-4792-8be3-61268c4ee0d6" providerId="ADAL" clId="{CA64B30F-511C-45F5-B991-1BF90300E7E0}" dt="2024-02-09T12:34:21.458" v="3993" actId="20577"/>
          <ac:spMkLst>
            <pc:docMk/>
            <pc:sldMk cId="164553243" sldId="260"/>
            <ac:spMk id="5" creationId="{55DC74A5-31C9-4AAD-A110-C2D6894BB4B8}"/>
          </ac:spMkLst>
        </pc:spChg>
        <pc:spChg chg="add del mod">
          <ac:chgData name="Sean O Fithcheallaigh" userId="47659c31-a575-4792-8be3-61268c4ee0d6" providerId="ADAL" clId="{CA64B30F-511C-45F5-B991-1BF90300E7E0}" dt="2024-02-08T22:54:57.741" v="3932" actId="478"/>
          <ac:spMkLst>
            <pc:docMk/>
            <pc:sldMk cId="164553243" sldId="260"/>
            <ac:spMk id="6" creationId="{3FC73A06-AA8C-4D7C-ADC8-6126E4B683C3}"/>
          </ac:spMkLst>
        </pc:spChg>
        <pc:spChg chg="add del mod">
          <ac:chgData name="Sean O Fithcheallaigh" userId="47659c31-a575-4792-8be3-61268c4ee0d6" providerId="ADAL" clId="{CA64B30F-511C-45F5-B991-1BF90300E7E0}" dt="2024-02-07T15:46:02.456" v="3279" actId="6264"/>
          <ac:spMkLst>
            <pc:docMk/>
            <pc:sldMk cId="164553243" sldId="260"/>
            <ac:spMk id="6" creationId="{93E3B198-051E-4677-B327-73842E858ADF}"/>
          </ac:spMkLst>
        </pc:spChg>
        <pc:spChg chg="add del">
          <ac:chgData name="Sean O Fithcheallaigh" userId="47659c31-a575-4792-8be3-61268c4ee0d6" providerId="ADAL" clId="{CA64B30F-511C-45F5-B991-1BF90300E7E0}" dt="2024-02-07T15:49:53.687" v="3314" actId="6264"/>
          <ac:spMkLst>
            <pc:docMk/>
            <pc:sldMk cId="164553243" sldId="260"/>
            <ac:spMk id="7" creationId="{2A6B319F-86FE-4754-878E-06F0804D882B}"/>
          </ac:spMkLst>
        </pc:spChg>
        <pc:spChg chg="add del">
          <ac:chgData name="Sean O Fithcheallaigh" userId="47659c31-a575-4792-8be3-61268c4ee0d6" providerId="ADAL" clId="{CA64B30F-511C-45F5-B991-1BF90300E7E0}" dt="2024-02-07T15:49:53.687" v="3314" actId="6264"/>
          <ac:spMkLst>
            <pc:docMk/>
            <pc:sldMk cId="164553243" sldId="260"/>
            <ac:spMk id="8" creationId="{DCF7D1B5-3477-499F-ACC5-2C8B07F4EDB3}"/>
          </ac:spMkLst>
        </pc:spChg>
        <pc:spChg chg="add del mod">
          <ac:chgData name="Sean O Fithcheallaigh" userId="47659c31-a575-4792-8be3-61268c4ee0d6" providerId="ADAL" clId="{CA64B30F-511C-45F5-B991-1BF90300E7E0}" dt="2024-02-07T15:46:02.456" v="3279" actId="6264"/>
          <ac:spMkLst>
            <pc:docMk/>
            <pc:sldMk cId="164553243" sldId="260"/>
            <ac:spMk id="9" creationId="{9DB11114-D218-4411-A095-271E0BB359A7}"/>
          </ac:spMkLst>
        </pc:spChg>
        <pc:spChg chg="add del">
          <ac:chgData name="Sean O Fithcheallaigh" userId="47659c31-a575-4792-8be3-61268c4ee0d6" providerId="ADAL" clId="{CA64B30F-511C-45F5-B991-1BF90300E7E0}" dt="2024-02-07T15:32:49.152" v="3209" actId="26606"/>
          <ac:spMkLst>
            <pc:docMk/>
            <pc:sldMk cId="164553243" sldId="260"/>
            <ac:spMk id="10" creationId="{4C608BEB-860E-4094-8511-78603564A75E}"/>
          </ac:spMkLst>
        </pc:spChg>
        <pc:spChg chg="add del">
          <ac:chgData name="Sean O Fithcheallaigh" userId="47659c31-a575-4792-8be3-61268c4ee0d6" providerId="ADAL" clId="{CA64B30F-511C-45F5-B991-1BF90300E7E0}" dt="2024-02-07T15:42:57.108" v="3266" actId="26606"/>
          <ac:spMkLst>
            <pc:docMk/>
            <pc:sldMk cId="164553243" sldId="260"/>
            <ac:spMk id="13" creationId="{8CA06CD6-90CA-4C45-856C-6771339E1E22}"/>
          </ac:spMkLst>
        </pc:spChg>
        <pc:spChg chg="add del">
          <ac:chgData name="Sean O Fithcheallaigh" userId="47659c31-a575-4792-8be3-61268c4ee0d6" providerId="ADAL" clId="{CA64B30F-511C-45F5-B991-1BF90300E7E0}" dt="2024-02-07T15:40:17.853" v="3234" actId="26606"/>
          <ac:spMkLst>
            <pc:docMk/>
            <pc:sldMk cId="164553243" sldId="260"/>
            <ac:spMk id="14" creationId="{3847E18C-932D-4C95-AABA-FEC7C9499AD7}"/>
          </ac:spMkLst>
        </pc:spChg>
        <pc:spChg chg="add del">
          <ac:chgData name="Sean O Fithcheallaigh" userId="47659c31-a575-4792-8be3-61268c4ee0d6" providerId="ADAL" clId="{CA64B30F-511C-45F5-B991-1BF90300E7E0}" dt="2024-02-07T15:40:17.853" v="3234" actId="26606"/>
          <ac:spMkLst>
            <pc:docMk/>
            <pc:sldMk cId="164553243" sldId="260"/>
            <ac:spMk id="15" creationId="{BACC6370-2D7E-4714-9D71-7542949D7D5D}"/>
          </ac:spMkLst>
        </pc:spChg>
        <pc:spChg chg="add del">
          <ac:chgData name="Sean O Fithcheallaigh" userId="47659c31-a575-4792-8be3-61268c4ee0d6" providerId="ADAL" clId="{CA64B30F-511C-45F5-B991-1BF90300E7E0}" dt="2024-02-07T15:40:17.853" v="3234" actId="26606"/>
          <ac:spMkLst>
            <pc:docMk/>
            <pc:sldMk cId="164553243" sldId="260"/>
            <ac:spMk id="16" creationId="{3150CB11-0C61-439E-910F-5787759E72A0}"/>
          </ac:spMkLst>
        </pc:spChg>
        <pc:spChg chg="add del">
          <ac:chgData name="Sean O Fithcheallaigh" userId="47659c31-a575-4792-8be3-61268c4ee0d6" providerId="ADAL" clId="{CA64B30F-511C-45F5-B991-1BF90300E7E0}" dt="2024-02-07T15:40:17.853" v="3234" actId="26606"/>
          <ac:spMkLst>
            <pc:docMk/>
            <pc:sldMk cId="164553243" sldId="260"/>
            <ac:spMk id="17" creationId="{256B2C21-A230-48C0-8DF1-C46611373C44}"/>
          </ac:spMkLst>
        </pc:spChg>
        <pc:spChg chg="add del">
          <ac:chgData name="Sean O Fithcheallaigh" userId="47659c31-a575-4792-8be3-61268c4ee0d6" providerId="ADAL" clId="{CA64B30F-511C-45F5-B991-1BF90300E7E0}" dt="2024-02-07T15:40:17.853" v="3234" actId="26606"/>
          <ac:spMkLst>
            <pc:docMk/>
            <pc:sldMk cId="164553243" sldId="260"/>
            <ac:spMk id="18" creationId="{43F8A58B-5155-44CE-A5FF-7647B47D0A7A}"/>
          </ac:spMkLst>
        </pc:spChg>
        <pc:spChg chg="add del">
          <ac:chgData name="Sean O Fithcheallaigh" userId="47659c31-a575-4792-8be3-61268c4ee0d6" providerId="ADAL" clId="{CA64B30F-511C-45F5-B991-1BF90300E7E0}" dt="2024-02-07T15:49:29.421" v="3313" actId="26606"/>
          <ac:spMkLst>
            <pc:docMk/>
            <pc:sldMk cId="164553243" sldId="260"/>
            <ac:spMk id="19" creationId="{2A6B319F-86FE-4754-878E-06F0804D882B}"/>
          </ac:spMkLst>
        </pc:spChg>
        <pc:spChg chg="add del">
          <ac:chgData name="Sean O Fithcheallaigh" userId="47659c31-a575-4792-8be3-61268c4ee0d6" providerId="ADAL" clId="{CA64B30F-511C-45F5-B991-1BF90300E7E0}" dt="2024-02-07T15:40:17.853" v="3234" actId="26606"/>
          <ac:spMkLst>
            <pc:docMk/>
            <pc:sldMk cId="164553243" sldId="260"/>
            <ac:spMk id="20" creationId="{443F2ACA-E6D6-4028-82DD-F03C262D5DE6}"/>
          </ac:spMkLst>
        </pc:spChg>
        <pc:spChg chg="add del">
          <ac:chgData name="Sean O Fithcheallaigh" userId="47659c31-a575-4792-8be3-61268c4ee0d6" providerId="ADAL" clId="{CA64B30F-511C-45F5-B991-1BF90300E7E0}" dt="2024-02-07T15:49:29.421" v="3313" actId="26606"/>
          <ac:spMkLst>
            <pc:docMk/>
            <pc:sldMk cId="164553243" sldId="260"/>
            <ac:spMk id="21" creationId="{DCF7D1B5-3477-499F-ACC5-2C8B07F4EDB3}"/>
          </ac:spMkLst>
        </pc:spChg>
        <pc:spChg chg="add del mod">
          <ac:chgData name="Sean O Fithcheallaigh" userId="47659c31-a575-4792-8be3-61268c4ee0d6" providerId="ADAL" clId="{CA64B30F-511C-45F5-B991-1BF90300E7E0}" dt="2024-02-07T15:46:02.456" v="3279" actId="6264"/>
          <ac:spMkLst>
            <pc:docMk/>
            <pc:sldMk cId="164553243" sldId="260"/>
            <ac:spMk id="22" creationId="{D07A426E-39B8-49AB-A2C9-B30275DCCDB0}"/>
          </ac:spMkLst>
        </pc:spChg>
        <pc:spChg chg="add del">
          <ac:chgData name="Sean O Fithcheallaigh" userId="47659c31-a575-4792-8be3-61268c4ee0d6" providerId="ADAL" clId="{CA64B30F-511C-45F5-B991-1BF90300E7E0}" dt="2024-02-07T15:49:05.343" v="3298" actId="26606"/>
          <ac:spMkLst>
            <pc:docMk/>
            <pc:sldMk cId="164553243" sldId="260"/>
            <ac:spMk id="23" creationId="{BACC6370-2D7E-4714-9D71-7542949D7D5D}"/>
          </ac:spMkLst>
        </pc:spChg>
        <pc:spChg chg="add del">
          <ac:chgData name="Sean O Fithcheallaigh" userId="47659c31-a575-4792-8be3-61268c4ee0d6" providerId="ADAL" clId="{CA64B30F-511C-45F5-B991-1BF90300E7E0}" dt="2024-02-07T15:49:05.343" v="3298" actId="26606"/>
          <ac:spMkLst>
            <pc:docMk/>
            <pc:sldMk cId="164553243" sldId="260"/>
            <ac:spMk id="24" creationId="{F68B3F68-107C-434F-AA38-110D5EA91B85}"/>
          </ac:spMkLst>
        </pc:spChg>
        <pc:spChg chg="add del">
          <ac:chgData name="Sean O Fithcheallaigh" userId="47659c31-a575-4792-8be3-61268c4ee0d6" providerId="ADAL" clId="{CA64B30F-511C-45F5-B991-1BF90300E7E0}" dt="2024-02-07T15:33:24.508" v="3213" actId="26606"/>
          <ac:spMkLst>
            <pc:docMk/>
            <pc:sldMk cId="164553243" sldId="260"/>
            <ac:spMk id="25" creationId="{02D44074-0B69-4F0C-A7B3-5645CE40D8E3}"/>
          </ac:spMkLst>
        </pc:spChg>
        <pc:spChg chg="add del">
          <ac:chgData name="Sean O Fithcheallaigh" userId="47659c31-a575-4792-8be3-61268c4ee0d6" providerId="ADAL" clId="{CA64B30F-511C-45F5-B991-1BF90300E7E0}" dt="2024-02-07T15:49:05.343" v="3298" actId="26606"/>
          <ac:spMkLst>
            <pc:docMk/>
            <pc:sldMk cId="164553243" sldId="260"/>
            <ac:spMk id="26" creationId="{AAD0DBB9-1A4B-4391-81D4-CB19F9AB918A}"/>
          </ac:spMkLst>
        </pc:spChg>
        <pc:spChg chg="add del">
          <ac:chgData name="Sean O Fithcheallaigh" userId="47659c31-a575-4792-8be3-61268c4ee0d6" providerId="ADAL" clId="{CA64B30F-511C-45F5-B991-1BF90300E7E0}" dt="2024-02-07T15:33:57.188" v="3215" actId="26606"/>
          <ac:spMkLst>
            <pc:docMk/>
            <pc:sldMk cId="164553243" sldId="260"/>
            <ac:spMk id="28" creationId="{3F24A09B-713F-43FC-AB6E-B88083968522}"/>
          </ac:spMkLst>
        </pc:spChg>
        <pc:spChg chg="add del">
          <ac:chgData name="Sean O Fithcheallaigh" userId="47659c31-a575-4792-8be3-61268c4ee0d6" providerId="ADAL" clId="{CA64B30F-511C-45F5-B991-1BF90300E7E0}" dt="2024-02-07T15:49:05.343" v="3298" actId="26606"/>
          <ac:spMkLst>
            <pc:docMk/>
            <pc:sldMk cId="164553243" sldId="260"/>
            <ac:spMk id="29" creationId="{063BBA22-50EA-4C4D-BE05-F1CE4E63AA56}"/>
          </ac:spMkLst>
        </pc:spChg>
        <pc:spChg chg="add del mod">
          <ac:chgData name="Sean O Fithcheallaigh" userId="47659c31-a575-4792-8be3-61268c4ee0d6" providerId="ADAL" clId="{CA64B30F-511C-45F5-B991-1BF90300E7E0}" dt="2024-02-07T15:49:53.687" v="3314" actId="6264"/>
          <ac:spMkLst>
            <pc:docMk/>
            <pc:sldMk cId="164553243" sldId="260"/>
            <ac:spMk id="30" creationId="{EF82D3C4-6C83-4017-A5E5-E718A5C2C660}"/>
          </ac:spMkLst>
        </pc:spChg>
        <pc:spChg chg="add del mod">
          <ac:chgData name="Sean O Fithcheallaigh" userId="47659c31-a575-4792-8be3-61268c4ee0d6" providerId="ADAL" clId="{CA64B30F-511C-45F5-B991-1BF90300E7E0}" dt="2024-02-07T15:49:53.687" v="3314" actId="6264"/>
          <ac:spMkLst>
            <pc:docMk/>
            <pc:sldMk cId="164553243" sldId="260"/>
            <ac:spMk id="31" creationId="{42CAB2B3-3403-4375-A2E0-4CCF4199697F}"/>
          </ac:spMkLst>
        </pc:spChg>
        <pc:spChg chg="add del mod">
          <ac:chgData name="Sean O Fithcheallaigh" userId="47659c31-a575-4792-8be3-61268c4ee0d6" providerId="ADAL" clId="{CA64B30F-511C-45F5-B991-1BF90300E7E0}" dt="2024-02-07T15:49:53.687" v="3314" actId="6264"/>
          <ac:spMkLst>
            <pc:docMk/>
            <pc:sldMk cId="164553243" sldId="260"/>
            <ac:spMk id="32" creationId="{D205FEDA-FF24-4F08-9454-8A05E66FF3A5}"/>
          </ac:spMkLst>
        </pc:spChg>
        <pc:spChg chg="add del">
          <ac:chgData name="Sean O Fithcheallaigh" userId="47659c31-a575-4792-8be3-61268c4ee0d6" providerId="ADAL" clId="{CA64B30F-511C-45F5-B991-1BF90300E7E0}" dt="2024-02-07T16:21:02.935" v="3345" actId="26606"/>
          <ac:spMkLst>
            <pc:docMk/>
            <pc:sldMk cId="164553243" sldId="260"/>
            <ac:spMk id="33" creationId="{4C608BEB-860E-4094-8511-78603564A75E}"/>
          </ac:spMkLst>
        </pc:spChg>
        <pc:spChg chg="add del">
          <ac:chgData name="Sean O Fithcheallaigh" userId="47659c31-a575-4792-8be3-61268c4ee0d6" providerId="ADAL" clId="{CA64B30F-511C-45F5-B991-1BF90300E7E0}" dt="2024-02-07T16:35:59.230" v="3628"/>
          <ac:spMkLst>
            <pc:docMk/>
            <pc:sldMk cId="164553243" sldId="260"/>
            <ac:spMk id="35" creationId="{397464E8-E6BD-4C4E-BCD4-77B2DCE457A8}"/>
          </ac:spMkLst>
        </pc:spChg>
        <pc:spChg chg="add del">
          <ac:chgData name="Sean O Fithcheallaigh" userId="47659c31-a575-4792-8be3-61268c4ee0d6" providerId="ADAL" clId="{CA64B30F-511C-45F5-B991-1BF90300E7E0}" dt="2024-02-07T16:35:59.230" v="3628"/>
          <ac:spMkLst>
            <pc:docMk/>
            <pc:sldMk cId="164553243" sldId="260"/>
            <ac:spMk id="36" creationId="{51A1A102-DC42-48A8-BDDC-250C3317D490}"/>
          </ac:spMkLst>
        </pc:spChg>
        <pc:spChg chg="add del">
          <ac:chgData name="Sean O Fithcheallaigh" userId="47659c31-a575-4792-8be3-61268c4ee0d6" providerId="ADAL" clId="{CA64B30F-511C-45F5-B991-1BF90300E7E0}" dt="2024-02-07T16:35:59.230" v="3628"/>
          <ac:spMkLst>
            <pc:docMk/>
            <pc:sldMk cId="164553243" sldId="260"/>
            <ac:spMk id="38" creationId="{3429A099-5CB1-4A20-B64F-4F0562EF3399}"/>
          </ac:spMkLst>
        </pc:spChg>
        <pc:spChg chg="add del">
          <ac:chgData name="Sean O Fithcheallaigh" userId="47659c31-a575-4792-8be3-61268c4ee0d6" providerId="ADAL" clId="{CA64B30F-511C-45F5-B991-1BF90300E7E0}" dt="2024-02-07T16:24:25.963" v="3360"/>
          <ac:spMkLst>
            <pc:docMk/>
            <pc:sldMk cId="164553243" sldId="260"/>
            <ac:spMk id="39" creationId="{428D436F-9ACD-4C92-AFC8-C934C527A6A4}"/>
          </ac:spMkLst>
        </pc:spChg>
        <pc:spChg chg="add del">
          <ac:chgData name="Sean O Fithcheallaigh" userId="47659c31-a575-4792-8be3-61268c4ee0d6" providerId="ADAL" clId="{CA64B30F-511C-45F5-B991-1BF90300E7E0}" dt="2024-02-07T16:35:59.230" v="3628"/>
          <ac:spMkLst>
            <pc:docMk/>
            <pc:sldMk cId="164553243" sldId="260"/>
            <ac:spMk id="40" creationId="{087C0A89-7FB3-43F8-9DE3-0177E3E27B4C}"/>
          </ac:spMkLst>
        </pc:spChg>
        <pc:spChg chg="add del">
          <ac:chgData name="Sean O Fithcheallaigh" userId="47659c31-a575-4792-8be3-61268c4ee0d6" providerId="ADAL" clId="{CA64B30F-511C-45F5-B991-1BF90300E7E0}" dt="2024-02-07T16:24:25.963" v="3360"/>
          <ac:spMkLst>
            <pc:docMk/>
            <pc:sldMk cId="164553243" sldId="260"/>
            <ac:spMk id="41" creationId="{090538E0-A884-4E60-A6AB-77D830E2FCED}"/>
          </ac:spMkLst>
        </pc:spChg>
        <pc:spChg chg="add del">
          <ac:chgData name="Sean O Fithcheallaigh" userId="47659c31-a575-4792-8be3-61268c4ee0d6" providerId="ADAL" clId="{CA64B30F-511C-45F5-B991-1BF90300E7E0}" dt="2024-02-07T16:35:59.230" v="3628"/>
          <ac:spMkLst>
            <pc:docMk/>
            <pc:sldMk cId="164553243" sldId="260"/>
            <ac:spMk id="42" creationId="{399F4DD4-CC07-42A8-8AF8-069654F1A9E1}"/>
          </ac:spMkLst>
        </pc:spChg>
        <pc:spChg chg="add del">
          <ac:chgData name="Sean O Fithcheallaigh" userId="47659c31-a575-4792-8be3-61268c4ee0d6" providerId="ADAL" clId="{CA64B30F-511C-45F5-B991-1BF90300E7E0}" dt="2024-02-07T16:24:25.963" v="3360"/>
          <ac:spMkLst>
            <pc:docMk/>
            <pc:sldMk cId="164553243" sldId="260"/>
            <ac:spMk id="43" creationId="{DB0D7DD0-1C67-4D4C-9E06-678233DB8468}"/>
          </ac:spMkLst>
        </pc:spChg>
        <pc:cxnChg chg="add del">
          <ac:chgData name="Sean O Fithcheallaigh" userId="47659c31-a575-4792-8be3-61268c4ee0d6" providerId="ADAL" clId="{CA64B30F-511C-45F5-B991-1BF90300E7E0}" dt="2024-02-07T15:42:57.108" v="3266" actId="26606"/>
          <ac:cxnSpMkLst>
            <pc:docMk/>
            <pc:sldMk cId="164553243" sldId="260"/>
            <ac:cxnSpMk id="11" creationId="{5021601D-2758-4B15-A31C-FDA184C51B3A}"/>
          </ac:cxnSpMkLst>
        </pc:cxnChg>
        <pc:cxnChg chg="add del">
          <ac:chgData name="Sean O Fithcheallaigh" userId="47659c31-a575-4792-8be3-61268c4ee0d6" providerId="ADAL" clId="{CA64B30F-511C-45F5-B991-1BF90300E7E0}" dt="2024-02-07T15:32:49.152" v="3209" actId="26606"/>
          <ac:cxnSpMkLst>
            <pc:docMk/>
            <pc:sldMk cId="164553243" sldId="260"/>
            <ac:cxnSpMk id="12" creationId="{1F16A8D4-FE87-4604-88B2-394B5D1EB437}"/>
          </ac:cxnSpMkLst>
        </pc:cxnChg>
        <pc:cxnChg chg="add del">
          <ac:chgData name="Sean O Fithcheallaigh" userId="47659c31-a575-4792-8be3-61268c4ee0d6" providerId="ADAL" clId="{CA64B30F-511C-45F5-B991-1BF90300E7E0}" dt="2024-02-07T15:33:57.188" v="3215" actId="26606"/>
          <ac:cxnSpMkLst>
            <pc:docMk/>
            <pc:sldMk cId="164553243" sldId="260"/>
            <ac:cxnSpMk id="27" creationId="{0B91AB35-C3B4-4B70-B3DD-13D63B7DA23D}"/>
          </ac:cxnSpMkLst>
        </pc:cxnChg>
        <pc:cxnChg chg="add del">
          <ac:chgData name="Sean O Fithcheallaigh" userId="47659c31-a575-4792-8be3-61268c4ee0d6" providerId="ADAL" clId="{CA64B30F-511C-45F5-B991-1BF90300E7E0}" dt="2024-02-07T16:21:02.935" v="3345" actId="26606"/>
          <ac:cxnSpMkLst>
            <pc:docMk/>
            <pc:sldMk cId="164553243" sldId="260"/>
            <ac:cxnSpMk id="34" creationId="{1F16A8D4-FE87-4604-88B2-394B5D1EB437}"/>
          </ac:cxnSpMkLst>
        </pc:cxnChg>
        <pc:cxnChg chg="add del">
          <ac:chgData name="Sean O Fithcheallaigh" userId="47659c31-a575-4792-8be3-61268c4ee0d6" providerId="ADAL" clId="{CA64B30F-511C-45F5-B991-1BF90300E7E0}" dt="2024-02-07T16:35:59.230" v="3628"/>
          <ac:cxnSpMkLst>
            <pc:docMk/>
            <pc:sldMk cId="164553243" sldId="260"/>
            <ac:cxnSpMk id="37" creationId="{D7A4964E-33C0-4563-92BB-988B2C925F92}"/>
          </ac:cxnSpMkLst>
        </pc:cxnChg>
      </pc:sldChg>
      <pc:sldChg chg="addSp delSp modSp new mod">
        <pc:chgData name="Sean O Fithcheallaigh" userId="47659c31-a575-4792-8be3-61268c4ee0d6" providerId="ADAL" clId="{CA64B30F-511C-45F5-B991-1BF90300E7E0}" dt="2024-02-10T16:38:05.164" v="4428" actId="20577"/>
        <pc:sldMkLst>
          <pc:docMk/>
          <pc:sldMk cId="317938089" sldId="261"/>
        </pc:sldMkLst>
        <pc:spChg chg="del">
          <ac:chgData name="Sean O Fithcheallaigh" userId="47659c31-a575-4792-8be3-61268c4ee0d6" providerId="ADAL" clId="{CA64B30F-511C-45F5-B991-1BF90300E7E0}" dt="2024-02-10T16:02:30.889" v="4043"/>
          <ac:spMkLst>
            <pc:docMk/>
            <pc:sldMk cId="317938089" sldId="261"/>
            <ac:spMk id="2" creationId="{FFB23F71-B1D6-4E1B-8EEE-6ED3CF418B6E}"/>
          </ac:spMkLst>
        </pc:spChg>
        <pc:spChg chg="del">
          <ac:chgData name="Sean O Fithcheallaigh" userId="47659c31-a575-4792-8be3-61268c4ee0d6" providerId="ADAL" clId="{CA64B30F-511C-45F5-B991-1BF90300E7E0}" dt="2024-02-10T16:02:30.889" v="4043"/>
          <ac:spMkLst>
            <pc:docMk/>
            <pc:sldMk cId="317938089" sldId="261"/>
            <ac:spMk id="3" creationId="{A5F74851-9BD3-4163-A927-4E2D4F657B9C}"/>
          </ac:spMkLst>
        </pc:spChg>
        <pc:spChg chg="del">
          <ac:chgData name="Sean O Fithcheallaigh" userId="47659c31-a575-4792-8be3-61268c4ee0d6" providerId="ADAL" clId="{CA64B30F-511C-45F5-B991-1BF90300E7E0}" dt="2024-02-10T16:02:30.889" v="4043"/>
          <ac:spMkLst>
            <pc:docMk/>
            <pc:sldMk cId="317938089" sldId="261"/>
            <ac:spMk id="4" creationId="{367E2130-BA56-4108-A47E-7B6BCF523B0B}"/>
          </ac:spMkLst>
        </pc:spChg>
        <pc:spChg chg="add del mod">
          <ac:chgData name="Sean O Fithcheallaigh" userId="47659c31-a575-4792-8be3-61268c4ee0d6" providerId="ADAL" clId="{CA64B30F-511C-45F5-B991-1BF90300E7E0}" dt="2024-02-10T16:02:35.662" v="4044"/>
          <ac:spMkLst>
            <pc:docMk/>
            <pc:sldMk cId="317938089" sldId="261"/>
            <ac:spMk id="5" creationId="{61E6F48B-6FB9-4BAD-A3B0-4F263E3BFBD0}"/>
          </ac:spMkLst>
        </pc:spChg>
        <pc:spChg chg="add del mod">
          <ac:chgData name="Sean O Fithcheallaigh" userId="47659c31-a575-4792-8be3-61268c4ee0d6" providerId="ADAL" clId="{CA64B30F-511C-45F5-B991-1BF90300E7E0}" dt="2024-02-10T16:02:35.662" v="4044"/>
          <ac:spMkLst>
            <pc:docMk/>
            <pc:sldMk cId="317938089" sldId="261"/>
            <ac:spMk id="6" creationId="{CDFAF422-3FB5-4D40-8A35-98C914435C71}"/>
          </ac:spMkLst>
        </pc:spChg>
        <pc:spChg chg="add mod">
          <ac:chgData name="Sean O Fithcheallaigh" userId="47659c31-a575-4792-8be3-61268c4ee0d6" providerId="ADAL" clId="{CA64B30F-511C-45F5-B991-1BF90300E7E0}" dt="2024-02-10T16:03:02.703" v="4060"/>
          <ac:spMkLst>
            <pc:docMk/>
            <pc:sldMk cId="317938089" sldId="261"/>
            <ac:spMk id="7" creationId="{CEFD8811-F419-4DA0-B54C-032290F3EFA7}"/>
          </ac:spMkLst>
        </pc:spChg>
        <pc:spChg chg="add del mod">
          <ac:chgData name="Sean O Fithcheallaigh" userId="47659c31-a575-4792-8be3-61268c4ee0d6" providerId="ADAL" clId="{CA64B30F-511C-45F5-B991-1BF90300E7E0}" dt="2024-02-10T16:03:02.703" v="4060"/>
          <ac:spMkLst>
            <pc:docMk/>
            <pc:sldMk cId="317938089" sldId="261"/>
            <ac:spMk id="8" creationId="{B84F75C2-BD68-460C-A0D4-E798B26F52D5}"/>
          </ac:spMkLst>
        </pc:spChg>
        <pc:spChg chg="add del mod">
          <ac:chgData name="Sean O Fithcheallaigh" userId="47659c31-a575-4792-8be3-61268c4ee0d6" providerId="ADAL" clId="{CA64B30F-511C-45F5-B991-1BF90300E7E0}" dt="2024-02-10T16:35:10.555" v="4208" actId="478"/>
          <ac:spMkLst>
            <pc:docMk/>
            <pc:sldMk cId="317938089" sldId="261"/>
            <ac:spMk id="9" creationId="{576D6860-3D8A-4070-AD59-0D1512BF29A8}"/>
          </ac:spMkLst>
        </pc:spChg>
        <pc:spChg chg="add del mod">
          <ac:chgData name="Sean O Fithcheallaigh" userId="47659c31-a575-4792-8be3-61268c4ee0d6" providerId="ADAL" clId="{CA64B30F-511C-45F5-B991-1BF90300E7E0}" dt="2024-02-10T16:34:18.300" v="4169" actId="478"/>
          <ac:spMkLst>
            <pc:docMk/>
            <pc:sldMk cId="317938089" sldId="261"/>
            <ac:spMk id="10" creationId="{F024AE2D-400A-4717-BDB4-F2BC70A8F75D}"/>
          </ac:spMkLst>
        </pc:spChg>
        <pc:spChg chg="add del mod">
          <ac:chgData name="Sean O Fithcheallaigh" userId="47659c31-a575-4792-8be3-61268c4ee0d6" providerId="ADAL" clId="{CA64B30F-511C-45F5-B991-1BF90300E7E0}" dt="2024-02-10T16:35:12.940" v="4209" actId="478"/>
          <ac:spMkLst>
            <pc:docMk/>
            <pc:sldMk cId="317938089" sldId="261"/>
            <ac:spMk id="13" creationId="{F756BF20-4056-40CF-9175-FA1180DBE3FE}"/>
          </ac:spMkLst>
        </pc:spChg>
        <pc:graphicFrameChg chg="add mod modGraphic">
          <ac:chgData name="Sean O Fithcheallaigh" userId="47659c31-a575-4792-8be3-61268c4ee0d6" providerId="ADAL" clId="{CA64B30F-511C-45F5-B991-1BF90300E7E0}" dt="2024-02-10T16:38:05.164" v="4428" actId="20577"/>
          <ac:graphicFrameMkLst>
            <pc:docMk/>
            <pc:sldMk cId="317938089" sldId="261"/>
            <ac:graphicFrameMk id="11" creationId="{315749BC-1665-4742-86E2-0FB66CDF8C7A}"/>
          </ac:graphicFrameMkLst>
        </pc:graphicFrameChg>
      </pc:sldChg>
      <pc:sldChg chg="modSp new del">
        <pc:chgData name="Sean O Fithcheallaigh" userId="47659c31-a575-4792-8be3-61268c4ee0d6" providerId="ADAL" clId="{CA64B30F-511C-45F5-B991-1BF90300E7E0}" dt="2024-02-08T19:53:05.311" v="3706" actId="47"/>
        <pc:sldMkLst>
          <pc:docMk/>
          <pc:sldMk cId="831234913" sldId="261"/>
        </pc:sldMkLst>
        <pc:spChg chg="mod">
          <ac:chgData name="Sean O Fithcheallaigh" userId="47659c31-a575-4792-8be3-61268c4ee0d6" providerId="ADAL" clId="{CA64B30F-511C-45F5-B991-1BF90300E7E0}" dt="2024-02-08T19:49:31.985" v="3651"/>
          <ac:spMkLst>
            <pc:docMk/>
            <pc:sldMk cId="831234913" sldId="261"/>
            <ac:spMk id="2" creationId="{6198B2FE-4E86-48F0-99F1-21FC1DEFD170}"/>
          </ac:spMkLst>
        </pc:spChg>
        <pc:spChg chg="mod">
          <ac:chgData name="Sean O Fithcheallaigh" userId="47659c31-a575-4792-8be3-61268c4ee0d6" providerId="ADAL" clId="{CA64B30F-511C-45F5-B991-1BF90300E7E0}" dt="2024-02-08T19:49:31.985" v="3651"/>
          <ac:spMkLst>
            <pc:docMk/>
            <pc:sldMk cId="831234913" sldId="261"/>
            <ac:spMk id="3" creationId="{6FC8404B-FA27-4FF3-9B26-08EFAFC11512}"/>
          </ac:spMkLst>
        </pc:spChg>
        <pc:spChg chg="mod">
          <ac:chgData name="Sean O Fithcheallaigh" userId="47659c31-a575-4792-8be3-61268c4ee0d6" providerId="ADAL" clId="{CA64B30F-511C-45F5-B991-1BF90300E7E0}" dt="2024-02-08T19:49:31.985" v="3651"/>
          <ac:spMkLst>
            <pc:docMk/>
            <pc:sldMk cId="831234913" sldId="261"/>
            <ac:spMk id="4" creationId="{E20C7088-1876-44F1-B757-FA014A841354}"/>
          </ac:spMkLst>
        </pc:spChg>
      </pc:sldChg>
      <pc:sldChg chg="new del">
        <pc:chgData name="Sean O Fithcheallaigh" userId="47659c31-a575-4792-8be3-61268c4ee0d6" providerId="ADAL" clId="{CA64B30F-511C-45F5-B991-1BF90300E7E0}" dt="2024-02-07T15:40:14.241" v="3227" actId="680"/>
        <pc:sldMkLst>
          <pc:docMk/>
          <pc:sldMk cId="3489575995" sldId="261"/>
        </pc:sldMkLst>
      </pc:sldChg>
      <pc:sldChg chg="new del">
        <pc:chgData name="Sean O Fithcheallaigh" userId="47659c31-a575-4792-8be3-61268c4ee0d6" providerId="ADAL" clId="{CA64B30F-511C-45F5-B991-1BF90300E7E0}" dt="2024-02-10T18:12:13.138" v="4429" actId="47"/>
        <pc:sldMkLst>
          <pc:docMk/>
          <pc:sldMk cId="3733149357" sldId="262"/>
        </pc:sldMkLst>
      </pc:sldChg>
      <pc:sldMasterChg chg="modSldLayout">
        <pc:chgData name="Sean O Fithcheallaigh" userId="47659c31-a575-4792-8be3-61268c4ee0d6" providerId="ADAL" clId="{CA64B30F-511C-45F5-B991-1BF90300E7E0}" dt="2024-02-10T16:04:56.053" v="4110"/>
        <pc:sldMasterMkLst>
          <pc:docMk/>
          <pc:sldMasterMk cId="2989193502" sldId="2147483884"/>
        </pc:sldMasterMkLst>
        <pc:sldLayoutChg chg="setBg">
          <pc:chgData name="Sean O Fithcheallaigh" userId="47659c31-a575-4792-8be3-61268c4ee0d6" providerId="ADAL" clId="{CA64B30F-511C-45F5-B991-1BF90300E7E0}" dt="2024-02-10T16:04:56.053" v="4110"/>
          <pc:sldLayoutMkLst>
            <pc:docMk/>
            <pc:sldMasterMk cId="2989193502" sldId="2147483884"/>
            <pc:sldLayoutMk cId="2006694186" sldId="2147483888"/>
          </pc:sldLayoutMkLst>
        </pc:sldLayoutChg>
      </pc:sldMasterChg>
    </pc:docChg>
  </pc:docChgLst>
  <pc:docChgLst>
    <pc:chgData name="Sean O Fithcheallaigh" userId="47659c31-a575-4792-8be3-61268c4ee0d6" providerId="ADAL" clId="{B7574C7C-3686-460F-9B9F-2A9122AA95F8}"/>
    <pc:docChg chg="undo custSel addSld delSld modSld sldOrd modMainMaster">
      <pc:chgData name="Sean O Fithcheallaigh" userId="47659c31-a575-4792-8be3-61268c4ee0d6" providerId="ADAL" clId="{B7574C7C-3686-460F-9B9F-2A9122AA95F8}" dt="2024-03-01T13:51:22.442" v="5656" actId="1076"/>
      <pc:docMkLst>
        <pc:docMk/>
      </pc:docMkLst>
      <pc:sldChg chg="addSp modSp mod setBg chgLayout">
        <pc:chgData name="Sean O Fithcheallaigh" userId="47659c31-a575-4792-8be3-61268c4ee0d6" providerId="ADAL" clId="{B7574C7C-3686-460F-9B9F-2A9122AA95F8}" dt="2024-02-25T21:07:37.360" v="2800" actId="20577"/>
        <pc:sldMkLst>
          <pc:docMk/>
          <pc:sldMk cId="905190482" sldId="256"/>
        </pc:sldMkLst>
        <pc:spChg chg="mod ord">
          <ac:chgData name="Sean O Fithcheallaigh" userId="47659c31-a575-4792-8be3-61268c4ee0d6" providerId="ADAL" clId="{B7574C7C-3686-460F-9B9F-2A9122AA95F8}" dt="2024-02-25T21:04:12.995" v="2782" actId="26606"/>
          <ac:spMkLst>
            <pc:docMk/>
            <pc:sldMk cId="905190482" sldId="256"/>
            <ac:spMk id="2" creationId="{9D26D2D5-D30F-4BA4-BE2B-908BEB7AA9C6}"/>
          </ac:spMkLst>
        </pc:spChg>
        <pc:spChg chg="mod ord">
          <ac:chgData name="Sean O Fithcheallaigh" userId="47659c31-a575-4792-8be3-61268c4ee0d6" providerId="ADAL" clId="{B7574C7C-3686-460F-9B9F-2A9122AA95F8}" dt="2024-02-25T21:07:37.360" v="2800" actId="20577"/>
          <ac:spMkLst>
            <pc:docMk/>
            <pc:sldMk cId="905190482" sldId="256"/>
            <ac:spMk id="3" creationId="{678D1CD4-AABC-4B3E-A2CC-37ACEEC74568}"/>
          </ac:spMkLst>
        </pc:spChg>
        <pc:spChg chg="add">
          <ac:chgData name="Sean O Fithcheallaigh" userId="47659c31-a575-4792-8be3-61268c4ee0d6" providerId="ADAL" clId="{B7574C7C-3686-460F-9B9F-2A9122AA95F8}" dt="2024-02-25T21:04:12.995" v="2782" actId="26606"/>
          <ac:spMkLst>
            <pc:docMk/>
            <pc:sldMk cId="905190482" sldId="256"/>
            <ac:spMk id="13" creationId="{4030725F-96B1-4047-B74B-7CC19DB1CB42}"/>
          </ac:spMkLst>
        </pc:spChg>
        <pc:spChg chg="add">
          <ac:chgData name="Sean O Fithcheallaigh" userId="47659c31-a575-4792-8be3-61268c4ee0d6" providerId="ADAL" clId="{B7574C7C-3686-460F-9B9F-2A9122AA95F8}" dt="2024-02-25T21:04:12.995" v="2782" actId="26606"/>
          <ac:spMkLst>
            <pc:docMk/>
            <pc:sldMk cId="905190482" sldId="256"/>
            <ac:spMk id="17" creationId="{D03ABE8C-6A7E-4C35-B74C-CE45DA0B504B}"/>
          </ac:spMkLst>
        </pc:spChg>
        <pc:spChg chg="add">
          <ac:chgData name="Sean O Fithcheallaigh" userId="47659c31-a575-4792-8be3-61268c4ee0d6" providerId="ADAL" clId="{B7574C7C-3686-460F-9B9F-2A9122AA95F8}" dt="2024-02-25T21:04:12.995" v="2782" actId="26606"/>
          <ac:spMkLst>
            <pc:docMk/>
            <pc:sldMk cId="905190482" sldId="256"/>
            <ac:spMk id="19" creationId="{431B6D19-39C5-45BF-8B25-29192C5D1395}"/>
          </ac:spMkLst>
        </pc:spChg>
        <pc:picChg chg="mod">
          <ac:chgData name="Sean O Fithcheallaigh" userId="47659c31-a575-4792-8be3-61268c4ee0d6" providerId="ADAL" clId="{B7574C7C-3686-460F-9B9F-2A9122AA95F8}" dt="2024-02-25T21:04:12.995" v="2782" actId="26606"/>
          <ac:picMkLst>
            <pc:docMk/>
            <pc:sldMk cId="905190482" sldId="256"/>
            <ac:picMk id="7" creationId="{CE993EFB-9571-715A-5DF5-03848A409B21}"/>
          </ac:picMkLst>
        </pc:picChg>
        <pc:cxnChg chg="add">
          <ac:chgData name="Sean O Fithcheallaigh" userId="47659c31-a575-4792-8be3-61268c4ee0d6" providerId="ADAL" clId="{B7574C7C-3686-460F-9B9F-2A9122AA95F8}" dt="2024-02-25T21:04:12.995" v="2782" actId="26606"/>
          <ac:cxnSpMkLst>
            <pc:docMk/>
            <pc:sldMk cId="905190482" sldId="256"/>
            <ac:cxnSpMk id="15" creationId="{C14B5A7D-B352-42F9-83F6-4AF14C1BAE65}"/>
          </ac:cxnSpMkLst>
        </pc:cxnChg>
      </pc:sldChg>
      <pc:sldChg chg="addSp delSp modSp mod setBg modShow">
        <pc:chgData name="Sean O Fithcheallaigh" userId="47659c31-a575-4792-8be3-61268c4ee0d6" providerId="ADAL" clId="{B7574C7C-3686-460F-9B9F-2A9122AA95F8}" dt="2024-03-01T13:51:22.442" v="5656" actId="1076"/>
        <pc:sldMkLst>
          <pc:docMk/>
          <pc:sldMk cId="3126834720" sldId="257"/>
        </pc:sldMkLst>
        <pc:spChg chg="mod">
          <ac:chgData name="Sean O Fithcheallaigh" userId="47659c31-a575-4792-8be3-61268c4ee0d6" providerId="ADAL" clId="{B7574C7C-3686-460F-9B9F-2A9122AA95F8}" dt="2024-02-25T21:03:23.952" v="2779" actId="14100"/>
          <ac:spMkLst>
            <pc:docMk/>
            <pc:sldMk cId="3126834720" sldId="257"/>
            <ac:spMk id="2" creationId="{681D533A-3C45-4858-8E40-47B9F15C47FC}"/>
          </ac:spMkLst>
        </pc:spChg>
        <pc:spChg chg="add del mod ord">
          <ac:chgData name="Sean O Fithcheallaigh" userId="47659c31-a575-4792-8be3-61268c4ee0d6" providerId="ADAL" clId="{B7574C7C-3686-460F-9B9F-2A9122AA95F8}" dt="2024-02-12T19:55:42.077" v="39" actId="478"/>
          <ac:spMkLst>
            <pc:docMk/>
            <pc:sldMk cId="3126834720" sldId="257"/>
            <ac:spMk id="5" creationId="{575F6EDC-937B-10CA-3C91-1893AD6821E6}"/>
          </ac:spMkLst>
        </pc:spChg>
        <pc:spChg chg="add del mod ord">
          <ac:chgData name="Sean O Fithcheallaigh" userId="47659c31-a575-4792-8be3-61268c4ee0d6" providerId="ADAL" clId="{B7574C7C-3686-460F-9B9F-2A9122AA95F8}" dt="2024-02-12T19:56:49.773" v="48" actId="478"/>
          <ac:spMkLst>
            <pc:docMk/>
            <pc:sldMk cId="3126834720" sldId="257"/>
            <ac:spMk id="6" creationId="{4A871592-85CB-1726-66AB-1316FA75F2C7}"/>
          </ac:spMkLst>
        </pc:spChg>
        <pc:spChg chg="add del mod">
          <ac:chgData name="Sean O Fithcheallaigh" userId="47659c31-a575-4792-8be3-61268c4ee0d6" providerId="ADAL" clId="{B7574C7C-3686-460F-9B9F-2A9122AA95F8}" dt="2024-02-12T19:56:05.897" v="42" actId="478"/>
          <ac:spMkLst>
            <pc:docMk/>
            <pc:sldMk cId="3126834720" sldId="257"/>
            <ac:spMk id="8" creationId="{E6E5BA94-420D-E1A4-D2B6-608AF90668A9}"/>
          </ac:spMkLst>
        </pc:spChg>
        <pc:spChg chg="add del mod">
          <ac:chgData name="Sean O Fithcheallaigh" userId="47659c31-a575-4792-8be3-61268c4ee0d6" providerId="ADAL" clId="{B7574C7C-3686-460F-9B9F-2A9122AA95F8}" dt="2024-02-12T19:56:20.589" v="44" actId="478"/>
          <ac:spMkLst>
            <pc:docMk/>
            <pc:sldMk cId="3126834720" sldId="257"/>
            <ac:spMk id="10" creationId="{D77639BD-0474-4062-85B6-D32CCAF416C6}"/>
          </ac:spMkLst>
        </pc:spChg>
        <pc:spChg chg="add del mod">
          <ac:chgData name="Sean O Fithcheallaigh" userId="47659c31-a575-4792-8be3-61268c4ee0d6" providerId="ADAL" clId="{B7574C7C-3686-460F-9B9F-2A9122AA95F8}" dt="2024-02-12T19:56:43.663" v="47" actId="478"/>
          <ac:spMkLst>
            <pc:docMk/>
            <pc:sldMk cId="3126834720" sldId="257"/>
            <ac:spMk id="13" creationId="{74CFEFE0-E0A3-D760-0ABD-E583FCDE85FD}"/>
          </ac:spMkLst>
        </pc:spChg>
        <pc:spChg chg="add del mod">
          <ac:chgData name="Sean O Fithcheallaigh" userId="47659c31-a575-4792-8be3-61268c4ee0d6" providerId="ADAL" clId="{B7574C7C-3686-460F-9B9F-2A9122AA95F8}" dt="2024-02-12T21:01:09.211" v="218" actId="478"/>
          <ac:spMkLst>
            <pc:docMk/>
            <pc:sldMk cId="3126834720" sldId="257"/>
            <ac:spMk id="14" creationId="{48647157-09A2-231D-485A-EBA6D09023C0}"/>
          </ac:spMkLst>
        </pc:spChg>
        <pc:spChg chg="add mod">
          <ac:chgData name="Sean O Fithcheallaigh" userId="47659c31-a575-4792-8be3-61268c4ee0d6" providerId="ADAL" clId="{B7574C7C-3686-460F-9B9F-2A9122AA95F8}" dt="2024-03-01T11:57:39.762" v="4666" actId="1076"/>
          <ac:spMkLst>
            <pc:docMk/>
            <pc:sldMk cId="3126834720" sldId="257"/>
            <ac:spMk id="15" creationId="{8AE473AE-29B7-6026-C0F2-DA1933880EC2}"/>
          </ac:spMkLst>
        </pc:spChg>
        <pc:spChg chg="add mod ord">
          <ac:chgData name="Sean O Fithcheallaigh" userId="47659c31-a575-4792-8be3-61268c4ee0d6" providerId="ADAL" clId="{B7574C7C-3686-460F-9B9F-2A9122AA95F8}" dt="2024-03-01T11:57:39.762" v="4666" actId="1076"/>
          <ac:spMkLst>
            <pc:docMk/>
            <pc:sldMk cId="3126834720" sldId="257"/>
            <ac:spMk id="16" creationId="{E0BBAE84-68A8-27FD-899F-5CDAF2AC1E95}"/>
          </ac:spMkLst>
        </pc:spChg>
        <pc:spChg chg="add del mod">
          <ac:chgData name="Sean O Fithcheallaigh" userId="47659c31-a575-4792-8be3-61268c4ee0d6" providerId="ADAL" clId="{B7574C7C-3686-460F-9B9F-2A9122AA95F8}" dt="2024-02-12T20:46:58.611" v="157" actId="478"/>
          <ac:spMkLst>
            <pc:docMk/>
            <pc:sldMk cId="3126834720" sldId="257"/>
            <ac:spMk id="17" creationId="{C6561D82-3049-CA71-A215-26891C78B928}"/>
          </ac:spMkLst>
        </pc:spChg>
        <pc:spChg chg="add del mod">
          <ac:chgData name="Sean O Fithcheallaigh" userId="47659c31-a575-4792-8be3-61268c4ee0d6" providerId="ADAL" clId="{B7574C7C-3686-460F-9B9F-2A9122AA95F8}" dt="2024-02-12T20:47:13.998" v="160" actId="478"/>
          <ac:spMkLst>
            <pc:docMk/>
            <pc:sldMk cId="3126834720" sldId="257"/>
            <ac:spMk id="18" creationId="{5359FDEB-03FE-208F-66A1-BA71770A3735}"/>
          </ac:spMkLst>
        </pc:spChg>
        <pc:spChg chg="add mod ord">
          <ac:chgData name="Sean O Fithcheallaigh" userId="47659c31-a575-4792-8be3-61268c4ee0d6" providerId="ADAL" clId="{B7574C7C-3686-460F-9B9F-2A9122AA95F8}" dt="2024-03-01T13:51:22.442" v="5656" actId="1076"/>
          <ac:spMkLst>
            <pc:docMk/>
            <pc:sldMk cId="3126834720" sldId="257"/>
            <ac:spMk id="21" creationId="{F81318ED-4874-C383-CE1C-7EAB0D2E4D49}"/>
          </ac:spMkLst>
        </pc:spChg>
        <pc:spChg chg="add mod">
          <ac:chgData name="Sean O Fithcheallaigh" userId="47659c31-a575-4792-8be3-61268c4ee0d6" providerId="ADAL" clId="{B7574C7C-3686-460F-9B9F-2A9122AA95F8}" dt="2024-03-01T13:51:22.442" v="5656" actId="1076"/>
          <ac:spMkLst>
            <pc:docMk/>
            <pc:sldMk cId="3126834720" sldId="257"/>
            <ac:spMk id="22" creationId="{7E902860-1C74-5CA9-A793-C728FE4F2298}"/>
          </ac:spMkLst>
        </pc:spChg>
        <pc:spChg chg="add mod ord">
          <ac:chgData name="Sean O Fithcheallaigh" userId="47659c31-a575-4792-8be3-61268c4ee0d6" providerId="ADAL" clId="{B7574C7C-3686-460F-9B9F-2A9122AA95F8}" dt="2024-03-01T12:00:21.718" v="4674" actId="1076"/>
          <ac:spMkLst>
            <pc:docMk/>
            <pc:sldMk cId="3126834720" sldId="257"/>
            <ac:spMk id="27" creationId="{EF46DCAD-7D94-7B9B-51EF-B4C3FAC004D1}"/>
          </ac:spMkLst>
        </pc:spChg>
        <pc:spChg chg="add mod">
          <ac:chgData name="Sean O Fithcheallaigh" userId="47659c31-a575-4792-8be3-61268c4ee0d6" providerId="ADAL" clId="{B7574C7C-3686-460F-9B9F-2A9122AA95F8}" dt="2024-03-01T12:00:36.525" v="4705" actId="20577"/>
          <ac:spMkLst>
            <pc:docMk/>
            <pc:sldMk cId="3126834720" sldId="257"/>
            <ac:spMk id="28" creationId="{96652C29-5EF2-FFC2-5E0D-819921E7E15A}"/>
          </ac:spMkLst>
        </pc:spChg>
        <pc:graphicFrameChg chg="add del mod">
          <ac:chgData name="Sean O Fithcheallaigh" userId="47659c31-a575-4792-8be3-61268c4ee0d6" providerId="ADAL" clId="{B7574C7C-3686-460F-9B9F-2A9122AA95F8}" dt="2024-02-12T19:56:25.686" v="45" actId="478"/>
          <ac:graphicFrameMkLst>
            <pc:docMk/>
            <pc:sldMk cId="3126834720" sldId="257"/>
            <ac:graphicFrameMk id="12" creationId="{A5A4C080-DB32-26A6-3579-42B671D802FD}"/>
          </ac:graphicFrameMkLst>
        </pc:graphicFrameChg>
        <pc:picChg chg="add del mod">
          <ac:chgData name="Sean O Fithcheallaigh" userId="47659c31-a575-4792-8be3-61268c4ee0d6" providerId="ADAL" clId="{B7574C7C-3686-460F-9B9F-2A9122AA95F8}" dt="2024-03-01T12:00:39.719" v="4706" actId="478"/>
          <ac:picMkLst>
            <pc:docMk/>
            <pc:sldMk cId="3126834720" sldId="257"/>
            <ac:picMk id="4" creationId="{C91C3543-115C-A4F3-BC64-B38A1BD0D772}"/>
          </ac:picMkLst>
        </pc:picChg>
        <pc:picChg chg="add del mod">
          <ac:chgData name="Sean O Fithcheallaigh" userId="47659c31-a575-4792-8be3-61268c4ee0d6" providerId="ADAL" clId="{B7574C7C-3686-460F-9B9F-2A9122AA95F8}" dt="2024-02-12T19:49:22.881" v="20" actId="478"/>
          <ac:picMkLst>
            <pc:docMk/>
            <pc:sldMk cId="3126834720" sldId="257"/>
            <ac:picMk id="4" creationId="{F5C98A63-2E01-8F62-8FDC-50B55A17F3AD}"/>
          </ac:picMkLst>
        </pc:picChg>
        <pc:picChg chg="add mod">
          <ac:chgData name="Sean O Fithcheallaigh" userId="47659c31-a575-4792-8be3-61268c4ee0d6" providerId="ADAL" clId="{B7574C7C-3686-460F-9B9F-2A9122AA95F8}" dt="2024-03-01T12:00:25.077" v="4676" actId="1076"/>
          <ac:picMkLst>
            <pc:docMk/>
            <pc:sldMk cId="3126834720" sldId="257"/>
            <ac:picMk id="7" creationId="{3478E47B-3487-5A38-739A-75A7EE015E55}"/>
          </ac:picMkLst>
        </pc:picChg>
        <pc:picChg chg="add mod">
          <ac:chgData name="Sean O Fithcheallaigh" userId="47659c31-a575-4792-8be3-61268c4ee0d6" providerId="ADAL" clId="{B7574C7C-3686-460F-9B9F-2A9122AA95F8}" dt="2024-03-01T13:51:22.442" v="5656" actId="1076"/>
          <ac:picMkLst>
            <pc:docMk/>
            <pc:sldMk cId="3126834720" sldId="257"/>
            <ac:picMk id="20" creationId="{6A704CDB-F399-A5B0-B228-5A96D6007F7B}"/>
          </ac:picMkLst>
        </pc:picChg>
        <pc:picChg chg="add mod">
          <ac:chgData name="Sean O Fithcheallaigh" userId="47659c31-a575-4792-8be3-61268c4ee0d6" providerId="ADAL" clId="{B7574C7C-3686-460F-9B9F-2A9122AA95F8}" dt="2024-03-01T11:57:39.762" v="4666" actId="1076"/>
          <ac:picMkLst>
            <pc:docMk/>
            <pc:sldMk cId="3126834720" sldId="257"/>
            <ac:picMk id="24" creationId="{0DD4D4B0-0A52-1DF7-B880-785EA01EC5FA}"/>
          </ac:picMkLst>
        </pc:picChg>
        <pc:picChg chg="add del mod">
          <ac:chgData name="Sean O Fithcheallaigh" userId="47659c31-a575-4792-8be3-61268c4ee0d6" providerId="ADAL" clId="{B7574C7C-3686-460F-9B9F-2A9122AA95F8}" dt="2024-02-16T14:57:20.042" v="1211" actId="478"/>
          <ac:picMkLst>
            <pc:docMk/>
            <pc:sldMk cId="3126834720" sldId="257"/>
            <ac:picMk id="26" creationId="{28C865F2-E07A-5A6F-E23E-F58FAAF85216}"/>
          </ac:picMkLst>
        </pc:picChg>
      </pc:sldChg>
      <pc:sldChg chg="del">
        <pc:chgData name="Sean O Fithcheallaigh" userId="47659c31-a575-4792-8be3-61268c4ee0d6" providerId="ADAL" clId="{B7574C7C-3686-460F-9B9F-2A9122AA95F8}" dt="2024-02-13T20:05:21.984" v="290" actId="2696"/>
        <pc:sldMkLst>
          <pc:docMk/>
          <pc:sldMk cId="3874078205" sldId="258"/>
        </pc:sldMkLst>
      </pc:sldChg>
      <pc:sldChg chg="del">
        <pc:chgData name="Sean O Fithcheallaigh" userId="47659c31-a575-4792-8be3-61268c4ee0d6" providerId="ADAL" clId="{B7574C7C-3686-460F-9B9F-2A9122AA95F8}" dt="2024-02-13T20:06:29.111" v="297" actId="47"/>
        <pc:sldMkLst>
          <pc:docMk/>
          <pc:sldMk cId="2143467693" sldId="259"/>
        </pc:sldMkLst>
      </pc:sldChg>
      <pc:sldChg chg="del">
        <pc:chgData name="Sean O Fithcheallaigh" userId="47659c31-a575-4792-8be3-61268c4ee0d6" providerId="ADAL" clId="{B7574C7C-3686-460F-9B9F-2A9122AA95F8}" dt="2024-02-13T20:06:29.925" v="298" actId="47"/>
        <pc:sldMkLst>
          <pc:docMk/>
          <pc:sldMk cId="164553243" sldId="260"/>
        </pc:sldMkLst>
      </pc:sldChg>
      <pc:sldChg chg="del">
        <pc:chgData name="Sean O Fithcheallaigh" userId="47659c31-a575-4792-8be3-61268c4ee0d6" providerId="ADAL" clId="{B7574C7C-3686-460F-9B9F-2A9122AA95F8}" dt="2024-02-13T20:06:32.051" v="299" actId="47"/>
        <pc:sldMkLst>
          <pc:docMk/>
          <pc:sldMk cId="317938089" sldId="261"/>
        </pc:sldMkLst>
      </pc:sldChg>
      <pc:sldChg chg="addSp delSp modSp new mod chgLayout">
        <pc:chgData name="Sean O Fithcheallaigh" userId="47659c31-a575-4792-8be3-61268c4ee0d6" providerId="ADAL" clId="{B7574C7C-3686-460F-9B9F-2A9122AA95F8}" dt="2024-03-01T11:24:53.445" v="4582" actId="1076"/>
        <pc:sldMkLst>
          <pc:docMk/>
          <pc:sldMk cId="2974212779" sldId="262"/>
        </pc:sldMkLst>
        <pc:spChg chg="add del mod">
          <ac:chgData name="Sean O Fithcheallaigh" userId="47659c31-a575-4792-8be3-61268c4ee0d6" providerId="ADAL" clId="{B7574C7C-3686-460F-9B9F-2A9122AA95F8}" dt="2024-03-01T08:43:17.004" v="2988"/>
          <ac:spMkLst>
            <pc:docMk/>
            <pc:sldMk cId="2974212779" sldId="262"/>
            <ac:spMk id="2" creationId="{7070C02E-229F-A4CE-A75A-CDC0E79C9AFC}"/>
          </ac:spMkLst>
        </pc:spChg>
        <pc:spChg chg="del mod ord">
          <ac:chgData name="Sean O Fithcheallaigh" userId="47659c31-a575-4792-8be3-61268c4ee0d6" providerId="ADAL" clId="{B7574C7C-3686-460F-9B9F-2A9122AA95F8}" dt="2024-02-25T20:57:33.742" v="2682" actId="478"/>
          <ac:spMkLst>
            <pc:docMk/>
            <pc:sldMk cId="2974212779" sldId="262"/>
            <ac:spMk id="2" creationId="{F6D46A62-CBF9-68D8-6244-B4D9F731BD4E}"/>
          </ac:spMkLst>
        </pc:spChg>
        <pc:spChg chg="del mod">
          <ac:chgData name="Sean O Fithcheallaigh" userId="47659c31-a575-4792-8be3-61268c4ee0d6" providerId="ADAL" clId="{B7574C7C-3686-460F-9B9F-2A9122AA95F8}" dt="2024-02-13T20:16:01.760" v="544" actId="3680"/>
          <ac:spMkLst>
            <pc:docMk/>
            <pc:sldMk cId="2974212779" sldId="262"/>
            <ac:spMk id="3" creationId="{2D3412BC-DD0F-EA80-C9A0-D9F40F09173D}"/>
          </ac:spMkLst>
        </pc:spChg>
        <pc:spChg chg="add del mod">
          <ac:chgData name="Sean O Fithcheallaigh" userId="47659c31-a575-4792-8be3-61268c4ee0d6" providerId="ADAL" clId="{B7574C7C-3686-460F-9B9F-2A9122AA95F8}" dt="2024-02-16T15:09:44.619" v="1445" actId="478"/>
          <ac:spMkLst>
            <pc:docMk/>
            <pc:sldMk cId="2974212779" sldId="262"/>
            <ac:spMk id="3" creationId="{51F93FA8-3939-B691-B925-DB5285307CE7}"/>
          </ac:spMkLst>
        </pc:spChg>
        <pc:spChg chg="add mod">
          <ac:chgData name="Sean O Fithcheallaigh" userId="47659c31-a575-4792-8be3-61268c4ee0d6" providerId="ADAL" clId="{B7574C7C-3686-460F-9B9F-2A9122AA95F8}" dt="2024-02-25T20:57:44.372" v="2687" actId="27636"/>
          <ac:spMkLst>
            <pc:docMk/>
            <pc:sldMk cId="2974212779" sldId="262"/>
            <ac:spMk id="3" creationId="{6E0278D4-A37C-DE0F-37CD-F271C3D0E448}"/>
          </ac:spMkLst>
        </pc:spChg>
        <pc:spChg chg="add del mod">
          <ac:chgData name="Sean O Fithcheallaigh" userId="47659c31-a575-4792-8be3-61268c4ee0d6" providerId="ADAL" clId="{B7574C7C-3686-460F-9B9F-2A9122AA95F8}" dt="2024-02-17T12:31:11.160" v="2038" actId="478"/>
          <ac:spMkLst>
            <pc:docMk/>
            <pc:sldMk cId="2974212779" sldId="262"/>
            <ac:spMk id="3" creationId="{9D8D541C-4A34-9B5C-3767-BB510E72A5C8}"/>
          </ac:spMkLst>
        </pc:spChg>
        <pc:spChg chg="add del mod">
          <ac:chgData name="Sean O Fithcheallaigh" userId="47659c31-a575-4792-8be3-61268c4ee0d6" providerId="ADAL" clId="{B7574C7C-3686-460F-9B9F-2A9122AA95F8}" dt="2024-02-17T12:31:09.723" v="2037" actId="478"/>
          <ac:spMkLst>
            <pc:docMk/>
            <pc:sldMk cId="2974212779" sldId="262"/>
            <ac:spMk id="4" creationId="{17BB8BED-0715-C37B-A2A2-8D6185F598C4}"/>
          </ac:spMkLst>
        </pc:spChg>
        <pc:spChg chg="add del mod">
          <ac:chgData name="Sean O Fithcheallaigh" userId="47659c31-a575-4792-8be3-61268c4ee0d6" providerId="ADAL" clId="{B7574C7C-3686-460F-9B9F-2A9122AA95F8}" dt="2024-03-01T08:43:36.343" v="2993" actId="478"/>
          <ac:spMkLst>
            <pc:docMk/>
            <pc:sldMk cId="2974212779" sldId="262"/>
            <ac:spMk id="4" creationId="{ECDB5D3C-3D61-BC34-AB42-1071A74D2629}"/>
          </ac:spMkLst>
        </pc:spChg>
        <pc:spChg chg="add del mod">
          <ac:chgData name="Sean O Fithcheallaigh" userId="47659c31-a575-4792-8be3-61268c4ee0d6" providerId="ADAL" clId="{B7574C7C-3686-460F-9B9F-2A9122AA95F8}" dt="2024-02-17T13:15:29.275" v="2050" actId="478"/>
          <ac:spMkLst>
            <pc:docMk/>
            <pc:sldMk cId="2974212779" sldId="262"/>
            <ac:spMk id="5" creationId="{689E7CD9-6C77-9903-0092-EA1DA26C3946}"/>
          </ac:spMkLst>
        </pc:spChg>
        <pc:spChg chg="add del mod">
          <ac:chgData name="Sean O Fithcheallaigh" userId="47659c31-a575-4792-8be3-61268c4ee0d6" providerId="ADAL" clId="{B7574C7C-3686-460F-9B9F-2A9122AA95F8}" dt="2024-02-16T15:09:58.157" v="1450" actId="478"/>
          <ac:spMkLst>
            <pc:docMk/>
            <pc:sldMk cId="2974212779" sldId="262"/>
            <ac:spMk id="6" creationId="{4285F86F-BA5A-8281-4E6D-39A7AEF6D97A}"/>
          </ac:spMkLst>
        </pc:spChg>
        <pc:spChg chg="add del mod">
          <ac:chgData name="Sean O Fithcheallaigh" userId="47659c31-a575-4792-8be3-61268c4ee0d6" providerId="ADAL" clId="{B7574C7C-3686-460F-9B9F-2A9122AA95F8}" dt="2024-02-25T20:57:37.715" v="2683" actId="478"/>
          <ac:spMkLst>
            <pc:docMk/>
            <pc:sldMk cId="2974212779" sldId="262"/>
            <ac:spMk id="6" creationId="{8D1E488F-BB03-F49C-8001-0454BC0AB8E8}"/>
          </ac:spMkLst>
        </pc:spChg>
        <pc:spChg chg="add mod ord">
          <ac:chgData name="Sean O Fithcheallaigh" userId="47659c31-a575-4792-8be3-61268c4ee0d6" providerId="ADAL" clId="{B7574C7C-3686-460F-9B9F-2A9122AA95F8}" dt="2024-03-01T11:22:56.909" v="4572" actId="1076"/>
          <ac:spMkLst>
            <pc:docMk/>
            <pc:sldMk cId="2974212779" sldId="262"/>
            <ac:spMk id="6" creationId="{D81FD54A-A947-EFCC-5FD9-69780A567830}"/>
          </ac:spMkLst>
        </pc:spChg>
        <pc:spChg chg="add mod ord">
          <ac:chgData name="Sean O Fithcheallaigh" userId="47659c31-a575-4792-8be3-61268c4ee0d6" providerId="ADAL" clId="{B7574C7C-3686-460F-9B9F-2A9122AA95F8}" dt="2024-03-01T11:22:56.909" v="4572" actId="1076"/>
          <ac:spMkLst>
            <pc:docMk/>
            <pc:sldMk cId="2974212779" sldId="262"/>
            <ac:spMk id="7" creationId="{C17CB13B-E901-5B0A-8349-1A54F83A8834}"/>
          </ac:spMkLst>
        </pc:spChg>
        <pc:spChg chg="add mod ord">
          <ac:chgData name="Sean O Fithcheallaigh" userId="47659c31-a575-4792-8be3-61268c4ee0d6" providerId="ADAL" clId="{B7574C7C-3686-460F-9B9F-2A9122AA95F8}" dt="2024-03-01T11:24:23.298" v="4580" actId="1076"/>
          <ac:spMkLst>
            <pc:docMk/>
            <pc:sldMk cId="2974212779" sldId="262"/>
            <ac:spMk id="8" creationId="{5C583157-4AA1-418C-C8AC-7FB69545DA72}"/>
          </ac:spMkLst>
        </pc:spChg>
        <pc:spChg chg="add del mod">
          <ac:chgData name="Sean O Fithcheallaigh" userId="47659c31-a575-4792-8be3-61268c4ee0d6" providerId="ADAL" clId="{B7574C7C-3686-460F-9B9F-2A9122AA95F8}" dt="2024-02-17T12:31:04.058" v="2033" actId="478"/>
          <ac:spMkLst>
            <pc:docMk/>
            <pc:sldMk cId="2974212779" sldId="262"/>
            <ac:spMk id="8" creationId="{E62E95DE-1F47-7F82-7AE9-6E0238820223}"/>
          </ac:spMkLst>
        </pc:spChg>
        <pc:spChg chg="add del mod">
          <ac:chgData name="Sean O Fithcheallaigh" userId="47659c31-a575-4792-8be3-61268c4ee0d6" providerId="ADAL" clId="{B7574C7C-3686-460F-9B9F-2A9122AA95F8}" dt="2024-03-01T10:19:16.937" v="3916" actId="478"/>
          <ac:spMkLst>
            <pc:docMk/>
            <pc:sldMk cId="2974212779" sldId="262"/>
            <ac:spMk id="9" creationId="{93875F79-149A-1124-B95D-0F8AE9EDC33A}"/>
          </ac:spMkLst>
        </pc:spChg>
        <pc:spChg chg="add mod">
          <ac:chgData name="Sean O Fithcheallaigh" userId="47659c31-a575-4792-8be3-61268c4ee0d6" providerId="ADAL" clId="{B7574C7C-3686-460F-9B9F-2A9122AA95F8}" dt="2024-02-25T20:54:22.073" v="2600" actId="1076"/>
          <ac:spMkLst>
            <pc:docMk/>
            <pc:sldMk cId="2974212779" sldId="262"/>
            <ac:spMk id="10" creationId="{7ADD75FB-3E51-CABF-D1C7-E1417E081915}"/>
          </ac:spMkLst>
        </pc:spChg>
        <pc:spChg chg="add mod">
          <ac:chgData name="Sean O Fithcheallaigh" userId="47659c31-a575-4792-8be3-61268c4ee0d6" providerId="ADAL" clId="{B7574C7C-3686-460F-9B9F-2A9122AA95F8}" dt="2024-03-01T11:24:23.298" v="4580" actId="1076"/>
          <ac:spMkLst>
            <pc:docMk/>
            <pc:sldMk cId="2974212779" sldId="262"/>
            <ac:spMk id="11" creationId="{A6579307-C72F-D609-0576-3CA9714E9439}"/>
          </ac:spMkLst>
        </pc:spChg>
        <pc:spChg chg="add del mod">
          <ac:chgData name="Sean O Fithcheallaigh" userId="47659c31-a575-4792-8be3-61268c4ee0d6" providerId="ADAL" clId="{B7574C7C-3686-460F-9B9F-2A9122AA95F8}" dt="2024-02-16T15:10:24.217" v="1459" actId="478"/>
          <ac:spMkLst>
            <pc:docMk/>
            <pc:sldMk cId="2974212779" sldId="262"/>
            <ac:spMk id="12" creationId="{9DBD96AD-1B54-B48A-174D-8682810F84E0}"/>
          </ac:spMkLst>
        </pc:spChg>
        <pc:spChg chg="add mod ord">
          <ac:chgData name="Sean O Fithcheallaigh" userId="47659c31-a575-4792-8be3-61268c4ee0d6" providerId="ADAL" clId="{B7574C7C-3686-460F-9B9F-2A9122AA95F8}" dt="2024-03-01T11:24:43.329" v="4581" actId="1076"/>
          <ac:spMkLst>
            <pc:docMk/>
            <pc:sldMk cId="2974212779" sldId="262"/>
            <ac:spMk id="12" creationId="{C29278B9-BCC0-A549-C5BA-35BE5D83B6B2}"/>
          </ac:spMkLst>
        </pc:spChg>
        <pc:spChg chg="add del mod">
          <ac:chgData name="Sean O Fithcheallaigh" userId="47659c31-a575-4792-8be3-61268c4ee0d6" providerId="ADAL" clId="{B7574C7C-3686-460F-9B9F-2A9122AA95F8}" dt="2024-02-17T12:31:02.358" v="2032" actId="478"/>
          <ac:spMkLst>
            <pc:docMk/>
            <pc:sldMk cId="2974212779" sldId="262"/>
            <ac:spMk id="13" creationId="{5C025563-8660-1FD1-DCD9-043A3F3BBD94}"/>
          </ac:spMkLst>
        </pc:spChg>
        <pc:spChg chg="add mod">
          <ac:chgData name="Sean O Fithcheallaigh" userId="47659c31-a575-4792-8be3-61268c4ee0d6" providerId="ADAL" clId="{B7574C7C-3686-460F-9B9F-2A9122AA95F8}" dt="2024-03-01T11:24:43.329" v="4581" actId="1076"/>
          <ac:spMkLst>
            <pc:docMk/>
            <pc:sldMk cId="2974212779" sldId="262"/>
            <ac:spMk id="13" creationId="{F5B1AED6-1697-FE06-BE46-2151F6022E70}"/>
          </ac:spMkLst>
        </pc:spChg>
        <pc:spChg chg="add mod ord">
          <ac:chgData name="Sean O Fithcheallaigh" userId="47659c31-a575-4792-8be3-61268c4ee0d6" providerId="ADAL" clId="{B7574C7C-3686-460F-9B9F-2A9122AA95F8}" dt="2024-03-01T11:23:38.976" v="4576" actId="14100"/>
          <ac:spMkLst>
            <pc:docMk/>
            <pc:sldMk cId="2974212779" sldId="262"/>
            <ac:spMk id="14" creationId="{C8382BAB-4284-6E30-738A-F76878C873E3}"/>
          </ac:spMkLst>
        </pc:spChg>
        <pc:spChg chg="add del mod">
          <ac:chgData name="Sean O Fithcheallaigh" userId="47659c31-a575-4792-8be3-61268c4ee0d6" providerId="ADAL" clId="{B7574C7C-3686-460F-9B9F-2A9122AA95F8}" dt="2024-02-18T16:19:23.567" v="2238" actId="478"/>
          <ac:spMkLst>
            <pc:docMk/>
            <pc:sldMk cId="2974212779" sldId="262"/>
            <ac:spMk id="14" creationId="{D9D0AB5B-65B7-2487-EF79-97B298F3FB34}"/>
          </ac:spMkLst>
        </pc:spChg>
        <pc:spChg chg="add mod">
          <ac:chgData name="Sean O Fithcheallaigh" userId="47659c31-a575-4792-8be3-61268c4ee0d6" providerId="ADAL" clId="{B7574C7C-3686-460F-9B9F-2A9122AA95F8}" dt="2024-02-25T20:54:19.457" v="2599" actId="1076"/>
          <ac:spMkLst>
            <pc:docMk/>
            <pc:sldMk cId="2974212779" sldId="262"/>
            <ac:spMk id="15" creationId="{A073518C-85F6-E23E-B2B9-0105D35E8078}"/>
          </ac:spMkLst>
        </pc:spChg>
        <pc:spChg chg="add del mod">
          <ac:chgData name="Sean O Fithcheallaigh" userId="47659c31-a575-4792-8be3-61268c4ee0d6" providerId="ADAL" clId="{B7574C7C-3686-460F-9B9F-2A9122AA95F8}" dt="2024-02-17T12:31:01.399" v="2031" actId="478"/>
          <ac:spMkLst>
            <pc:docMk/>
            <pc:sldMk cId="2974212779" sldId="262"/>
            <ac:spMk id="16" creationId="{7FEFDBC4-98A8-7C96-563D-DC6799A0BC52}"/>
          </ac:spMkLst>
        </pc:spChg>
        <pc:spChg chg="add mod">
          <ac:chgData name="Sean O Fithcheallaigh" userId="47659c31-a575-4792-8be3-61268c4ee0d6" providerId="ADAL" clId="{B7574C7C-3686-460F-9B9F-2A9122AA95F8}" dt="2024-03-01T11:23:36.480" v="4575" actId="14100"/>
          <ac:spMkLst>
            <pc:docMk/>
            <pc:sldMk cId="2974212779" sldId="262"/>
            <ac:spMk id="16" creationId="{928A172D-4789-594A-C7C5-F96DE266C30C}"/>
          </ac:spMkLst>
        </pc:spChg>
        <pc:spChg chg="add del mod">
          <ac:chgData name="Sean O Fithcheallaigh" userId="47659c31-a575-4792-8be3-61268c4ee0d6" providerId="ADAL" clId="{B7574C7C-3686-460F-9B9F-2A9122AA95F8}" dt="2024-02-17T12:31:06.512" v="2035" actId="478"/>
          <ac:spMkLst>
            <pc:docMk/>
            <pc:sldMk cId="2974212779" sldId="262"/>
            <ac:spMk id="17" creationId="{EB4D7126-56C1-F57F-BC03-FB969A2EBA95}"/>
          </ac:spMkLst>
        </pc:spChg>
        <pc:spChg chg="add del mod">
          <ac:chgData name="Sean O Fithcheallaigh" userId="47659c31-a575-4792-8be3-61268c4ee0d6" providerId="ADAL" clId="{B7574C7C-3686-460F-9B9F-2A9122AA95F8}" dt="2024-02-17T12:31:08.298" v="2036" actId="478"/>
          <ac:spMkLst>
            <pc:docMk/>
            <pc:sldMk cId="2974212779" sldId="262"/>
            <ac:spMk id="18" creationId="{AAB7BBFE-E7BF-F713-3D50-5C45479A7548}"/>
          </ac:spMkLst>
        </pc:spChg>
        <pc:spChg chg="add del mod">
          <ac:chgData name="Sean O Fithcheallaigh" userId="47659c31-a575-4792-8be3-61268c4ee0d6" providerId="ADAL" clId="{B7574C7C-3686-460F-9B9F-2A9122AA95F8}" dt="2024-02-17T12:31:05.469" v="2034" actId="478"/>
          <ac:spMkLst>
            <pc:docMk/>
            <pc:sldMk cId="2974212779" sldId="262"/>
            <ac:spMk id="19" creationId="{19D8ABCD-558E-12FD-A869-7CB2DE308229}"/>
          </ac:spMkLst>
        </pc:spChg>
        <pc:spChg chg="add mod">
          <ac:chgData name="Sean O Fithcheallaigh" userId="47659c31-a575-4792-8be3-61268c4ee0d6" providerId="ADAL" clId="{B7574C7C-3686-460F-9B9F-2A9122AA95F8}" dt="2024-03-01T11:24:53.445" v="4582" actId="1076"/>
          <ac:spMkLst>
            <pc:docMk/>
            <pc:sldMk cId="2974212779" sldId="262"/>
            <ac:spMk id="19" creationId="{397C546A-01F7-2044-63B8-FE196A756711}"/>
          </ac:spMkLst>
        </pc:spChg>
        <pc:spChg chg="add mod">
          <ac:chgData name="Sean O Fithcheallaigh" userId="47659c31-a575-4792-8be3-61268c4ee0d6" providerId="ADAL" clId="{B7574C7C-3686-460F-9B9F-2A9122AA95F8}" dt="2024-03-01T11:24:53.445" v="4582" actId="1076"/>
          <ac:spMkLst>
            <pc:docMk/>
            <pc:sldMk cId="2974212779" sldId="262"/>
            <ac:spMk id="20" creationId="{2DCAFDB7-16A7-76EB-A056-2DE5E29E341C}"/>
          </ac:spMkLst>
        </pc:spChg>
        <pc:spChg chg="add del mod">
          <ac:chgData name="Sean O Fithcheallaigh" userId="47659c31-a575-4792-8be3-61268c4ee0d6" providerId="ADAL" clId="{B7574C7C-3686-460F-9B9F-2A9122AA95F8}" dt="2024-03-01T10:11:06.229" v="3676" actId="21"/>
          <ac:spMkLst>
            <pc:docMk/>
            <pc:sldMk cId="2974212779" sldId="262"/>
            <ac:spMk id="21" creationId="{5BD5151D-D594-C1F0-736A-745862DF5828}"/>
          </ac:spMkLst>
        </pc:spChg>
        <pc:spChg chg="add mod">
          <ac:chgData name="Sean O Fithcheallaigh" userId="47659c31-a575-4792-8be3-61268c4ee0d6" providerId="ADAL" clId="{B7574C7C-3686-460F-9B9F-2A9122AA95F8}" dt="2024-03-01T11:22:56.909" v="4572" actId="1076"/>
          <ac:spMkLst>
            <pc:docMk/>
            <pc:sldMk cId="2974212779" sldId="262"/>
            <ac:spMk id="22" creationId="{E8689BF9-9934-EE4D-1FA0-894ACC93294A}"/>
          </ac:spMkLst>
        </pc:spChg>
        <pc:spChg chg="add mod">
          <ac:chgData name="Sean O Fithcheallaigh" userId="47659c31-a575-4792-8be3-61268c4ee0d6" providerId="ADAL" clId="{B7574C7C-3686-460F-9B9F-2A9122AA95F8}" dt="2024-03-01T11:22:56.909" v="4572" actId="1076"/>
          <ac:spMkLst>
            <pc:docMk/>
            <pc:sldMk cId="2974212779" sldId="262"/>
            <ac:spMk id="23" creationId="{9FA525A7-1036-E8E6-B222-1296D2249763}"/>
          </ac:spMkLst>
        </pc:spChg>
        <pc:graphicFrameChg chg="add del mod ord modGraphic">
          <ac:chgData name="Sean O Fithcheallaigh" userId="47659c31-a575-4792-8be3-61268c4ee0d6" providerId="ADAL" clId="{B7574C7C-3686-460F-9B9F-2A9122AA95F8}" dt="2024-02-16T15:10:19.808" v="1458" actId="478"/>
          <ac:graphicFrameMkLst>
            <pc:docMk/>
            <pc:sldMk cId="2974212779" sldId="262"/>
            <ac:graphicFrameMk id="4" creationId="{214AC544-048D-9AC6-C15B-95DB87E65341}"/>
          </ac:graphicFrameMkLst>
        </pc:graphicFrameChg>
        <pc:picChg chg="add del mod">
          <ac:chgData name="Sean O Fithcheallaigh" userId="47659c31-a575-4792-8be3-61268c4ee0d6" providerId="ADAL" clId="{B7574C7C-3686-460F-9B9F-2A9122AA95F8}" dt="2024-02-26T21:28:00.819" v="2816" actId="478"/>
          <ac:picMkLst>
            <pc:docMk/>
            <pc:sldMk cId="2974212779" sldId="262"/>
            <ac:picMk id="4" creationId="{2B301E7E-DFFF-347D-8886-41B2A3BC9414}"/>
          </ac:picMkLst>
        </pc:picChg>
        <pc:picChg chg="add del mod">
          <ac:chgData name="Sean O Fithcheallaigh" userId="47659c31-a575-4792-8be3-61268c4ee0d6" providerId="ADAL" clId="{B7574C7C-3686-460F-9B9F-2A9122AA95F8}" dt="2024-02-18T16:29:52.594" v="2245" actId="478"/>
          <ac:picMkLst>
            <pc:docMk/>
            <pc:sldMk cId="2974212779" sldId="262"/>
            <ac:picMk id="4" creationId="{78E2A836-BB30-4A56-2D0C-090F483D8876}"/>
          </ac:picMkLst>
        </pc:picChg>
        <pc:picChg chg="add del mod">
          <ac:chgData name="Sean O Fithcheallaigh" userId="47659c31-a575-4792-8be3-61268c4ee0d6" providerId="ADAL" clId="{B7574C7C-3686-460F-9B9F-2A9122AA95F8}" dt="2024-03-01T09:53:04.837" v="3509" actId="478"/>
          <ac:picMkLst>
            <pc:docMk/>
            <pc:sldMk cId="2974212779" sldId="262"/>
            <ac:picMk id="5" creationId="{425E7C17-E2E0-DB91-D1D3-F104D31C823A}"/>
          </ac:picMkLst>
        </pc:picChg>
        <pc:picChg chg="add del mod">
          <ac:chgData name="Sean O Fithcheallaigh" userId="47659c31-a575-4792-8be3-61268c4ee0d6" providerId="ADAL" clId="{B7574C7C-3686-460F-9B9F-2A9122AA95F8}" dt="2024-02-18T16:30:09.955" v="2249" actId="478"/>
          <ac:picMkLst>
            <pc:docMk/>
            <pc:sldMk cId="2974212779" sldId="262"/>
            <ac:picMk id="6" creationId="{F0F96907-03E4-221E-32B8-3C8C770636C7}"/>
          </ac:picMkLst>
        </pc:picChg>
        <pc:picChg chg="add del mod">
          <ac:chgData name="Sean O Fithcheallaigh" userId="47659c31-a575-4792-8be3-61268c4ee0d6" providerId="ADAL" clId="{B7574C7C-3686-460F-9B9F-2A9122AA95F8}" dt="2024-02-18T20:49:13.848" v="2316" actId="478"/>
          <ac:picMkLst>
            <pc:docMk/>
            <pc:sldMk cId="2974212779" sldId="262"/>
            <ac:picMk id="8" creationId="{EBB4193B-BC40-8F38-0423-92474BD5FFC2}"/>
          </ac:picMkLst>
        </pc:picChg>
        <pc:picChg chg="add del mod ord">
          <ac:chgData name="Sean O Fithcheallaigh" userId="47659c31-a575-4792-8be3-61268c4ee0d6" providerId="ADAL" clId="{B7574C7C-3686-460F-9B9F-2A9122AA95F8}" dt="2024-02-19T18:23:31.838" v="2524" actId="478"/>
          <ac:picMkLst>
            <pc:docMk/>
            <pc:sldMk cId="2974212779" sldId="262"/>
            <ac:picMk id="11" creationId="{3184CB76-7485-B103-EC60-6AC34C95110F}"/>
          </ac:picMkLst>
        </pc:picChg>
        <pc:picChg chg="add mod ord">
          <ac:chgData name="Sean O Fithcheallaigh" userId="47659c31-a575-4792-8be3-61268c4ee0d6" providerId="ADAL" clId="{B7574C7C-3686-460F-9B9F-2A9122AA95F8}" dt="2024-03-01T11:22:50.054" v="4571" actId="1076"/>
          <ac:picMkLst>
            <pc:docMk/>
            <pc:sldMk cId="2974212779" sldId="262"/>
            <ac:picMk id="18" creationId="{B597DDEB-EEF5-95E8-0C12-339672F1D10C}"/>
          </ac:picMkLst>
        </pc:picChg>
      </pc:sldChg>
      <pc:sldChg chg="delSp modSp add del mod">
        <pc:chgData name="Sean O Fithcheallaigh" userId="47659c31-a575-4792-8be3-61268c4ee0d6" providerId="ADAL" clId="{B7574C7C-3686-460F-9B9F-2A9122AA95F8}" dt="2024-02-18T22:47:32.309" v="2350" actId="47"/>
        <pc:sldMkLst>
          <pc:docMk/>
          <pc:sldMk cId="2342086455" sldId="263"/>
        </pc:sldMkLst>
        <pc:spChg chg="mod">
          <ac:chgData name="Sean O Fithcheallaigh" userId="47659c31-a575-4792-8be3-61268c4ee0d6" providerId="ADAL" clId="{B7574C7C-3686-460F-9B9F-2A9122AA95F8}" dt="2024-02-18T20:41:41.742" v="2313" actId="1076"/>
          <ac:spMkLst>
            <pc:docMk/>
            <pc:sldMk cId="2342086455" sldId="263"/>
            <ac:spMk id="2" creationId="{5B79BE80-421F-E0A2-E347-1FB3E87F24E8}"/>
          </ac:spMkLst>
        </pc:spChg>
        <pc:spChg chg="del">
          <ac:chgData name="Sean O Fithcheallaigh" userId="47659c31-a575-4792-8be3-61268c4ee0d6" providerId="ADAL" clId="{B7574C7C-3686-460F-9B9F-2A9122AA95F8}" dt="2024-02-17T23:02:23.847" v="2225" actId="478"/>
          <ac:spMkLst>
            <pc:docMk/>
            <pc:sldMk cId="2342086455" sldId="263"/>
            <ac:spMk id="3" creationId="{265FF84C-36F7-3227-F237-3124768794CF}"/>
          </ac:spMkLst>
        </pc:spChg>
        <pc:spChg chg="del">
          <ac:chgData name="Sean O Fithcheallaigh" userId="47659c31-a575-4792-8be3-61268c4ee0d6" providerId="ADAL" clId="{B7574C7C-3686-460F-9B9F-2A9122AA95F8}" dt="2024-02-17T23:02:21.465" v="2224" actId="478"/>
          <ac:spMkLst>
            <pc:docMk/>
            <pc:sldMk cId="2342086455" sldId="263"/>
            <ac:spMk id="4" creationId="{2E49B197-D6B9-413F-11AC-DD26215C40C2}"/>
          </ac:spMkLst>
        </pc:spChg>
        <pc:spChg chg="del mod">
          <ac:chgData name="Sean O Fithcheallaigh" userId="47659c31-a575-4792-8be3-61268c4ee0d6" providerId="ADAL" clId="{B7574C7C-3686-460F-9B9F-2A9122AA95F8}" dt="2024-02-18T22:43:06.398" v="2331" actId="21"/>
          <ac:spMkLst>
            <pc:docMk/>
            <pc:sldMk cId="2342086455" sldId="263"/>
            <ac:spMk id="8" creationId="{4122F22F-CC6A-21A3-E65B-6D9079943A2F}"/>
          </ac:spMkLst>
        </pc:spChg>
        <pc:spChg chg="del">
          <ac:chgData name="Sean O Fithcheallaigh" userId="47659c31-a575-4792-8be3-61268c4ee0d6" providerId="ADAL" clId="{B7574C7C-3686-460F-9B9F-2A9122AA95F8}" dt="2024-02-17T22:53:44.131" v="2052" actId="478"/>
          <ac:spMkLst>
            <pc:docMk/>
            <pc:sldMk cId="2342086455" sldId="263"/>
            <ac:spMk id="10" creationId="{40CF2482-4A72-927A-E174-2D0AD48759E7}"/>
          </ac:spMkLst>
        </pc:spChg>
        <pc:spChg chg="del mod">
          <ac:chgData name="Sean O Fithcheallaigh" userId="47659c31-a575-4792-8be3-61268c4ee0d6" providerId="ADAL" clId="{B7574C7C-3686-460F-9B9F-2A9122AA95F8}" dt="2024-02-18T22:42:58.878" v="2330" actId="21"/>
          <ac:spMkLst>
            <pc:docMk/>
            <pc:sldMk cId="2342086455" sldId="263"/>
            <ac:spMk id="13" creationId="{C4D43637-DC10-B3A5-5029-8D1C5ADAC38A}"/>
          </ac:spMkLst>
        </pc:spChg>
        <pc:spChg chg="del">
          <ac:chgData name="Sean O Fithcheallaigh" userId="47659c31-a575-4792-8be3-61268c4ee0d6" providerId="ADAL" clId="{B7574C7C-3686-460F-9B9F-2A9122AA95F8}" dt="2024-02-17T22:53:47.449" v="2053" actId="478"/>
          <ac:spMkLst>
            <pc:docMk/>
            <pc:sldMk cId="2342086455" sldId="263"/>
            <ac:spMk id="14" creationId="{7EA31CE1-424E-0550-4A1F-6E858EE6B780}"/>
          </ac:spMkLst>
        </pc:spChg>
        <pc:spChg chg="del">
          <ac:chgData name="Sean O Fithcheallaigh" userId="47659c31-a575-4792-8be3-61268c4ee0d6" providerId="ADAL" clId="{B7574C7C-3686-460F-9B9F-2A9122AA95F8}" dt="2024-02-17T22:53:40.490" v="2051" actId="478"/>
          <ac:spMkLst>
            <pc:docMk/>
            <pc:sldMk cId="2342086455" sldId="263"/>
            <ac:spMk id="15" creationId="{11020F5C-E109-173E-5071-D5E09B0BE377}"/>
          </ac:spMkLst>
        </pc:spChg>
        <pc:spChg chg="del">
          <ac:chgData name="Sean O Fithcheallaigh" userId="47659c31-a575-4792-8be3-61268c4ee0d6" providerId="ADAL" clId="{B7574C7C-3686-460F-9B9F-2A9122AA95F8}" dt="2024-02-18T20:41:50.876" v="2315" actId="478"/>
          <ac:spMkLst>
            <pc:docMk/>
            <pc:sldMk cId="2342086455" sldId="263"/>
            <ac:spMk id="16" creationId="{B8B448B7-BD48-5613-6948-EFF3941D1E25}"/>
          </ac:spMkLst>
        </pc:spChg>
        <pc:spChg chg="del">
          <ac:chgData name="Sean O Fithcheallaigh" userId="47659c31-a575-4792-8be3-61268c4ee0d6" providerId="ADAL" clId="{B7574C7C-3686-460F-9B9F-2A9122AA95F8}" dt="2024-02-17T23:02:18.332" v="2223" actId="478"/>
          <ac:spMkLst>
            <pc:docMk/>
            <pc:sldMk cId="2342086455" sldId="263"/>
            <ac:spMk id="17" creationId="{D6739F5E-E377-BB9D-ACD3-08A2D99FD298}"/>
          </ac:spMkLst>
        </pc:spChg>
        <pc:spChg chg="del">
          <ac:chgData name="Sean O Fithcheallaigh" userId="47659c31-a575-4792-8be3-61268c4ee0d6" providerId="ADAL" clId="{B7574C7C-3686-460F-9B9F-2A9122AA95F8}" dt="2024-02-17T23:02:14.162" v="2221" actId="478"/>
          <ac:spMkLst>
            <pc:docMk/>
            <pc:sldMk cId="2342086455" sldId="263"/>
            <ac:spMk id="18" creationId="{A4AED9BA-AC2D-E7FF-9EF3-CA8F477EF3F5}"/>
          </ac:spMkLst>
        </pc:spChg>
        <pc:spChg chg="del">
          <ac:chgData name="Sean O Fithcheallaigh" userId="47659c31-a575-4792-8be3-61268c4ee0d6" providerId="ADAL" clId="{B7574C7C-3686-460F-9B9F-2A9122AA95F8}" dt="2024-02-17T23:02:16.528" v="2222" actId="478"/>
          <ac:spMkLst>
            <pc:docMk/>
            <pc:sldMk cId="2342086455" sldId="263"/>
            <ac:spMk id="19" creationId="{40C3CDF0-D04B-079A-749B-CBA45F7CD178}"/>
          </ac:spMkLst>
        </pc:spChg>
      </pc:sldChg>
      <pc:sldChg chg="delSp add del mod">
        <pc:chgData name="Sean O Fithcheallaigh" userId="47659c31-a575-4792-8be3-61268c4ee0d6" providerId="ADAL" clId="{B7574C7C-3686-460F-9B9F-2A9122AA95F8}" dt="2024-02-21T13:47:23.304" v="2544" actId="47"/>
        <pc:sldMkLst>
          <pc:docMk/>
          <pc:sldMk cId="2844604785" sldId="264"/>
        </pc:sldMkLst>
        <pc:spChg chg="del">
          <ac:chgData name="Sean O Fithcheallaigh" userId="47659c31-a575-4792-8be3-61268c4ee0d6" providerId="ADAL" clId="{B7574C7C-3686-460F-9B9F-2A9122AA95F8}" dt="2024-02-18T22:47:46.593" v="2354" actId="478"/>
          <ac:spMkLst>
            <pc:docMk/>
            <pc:sldMk cId="2844604785" sldId="264"/>
            <ac:spMk id="3" creationId="{798EF416-5B39-C9F1-1510-584667A4470E}"/>
          </ac:spMkLst>
        </pc:spChg>
        <pc:spChg chg="del">
          <ac:chgData name="Sean O Fithcheallaigh" userId="47659c31-a575-4792-8be3-61268c4ee0d6" providerId="ADAL" clId="{B7574C7C-3686-460F-9B9F-2A9122AA95F8}" dt="2024-02-18T22:47:43.869" v="2353" actId="478"/>
          <ac:spMkLst>
            <pc:docMk/>
            <pc:sldMk cId="2844604785" sldId="264"/>
            <ac:spMk id="4" creationId="{2316EB86-7F05-ADB4-3272-3412E8B74443}"/>
          </ac:spMkLst>
        </pc:spChg>
        <pc:spChg chg="del">
          <ac:chgData name="Sean O Fithcheallaigh" userId="47659c31-a575-4792-8be3-61268c4ee0d6" providerId="ADAL" clId="{B7574C7C-3686-460F-9B9F-2A9122AA95F8}" dt="2024-02-18T22:47:38.466" v="2351" actId="478"/>
          <ac:spMkLst>
            <pc:docMk/>
            <pc:sldMk cId="2844604785" sldId="264"/>
            <ac:spMk id="8" creationId="{FA70DBE6-F2CC-FDE2-2144-5B6F2D7D2FD5}"/>
          </ac:spMkLst>
        </pc:spChg>
        <pc:spChg chg="del">
          <ac:chgData name="Sean O Fithcheallaigh" userId="47659c31-a575-4792-8be3-61268c4ee0d6" providerId="ADAL" clId="{B7574C7C-3686-460F-9B9F-2A9122AA95F8}" dt="2024-02-18T22:47:38.466" v="2351" actId="478"/>
          <ac:spMkLst>
            <pc:docMk/>
            <pc:sldMk cId="2844604785" sldId="264"/>
            <ac:spMk id="10" creationId="{6E99B88D-6F92-B1DC-8047-0B3100A9A188}"/>
          </ac:spMkLst>
        </pc:spChg>
        <pc:spChg chg="del">
          <ac:chgData name="Sean O Fithcheallaigh" userId="47659c31-a575-4792-8be3-61268c4ee0d6" providerId="ADAL" clId="{B7574C7C-3686-460F-9B9F-2A9122AA95F8}" dt="2024-02-18T22:47:38.466" v="2351" actId="478"/>
          <ac:spMkLst>
            <pc:docMk/>
            <pc:sldMk cId="2844604785" sldId="264"/>
            <ac:spMk id="13" creationId="{A4B880AF-35B5-94F0-1879-5389614D86B2}"/>
          </ac:spMkLst>
        </pc:spChg>
        <pc:spChg chg="del">
          <ac:chgData name="Sean O Fithcheallaigh" userId="47659c31-a575-4792-8be3-61268c4ee0d6" providerId="ADAL" clId="{B7574C7C-3686-460F-9B9F-2A9122AA95F8}" dt="2024-02-18T22:47:41.017" v="2352" actId="478"/>
          <ac:spMkLst>
            <pc:docMk/>
            <pc:sldMk cId="2844604785" sldId="264"/>
            <ac:spMk id="14" creationId="{E582B5D7-66CD-0F41-2C6E-776FDD04B7E7}"/>
          </ac:spMkLst>
        </pc:spChg>
        <pc:spChg chg="del">
          <ac:chgData name="Sean O Fithcheallaigh" userId="47659c31-a575-4792-8be3-61268c4ee0d6" providerId="ADAL" clId="{B7574C7C-3686-460F-9B9F-2A9122AA95F8}" dt="2024-02-18T22:47:38.466" v="2351" actId="478"/>
          <ac:spMkLst>
            <pc:docMk/>
            <pc:sldMk cId="2844604785" sldId="264"/>
            <ac:spMk id="15" creationId="{7E3C0550-7240-1B08-C482-CC122976F15D}"/>
          </ac:spMkLst>
        </pc:spChg>
        <pc:spChg chg="del">
          <ac:chgData name="Sean O Fithcheallaigh" userId="47659c31-a575-4792-8be3-61268c4ee0d6" providerId="ADAL" clId="{B7574C7C-3686-460F-9B9F-2A9122AA95F8}" dt="2024-02-18T22:47:38.466" v="2351" actId="478"/>
          <ac:spMkLst>
            <pc:docMk/>
            <pc:sldMk cId="2844604785" sldId="264"/>
            <ac:spMk id="16" creationId="{BF024E74-A5FC-E1F3-DFE2-7B36BA1E30D7}"/>
          </ac:spMkLst>
        </pc:spChg>
        <pc:spChg chg="del">
          <ac:chgData name="Sean O Fithcheallaigh" userId="47659c31-a575-4792-8be3-61268c4ee0d6" providerId="ADAL" clId="{B7574C7C-3686-460F-9B9F-2A9122AA95F8}" dt="2024-02-18T22:48:06.552" v="2358" actId="21"/>
          <ac:spMkLst>
            <pc:docMk/>
            <pc:sldMk cId="2844604785" sldId="264"/>
            <ac:spMk id="19" creationId="{BECE7A34-9052-6E03-7A97-16BF03014EE1}"/>
          </ac:spMkLst>
        </pc:spChg>
      </pc:sldChg>
      <pc:sldChg chg="addSp delSp modSp add mod setBg modClrScheme chgLayout">
        <pc:chgData name="Sean O Fithcheallaigh" userId="47659c31-a575-4792-8be3-61268c4ee0d6" providerId="ADAL" clId="{B7574C7C-3686-460F-9B9F-2A9122AA95F8}" dt="2024-03-01T12:12:08.041" v="4791" actId="478"/>
        <pc:sldMkLst>
          <pc:docMk/>
          <pc:sldMk cId="3782082519" sldId="265"/>
        </pc:sldMkLst>
        <pc:spChg chg="mod ord">
          <ac:chgData name="Sean O Fithcheallaigh" userId="47659c31-a575-4792-8be3-61268c4ee0d6" providerId="ADAL" clId="{B7574C7C-3686-460F-9B9F-2A9122AA95F8}" dt="2024-02-25T21:00:38.529" v="2769" actId="120"/>
          <ac:spMkLst>
            <pc:docMk/>
            <pc:sldMk cId="3782082519" sldId="265"/>
            <ac:spMk id="2" creationId="{5EBC68A5-31C8-8E46-4543-933119126EA4}"/>
          </ac:spMkLst>
        </pc:spChg>
        <pc:spChg chg="del">
          <ac:chgData name="Sean O Fithcheallaigh" userId="47659c31-a575-4792-8be3-61268c4ee0d6" providerId="ADAL" clId="{B7574C7C-3686-460F-9B9F-2A9122AA95F8}" dt="2024-02-25T20:44:17.541" v="2549" actId="478"/>
          <ac:spMkLst>
            <pc:docMk/>
            <pc:sldMk cId="3782082519" sldId="265"/>
            <ac:spMk id="3" creationId="{883692FF-0424-E482-2817-86677FBB9EAC}"/>
          </ac:spMkLst>
        </pc:spChg>
        <pc:spChg chg="del">
          <ac:chgData name="Sean O Fithcheallaigh" userId="47659c31-a575-4792-8be3-61268c4ee0d6" providerId="ADAL" clId="{B7574C7C-3686-460F-9B9F-2A9122AA95F8}" dt="2024-02-25T20:44:18.437" v="2550" actId="478"/>
          <ac:spMkLst>
            <pc:docMk/>
            <pc:sldMk cId="3782082519" sldId="265"/>
            <ac:spMk id="4" creationId="{34DED446-234A-C834-8B07-E6D1D3AA7F65}"/>
          </ac:spMkLst>
        </pc:spChg>
        <pc:spChg chg="add del mod ord">
          <ac:chgData name="Sean O Fithcheallaigh" userId="47659c31-a575-4792-8be3-61268c4ee0d6" providerId="ADAL" clId="{B7574C7C-3686-460F-9B9F-2A9122AA95F8}" dt="2024-02-25T20:59:44.517" v="2733" actId="478"/>
          <ac:spMkLst>
            <pc:docMk/>
            <pc:sldMk cId="3782082519" sldId="265"/>
            <ac:spMk id="7" creationId="{3D6E6109-CA4B-8A9E-6839-BDB56B386AE5}"/>
          </ac:spMkLst>
        </pc:spChg>
        <pc:spChg chg="del">
          <ac:chgData name="Sean O Fithcheallaigh" userId="47659c31-a575-4792-8be3-61268c4ee0d6" providerId="ADAL" clId="{B7574C7C-3686-460F-9B9F-2A9122AA95F8}" dt="2024-02-21T13:47:50.211" v="2547" actId="478"/>
          <ac:spMkLst>
            <pc:docMk/>
            <pc:sldMk cId="3782082519" sldId="265"/>
            <ac:spMk id="8" creationId="{49616EDE-1929-BB49-E8B3-EA33C81C48CE}"/>
          </ac:spMkLst>
        </pc:spChg>
        <pc:spChg chg="del">
          <ac:chgData name="Sean O Fithcheallaigh" userId="47659c31-a575-4792-8be3-61268c4ee0d6" providerId="ADAL" clId="{B7574C7C-3686-460F-9B9F-2A9122AA95F8}" dt="2024-02-21T13:47:52.806" v="2548" actId="478"/>
          <ac:spMkLst>
            <pc:docMk/>
            <pc:sldMk cId="3782082519" sldId="265"/>
            <ac:spMk id="10" creationId="{2E011869-EC12-4DF2-2BF1-0C6545DACE4E}"/>
          </ac:spMkLst>
        </pc:spChg>
        <pc:spChg chg="del">
          <ac:chgData name="Sean O Fithcheallaigh" userId="47659c31-a575-4792-8be3-61268c4ee0d6" providerId="ADAL" clId="{B7574C7C-3686-460F-9B9F-2A9122AA95F8}" dt="2024-02-21T13:47:44.255" v="2545" actId="478"/>
          <ac:spMkLst>
            <pc:docMk/>
            <pc:sldMk cId="3782082519" sldId="265"/>
            <ac:spMk id="13" creationId="{9D4EFA77-B219-B3C7-6A7C-6F80AE811C7A}"/>
          </ac:spMkLst>
        </pc:spChg>
        <pc:spChg chg="del">
          <ac:chgData name="Sean O Fithcheallaigh" userId="47659c31-a575-4792-8be3-61268c4ee0d6" providerId="ADAL" clId="{B7574C7C-3686-460F-9B9F-2A9122AA95F8}" dt="2024-02-21T13:47:44.255" v="2545" actId="478"/>
          <ac:spMkLst>
            <pc:docMk/>
            <pc:sldMk cId="3782082519" sldId="265"/>
            <ac:spMk id="14" creationId="{2C444DD1-9238-12EF-908C-1794A1DF0440}"/>
          </ac:spMkLst>
        </pc:spChg>
        <pc:spChg chg="del">
          <ac:chgData name="Sean O Fithcheallaigh" userId="47659c31-a575-4792-8be3-61268c4ee0d6" providerId="ADAL" clId="{B7574C7C-3686-460F-9B9F-2A9122AA95F8}" dt="2024-02-21T13:47:44.255" v="2545" actId="478"/>
          <ac:spMkLst>
            <pc:docMk/>
            <pc:sldMk cId="3782082519" sldId="265"/>
            <ac:spMk id="15" creationId="{4508A9F1-BA5D-F7C2-A8DF-679565A2D5FF}"/>
          </ac:spMkLst>
        </pc:spChg>
        <pc:spChg chg="del">
          <ac:chgData name="Sean O Fithcheallaigh" userId="47659c31-a575-4792-8be3-61268c4ee0d6" providerId="ADAL" clId="{B7574C7C-3686-460F-9B9F-2A9122AA95F8}" dt="2024-02-21T13:47:44.255" v="2545" actId="478"/>
          <ac:spMkLst>
            <pc:docMk/>
            <pc:sldMk cId="3782082519" sldId="265"/>
            <ac:spMk id="16" creationId="{39FA9E42-CAFB-48E3-6C47-14712A0460E1}"/>
          </ac:spMkLst>
        </pc:spChg>
        <pc:spChg chg="del">
          <ac:chgData name="Sean O Fithcheallaigh" userId="47659c31-a575-4792-8be3-61268c4ee0d6" providerId="ADAL" clId="{B7574C7C-3686-460F-9B9F-2A9122AA95F8}" dt="2024-02-21T13:47:44.255" v="2545" actId="478"/>
          <ac:spMkLst>
            <pc:docMk/>
            <pc:sldMk cId="3782082519" sldId="265"/>
            <ac:spMk id="17" creationId="{D21578CC-15CC-92EC-7229-046D5C3CEE6A}"/>
          </ac:spMkLst>
        </pc:spChg>
        <pc:spChg chg="del">
          <ac:chgData name="Sean O Fithcheallaigh" userId="47659c31-a575-4792-8be3-61268c4ee0d6" providerId="ADAL" clId="{B7574C7C-3686-460F-9B9F-2A9122AA95F8}" dt="2024-02-21T13:47:44.255" v="2545" actId="478"/>
          <ac:spMkLst>
            <pc:docMk/>
            <pc:sldMk cId="3782082519" sldId="265"/>
            <ac:spMk id="18" creationId="{2BB441D9-104D-3543-0995-9785C504B36F}"/>
          </ac:spMkLst>
        </pc:spChg>
        <pc:spChg chg="del">
          <ac:chgData name="Sean O Fithcheallaigh" userId="47659c31-a575-4792-8be3-61268c4ee0d6" providerId="ADAL" clId="{B7574C7C-3686-460F-9B9F-2A9122AA95F8}" dt="2024-02-21T13:47:47.494" v="2546" actId="478"/>
          <ac:spMkLst>
            <pc:docMk/>
            <pc:sldMk cId="3782082519" sldId="265"/>
            <ac:spMk id="19" creationId="{6AC0E29E-2C9A-6E0C-3F63-C28C07190676}"/>
          </ac:spMkLst>
        </pc:spChg>
        <pc:picChg chg="add mod ord">
          <ac:chgData name="Sean O Fithcheallaigh" userId="47659c31-a575-4792-8be3-61268c4ee0d6" providerId="ADAL" clId="{B7574C7C-3686-460F-9B9F-2A9122AA95F8}" dt="2024-02-25T21:00:54.553" v="2771" actId="14100"/>
          <ac:picMkLst>
            <pc:docMk/>
            <pc:sldMk cId="3782082519" sldId="265"/>
            <ac:picMk id="6" creationId="{3392B3E4-AC63-EB8B-96D5-17FDDBE2504E}"/>
          </ac:picMkLst>
        </pc:picChg>
        <pc:cxnChg chg="add del">
          <ac:chgData name="Sean O Fithcheallaigh" userId="47659c31-a575-4792-8be3-61268c4ee0d6" providerId="ADAL" clId="{B7574C7C-3686-460F-9B9F-2A9122AA95F8}" dt="2024-03-01T12:12:06.719" v="4790" actId="478"/>
          <ac:cxnSpMkLst>
            <pc:docMk/>
            <pc:sldMk cId="3782082519" sldId="265"/>
            <ac:cxnSpMk id="7" creationId="{4E555686-663B-88A1-BB54-25F671CC518C}"/>
          </ac:cxnSpMkLst>
        </pc:cxnChg>
        <pc:cxnChg chg="add del mod">
          <ac:chgData name="Sean O Fithcheallaigh" userId="47659c31-a575-4792-8be3-61268c4ee0d6" providerId="ADAL" clId="{B7574C7C-3686-460F-9B9F-2A9122AA95F8}" dt="2024-03-01T12:12:08.041" v="4791" actId="478"/>
          <ac:cxnSpMkLst>
            <pc:docMk/>
            <pc:sldMk cId="3782082519" sldId="265"/>
            <ac:cxnSpMk id="8" creationId="{7908367A-3CB8-E6BA-E7C5-E24283B68140}"/>
          </ac:cxnSpMkLst>
        </pc:cxnChg>
      </pc:sldChg>
      <pc:sldChg chg="addSp delSp modSp new mod modClrScheme chgLayout">
        <pc:chgData name="Sean O Fithcheallaigh" userId="47659c31-a575-4792-8be3-61268c4ee0d6" providerId="ADAL" clId="{B7574C7C-3686-460F-9B9F-2A9122AA95F8}" dt="2024-03-01T13:35:43.920" v="5021" actId="20577"/>
        <pc:sldMkLst>
          <pc:docMk/>
          <pc:sldMk cId="3569103075" sldId="266"/>
        </pc:sldMkLst>
        <pc:spChg chg="del mod ord">
          <ac:chgData name="Sean O Fithcheallaigh" userId="47659c31-a575-4792-8be3-61268c4ee0d6" providerId="ADAL" clId="{B7574C7C-3686-460F-9B9F-2A9122AA95F8}" dt="2024-02-18T19:19:08.900" v="2276" actId="700"/>
          <ac:spMkLst>
            <pc:docMk/>
            <pc:sldMk cId="3569103075" sldId="266"/>
            <ac:spMk id="2" creationId="{58A0204D-35E3-6FD5-EA9E-669E4C135158}"/>
          </ac:spMkLst>
        </pc:spChg>
        <pc:spChg chg="del mod ord">
          <ac:chgData name="Sean O Fithcheallaigh" userId="47659c31-a575-4792-8be3-61268c4ee0d6" providerId="ADAL" clId="{B7574C7C-3686-460F-9B9F-2A9122AA95F8}" dt="2024-02-18T19:19:08.900" v="2276" actId="700"/>
          <ac:spMkLst>
            <pc:docMk/>
            <pc:sldMk cId="3569103075" sldId="266"/>
            <ac:spMk id="3" creationId="{4ACFB99E-B9F5-54A3-8557-98F72C48E0BE}"/>
          </ac:spMkLst>
        </pc:spChg>
        <pc:spChg chg="add mod ord">
          <ac:chgData name="Sean O Fithcheallaigh" userId="47659c31-a575-4792-8be3-61268c4ee0d6" providerId="ADAL" clId="{B7574C7C-3686-460F-9B9F-2A9122AA95F8}" dt="2024-03-01T13:35:43.920" v="5021" actId="20577"/>
          <ac:spMkLst>
            <pc:docMk/>
            <pc:sldMk cId="3569103075" sldId="266"/>
            <ac:spMk id="4" creationId="{508FEA84-3B56-F047-1C08-7BE2118BD8D1}"/>
          </ac:spMkLst>
        </pc:spChg>
        <pc:spChg chg="add mod ord">
          <ac:chgData name="Sean O Fithcheallaigh" userId="47659c31-a575-4792-8be3-61268c4ee0d6" providerId="ADAL" clId="{B7574C7C-3686-460F-9B9F-2A9122AA95F8}" dt="2024-02-18T19:19:08.900" v="2276" actId="700"/>
          <ac:spMkLst>
            <pc:docMk/>
            <pc:sldMk cId="3569103075" sldId="266"/>
            <ac:spMk id="5" creationId="{C4C0E46C-8317-9684-2C90-0F282F80E8C6}"/>
          </ac:spMkLst>
        </pc:spChg>
      </pc:sldChg>
      <pc:sldChg chg="addSp delSp modSp add del mod modShow">
        <pc:chgData name="Sean O Fithcheallaigh" userId="47659c31-a575-4792-8be3-61268c4ee0d6" providerId="ADAL" clId="{B7574C7C-3686-460F-9B9F-2A9122AA95F8}" dt="2024-03-01T11:56:45.333" v="4631" actId="2696"/>
        <pc:sldMkLst>
          <pc:docMk/>
          <pc:sldMk cId="788743055" sldId="267"/>
        </pc:sldMkLst>
        <pc:spChg chg="del mod">
          <ac:chgData name="Sean O Fithcheallaigh" userId="47659c31-a575-4792-8be3-61268c4ee0d6" providerId="ADAL" clId="{B7574C7C-3686-460F-9B9F-2A9122AA95F8}" dt="2024-02-25T20:55:12.344" v="2613" actId="478"/>
          <ac:spMkLst>
            <pc:docMk/>
            <pc:sldMk cId="788743055" sldId="267"/>
            <ac:spMk id="2" creationId="{31E878F4-4676-0EB5-3DD7-1EBC366A2B7F}"/>
          </ac:spMkLst>
        </pc:spChg>
        <pc:spChg chg="add mod">
          <ac:chgData name="Sean O Fithcheallaigh" userId="47659c31-a575-4792-8be3-61268c4ee0d6" providerId="ADAL" clId="{B7574C7C-3686-460F-9B9F-2A9122AA95F8}" dt="2024-03-01T10:11:20.204" v="3680" actId="14100"/>
          <ac:spMkLst>
            <pc:docMk/>
            <pc:sldMk cId="788743055" sldId="267"/>
            <ac:spMk id="2" creationId="{BD34AF3A-C8F3-E7A7-4AE2-EBEB9D3FC005}"/>
          </ac:spMkLst>
        </pc:spChg>
        <pc:spChg chg="add mod">
          <ac:chgData name="Sean O Fithcheallaigh" userId="47659c31-a575-4792-8be3-61268c4ee0d6" providerId="ADAL" clId="{B7574C7C-3686-460F-9B9F-2A9122AA95F8}" dt="2024-02-25T20:56:38.479" v="2633" actId="27636"/>
          <ac:spMkLst>
            <pc:docMk/>
            <pc:sldMk cId="788743055" sldId="267"/>
            <ac:spMk id="3" creationId="{F48022CB-9AA6-E5AB-13E3-835BF32A1988}"/>
          </ac:spMkLst>
        </pc:spChg>
        <pc:spChg chg="add del mod">
          <ac:chgData name="Sean O Fithcheallaigh" userId="47659c31-a575-4792-8be3-61268c4ee0d6" providerId="ADAL" clId="{B7574C7C-3686-460F-9B9F-2A9122AA95F8}" dt="2024-02-25T20:55:18.455" v="2615" actId="478"/>
          <ac:spMkLst>
            <pc:docMk/>
            <pc:sldMk cId="788743055" sldId="267"/>
            <ac:spMk id="6" creationId="{3FF19241-6E07-24DC-DB1A-B9D0D31C53E9}"/>
          </ac:spMkLst>
        </pc:spChg>
        <pc:spChg chg="add mod">
          <ac:chgData name="Sean O Fithcheallaigh" userId="47659c31-a575-4792-8be3-61268c4ee0d6" providerId="ADAL" clId="{B7574C7C-3686-460F-9B9F-2A9122AA95F8}" dt="2024-02-25T20:56:00.275" v="2626" actId="27636"/>
          <ac:spMkLst>
            <pc:docMk/>
            <pc:sldMk cId="788743055" sldId="267"/>
            <ac:spMk id="8" creationId="{4122F22F-CC6A-21A3-E65B-6D9079943A2F}"/>
          </ac:spMkLst>
        </pc:spChg>
        <pc:spChg chg="del">
          <ac:chgData name="Sean O Fithcheallaigh" userId="47659c31-a575-4792-8be3-61268c4ee0d6" providerId="ADAL" clId="{B7574C7C-3686-460F-9B9F-2A9122AA95F8}" dt="2024-02-18T22:43:15.694" v="2334" actId="478"/>
          <ac:spMkLst>
            <pc:docMk/>
            <pc:sldMk cId="788743055" sldId="267"/>
            <ac:spMk id="10" creationId="{EBD7B968-9147-3196-3B41-5DCD0408049E}"/>
          </ac:spMkLst>
        </pc:spChg>
        <pc:spChg chg="mod">
          <ac:chgData name="Sean O Fithcheallaigh" userId="47659c31-a575-4792-8be3-61268c4ee0d6" providerId="ADAL" clId="{B7574C7C-3686-460F-9B9F-2A9122AA95F8}" dt="2024-02-25T20:56:05.020" v="2627" actId="14100"/>
          <ac:spMkLst>
            <pc:docMk/>
            <pc:sldMk cId="788743055" sldId="267"/>
            <ac:spMk id="15" creationId="{67D2BD6C-5B3A-C5A0-94AC-D0ECC15EEFBC}"/>
          </ac:spMkLst>
        </pc:spChg>
        <pc:spChg chg="add mod">
          <ac:chgData name="Sean O Fithcheallaigh" userId="47659c31-a575-4792-8be3-61268c4ee0d6" providerId="ADAL" clId="{B7574C7C-3686-460F-9B9F-2A9122AA95F8}" dt="2024-03-01T10:13:27.536" v="3815" actId="20577"/>
          <ac:spMkLst>
            <pc:docMk/>
            <pc:sldMk cId="788743055" sldId="267"/>
            <ac:spMk id="21" creationId="{5BD5151D-D594-C1F0-736A-745862DF5828}"/>
          </ac:spMkLst>
        </pc:spChg>
        <pc:picChg chg="add del mod">
          <ac:chgData name="Sean O Fithcheallaigh" userId="47659c31-a575-4792-8be3-61268c4ee0d6" providerId="ADAL" clId="{B7574C7C-3686-460F-9B9F-2A9122AA95F8}" dt="2024-02-19T18:33:54.978" v="2530" actId="478"/>
          <ac:picMkLst>
            <pc:docMk/>
            <pc:sldMk cId="788743055" sldId="267"/>
            <ac:picMk id="4" creationId="{5B56D578-CB51-F8CE-5FB9-835BB51C03E6}"/>
          </ac:picMkLst>
        </pc:picChg>
        <pc:picChg chg="add del mod">
          <ac:chgData name="Sean O Fithcheallaigh" userId="47659c31-a575-4792-8be3-61268c4ee0d6" providerId="ADAL" clId="{B7574C7C-3686-460F-9B9F-2A9122AA95F8}" dt="2024-02-29T21:19:41.357" v="2823" actId="478"/>
          <ac:picMkLst>
            <pc:docMk/>
            <pc:sldMk cId="788743055" sldId="267"/>
            <ac:picMk id="4" creationId="{6C8FD7A2-9490-5CDD-B6FB-D1FA5CEEBFAB}"/>
          </ac:picMkLst>
        </pc:picChg>
        <pc:picChg chg="add del mod">
          <ac:chgData name="Sean O Fithcheallaigh" userId="47659c31-a575-4792-8be3-61268c4ee0d6" providerId="ADAL" clId="{B7574C7C-3686-460F-9B9F-2A9122AA95F8}" dt="2024-02-26T20:30:45.561" v="2804" actId="478"/>
          <ac:picMkLst>
            <pc:docMk/>
            <pc:sldMk cId="788743055" sldId="267"/>
            <ac:picMk id="5" creationId="{330CED38-880D-1A6E-F2F5-50E784ED0B71}"/>
          </ac:picMkLst>
        </pc:picChg>
        <pc:picChg chg="add mod">
          <ac:chgData name="Sean O Fithcheallaigh" userId="47659c31-a575-4792-8be3-61268c4ee0d6" providerId="ADAL" clId="{B7574C7C-3686-460F-9B9F-2A9122AA95F8}" dt="2024-03-01T09:20:57.859" v="3332" actId="1076"/>
          <ac:picMkLst>
            <pc:docMk/>
            <pc:sldMk cId="788743055" sldId="267"/>
            <ac:picMk id="5" creationId="{51F48AE8-C823-16D1-87BC-5F7EEC1A80B6}"/>
          </ac:picMkLst>
        </pc:picChg>
        <pc:picChg chg="del">
          <ac:chgData name="Sean O Fithcheallaigh" userId="47659c31-a575-4792-8be3-61268c4ee0d6" providerId="ADAL" clId="{B7574C7C-3686-460F-9B9F-2A9122AA95F8}" dt="2024-02-18T22:42:49.899" v="2329" actId="478"/>
          <ac:picMkLst>
            <pc:docMk/>
            <pc:sldMk cId="788743055" sldId="267"/>
            <ac:picMk id="11" creationId="{67D64EEE-BB37-E2DC-9FC5-A3328D7FC911}"/>
          </ac:picMkLst>
        </pc:picChg>
      </pc:sldChg>
      <pc:sldChg chg="addSp delSp modSp add del mod">
        <pc:chgData name="Sean O Fithcheallaigh" userId="47659c31-a575-4792-8be3-61268c4ee0d6" providerId="ADAL" clId="{B7574C7C-3686-460F-9B9F-2A9122AA95F8}" dt="2024-02-26T20:30:41.201" v="2803" actId="47"/>
        <pc:sldMkLst>
          <pc:docMk/>
          <pc:sldMk cId="3408599131" sldId="268"/>
        </pc:sldMkLst>
        <pc:spChg chg="del mod">
          <ac:chgData name="Sean O Fithcheallaigh" userId="47659c31-a575-4792-8be3-61268c4ee0d6" providerId="ADAL" clId="{B7574C7C-3686-460F-9B9F-2A9122AA95F8}" dt="2024-02-25T20:58:31.355" v="2695" actId="478"/>
          <ac:spMkLst>
            <pc:docMk/>
            <pc:sldMk cId="3408599131" sldId="268"/>
            <ac:spMk id="2" creationId="{1FD7FD30-CABE-80F9-096F-63AAA66F52B5}"/>
          </ac:spMkLst>
        </pc:spChg>
        <pc:spChg chg="add del mod">
          <ac:chgData name="Sean O Fithcheallaigh" userId="47659c31-a575-4792-8be3-61268c4ee0d6" providerId="ADAL" clId="{B7574C7C-3686-460F-9B9F-2A9122AA95F8}" dt="2024-02-25T20:59:09.682" v="2724" actId="478"/>
          <ac:spMkLst>
            <pc:docMk/>
            <pc:sldMk cId="3408599131" sldId="268"/>
            <ac:spMk id="4" creationId="{CF819D37-CC28-C997-B316-4DDC2A705BBF}"/>
          </ac:spMkLst>
        </pc:spChg>
        <pc:spChg chg="add del mod">
          <ac:chgData name="Sean O Fithcheallaigh" userId="47659c31-a575-4792-8be3-61268c4ee0d6" providerId="ADAL" clId="{B7574C7C-3686-460F-9B9F-2A9122AA95F8}" dt="2024-02-25T20:59:11.685" v="2725" actId="478"/>
          <ac:spMkLst>
            <pc:docMk/>
            <pc:sldMk cId="3408599131" sldId="268"/>
            <ac:spMk id="7" creationId="{6593DADC-E7CF-42DE-0ADB-18193877E327}"/>
          </ac:spMkLst>
        </pc:spChg>
        <pc:spChg chg="del">
          <ac:chgData name="Sean O Fithcheallaigh" userId="47659c31-a575-4792-8be3-61268c4ee0d6" providerId="ADAL" clId="{B7574C7C-3686-460F-9B9F-2A9122AA95F8}" dt="2024-02-18T22:47:58.766" v="2357" actId="478"/>
          <ac:spMkLst>
            <pc:docMk/>
            <pc:sldMk cId="3408599131" sldId="268"/>
            <ac:spMk id="8" creationId="{ECDC8963-F3CA-1767-4B50-D3AA031E3DD1}"/>
          </ac:spMkLst>
        </pc:spChg>
        <pc:spChg chg="add mod">
          <ac:chgData name="Sean O Fithcheallaigh" userId="47659c31-a575-4792-8be3-61268c4ee0d6" providerId="ADAL" clId="{B7574C7C-3686-460F-9B9F-2A9122AA95F8}" dt="2024-02-25T20:59:22.551" v="2730" actId="27636"/>
          <ac:spMkLst>
            <pc:docMk/>
            <pc:sldMk cId="3408599131" sldId="268"/>
            <ac:spMk id="8" creationId="{F81BE618-FCDB-5266-C293-407EFD814C8B}"/>
          </ac:spMkLst>
        </pc:spChg>
        <pc:spChg chg="mod">
          <ac:chgData name="Sean O Fithcheallaigh" userId="47659c31-a575-4792-8be3-61268c4ee0d6" providerId="ADAL" clId="{B7574C7C-3686-460F-9B9F-2A9122AA95F8}" dt="2024-02-25T20:58:18.681" v="2693" actId="14100"/>
          <ac:spMkLst>
            <pc:docMk/>
            <pc:sldMk cId="3408599131" sldId="268"/>
            <ac:spMk id="15" creationId="{4FC66C9B-35CF-0185-FDAA-B671BF099103}"/>
          </ac:spMkLst>
        </pc:spChg>
        <pc:spChg chg="add mod">
          <ac:chgData name="Sean O Fithcheallaigh" userId="47659c31-a575-4792-8be3-61268c4ee0d6" providerId="ADAL" clId="{B7574C7C-3686-460F-9B9F-2A9122AA95F8}" dt="2024-02-25T20:58:11.230" v="2691" actId="1076"/>
          <ac:spMkLst>
            <pc:docMk/>
            <pc:sldMk cId="3408599131" sldId="268"/>
            <ac:spMk id="19" creationId="{BECE7A34-9052-6E03-7A97-16BF03014EE1}"/>
          </ac:spMkLst>
        </pc:spChg>
        <pc:picChg chg="del">
          <ac:chgData name="Sean O Fithcheallaigh" userId="47659c31-a575-4792-8be3-61268c4ee0d6" providerId="ADAL" clId="{B7574C7C-3686-460F-9B9F-2A9122AA95F8}" dt="2024-02-18T22:47:54.990" v="2356" actId="478"/>
          <ac:picMkLst>
            <pc:docMk/>
            <pc:sldMk cId="3408599131" sldId="268"/>
            <ac:picMk id="4" creationId="{12015CF4-D7D8-79EE-6E57-27DB24F8A48D}"/>
          </ac:picMkLst>
        </pc:picChg>
        <pc:picChg chg="add del mod">
          <ac:chgData name="Sean O Fithcheallaigh" userId="47659c31-a575-4792-8be3-61268c4ee0d6" providerId="ADAL" clId="{B7574C7C-3686-460F-9B9F-2A9122AA95F8}" dt="2024-02-19T18:34:42.817" v="2537" actId="478"/>
          <ac:picMkLst>
            <pc:docMk/>
            <pc:sldMk cId="3408599131" sldId="268"/>
            <ac:picMk id="4" creationId="{F564CC6F-E1BB-7D18-F960-40635C6E8692}"/>
          </ac:picMkLst>
        </pc:picChg>
        <pc:picChg chg="add mod">
          <ac:chgData name="Sean O Fithcheallaigh" userId="47659c31-a575-4792-8be3-61268c4ee0d6" providerId="ADAL" clId="{B7574C7C-3686-460F-9B9F-2A9122AA95F8}" dt="2024-02-25T20:59:28.994" v="2731" actId="14100"/>
          <ac:picMkLst>
            <pc:docMk/>
            <pc:sldMk cId="3408599131" sldId="268"/>
            <ac:picMk id="6" creationId="{F92B1EA3-86C8-9D8D-6A8B-50BE3769FEB7}"/>
          </ac:picMkLst>
        </pc:picChg>
      </pc:sldChg>
      <pc:sldChg chg="modSp new del mod">
        <pc:chgData name="Sean O Fithcheallaigh" userId="47659c31-a575-4792-8be3-61268c4ee0d6" providerId="ADAL" clId="{B7574C7C-3686-460F-9B9F-2A9122AA95F8}" dt="2024-03-01T11:48:14.863" v="4604" actId="47"/>
        <pc:sldMkLst>
          <pc:docMk/>
          <pc:sldMk cId="2550028783" sldId="269"/>
        </pc:sldMkLst>
        <pc:spChg chg="mod">
          <ac:chgData name="Sean O Fithcheallaigh" userId="47659c31-a575-4792-8be3-61268c4ee0d6" providerId="ADAL" clId="{B7574C7C-3686-460F-9B9F-2A9122AA95F8}" dt="2024-02-19T17:20:50.929" v="2373" actId="20577"/>
          <ac:spMkLst>
            <pc:docMk/>
            <pc:sldMk cId="2550028783" sldId="269"/>
            <ac:spMk id="2" creationId="{17058185-E9E4-FA65-C4BE-A187A1D7107B}"/>
          </ac:spMkLst>
        </pc:spChg>
      </pc:sldChg>
      <pc:sldChg chg="addSp delSp modSp add mod ord">
        <pc:chgData name="Sean O Fithcheallaigh" userId="47659c31-a575-4792-8be3-61268c4ee0d6" providerId="ADAL" clId="{B7574C7C-3686-460F-9B9F-2A9122AA95F8}" dt="2024-03-01T13:02:20.733" v="4996" actId="27636"/>
        <pc:sldMkLst>
          <pc:docMk/>
          <pc:sldMk cId="1050643754" sldId="270"/>
        </pc:sldMkLst>
        <pc:spChg chg="mod">
          <ac:chgData name="Sean O Fithcheallaigh" userId="47659c31-a575-4792-8be3-61268c4ee0d6" providerId="ADAL" clId="{B7574C7C-3686-460F-9B9F-2A9122AA95F8}" dt="2024-03-01T13:02:20.733" v="4996" actId="27636"/>
          <ac:spMkLst>
            <pc:docMk/>
            <pc:sldMk cId="1050643754" sldId="270"/>
            <ac:spMk id="3" creationId="{546C1097-9E88-BBC4-17C5-E68E3FDD9D52}"/>
          </ac:spMkLst>
        </pc:spChg>
        <pc:spChg chg="mod">
          <ac:chgData name="Sean O Fithcheallaigh" userId="47659c31-a575-4792-8be3-61268c4ee0d6" providerId="ADAL" clId="{B7574C7C-3686-460F-9B9F-2A9122AA95F8}" dt="2024-03-01T10:58:36.232" v="4547" actId="1076"/>
          <ac:spMkLst>
            <pc:docMk/>
            <pc:sldMk cId="1050643754" sldId="270"/>
            <ac:spMk id="8" creationId="{6C0F12F4-24FC-492A-8834-CEBD26CB31E4}"/>
          </ac:spMkLst>
        </pc:spChg>
        <pc:spChg chg="mod">
          <ac:chgData name="Sean O Fithcheallaigh" userId="47659c31-a575-4792-8be3-61268c4ee0d6" providerId="ADAL" clId="{B7574C7C-3686-460F-9B9F-2A9122AA95F8}" dt="2024-03-01T10:58:42.354" v="4549" actId="1076"/>
          <ac:spMkLst>
            <pc:docMk/>
            <pc:sldMk cId="1050643754" sldId="270"/>
            <ac:spMk id="15" creationId="{A8E7C9D0-73CD-6E5F-4ED1-688BDA99F0C9}"/>
          </ac:spMkLst>
        </pc:spChg>
        <pc:picChg chg="add del mod">
          <ac:chgData name="Sean O Fithcheallaigh" userId="47659c31-a575-4792-8be3-61268c4ee0d6" providerId="ADAL" clId="{B7574C7C-3686-460F-9B9F-2A9122AA95F8}" dt="2024-03-01T11:47:38.207" v="4594" actId="478"/>
          <ac:picMkLst>
            <pc:docMk/>
            <pc:sldMk cId="1050643754" sldId="270"/>
            <ac:picMk id="4" creationId="{AF60555F-1F68-7CA3-55A9-7BBE9503217D}"/>
          </ac:picMkLst>
        </pc:picChg>
        <pc:picChg chg="add del mod">
          <ac:chgData name="Sean O Fithcheallaigh" userId="47659c31-a575-4792-8be3-61268c4ee0d6" providerId="ADAL" clId="{B7574C7C-3686-460F-9B9F-2A9122AA95F8}" dt="2024-02-29T21:38:17.657" v="2957" actId="478"/>
          <ac:picMkLst>
            <pc:docMk/>
            <pc:sldMk cId="1050643754" sldId="270"/>
            <ac:picMk id="4" creationId="{E71569E2-0665-CFE8-D52C-6E118F663240}"/>
          </ac:picMkLst>
        </pc:picChg>
        <pc:picChg chg="del">
          <ac:chgData name="Sean O Fithcheallaigh" userId="47659c31-a575-4792-8be3-61268c4ee0d6" providerId="ADAL" clId="{B7574C7C-3686-460F-9B9F-2A9122AA95F8}" dt="2024-02-29T21:35:38.194" v="2942" actId="478"/>
          <ac:picMkLst>
            <pc:docMk/>
            <pc:sldMk cId="1050643754" sldId="270"/>
            <ac:picMk id="5" creationId="{95285735-7D21-C89D-0CA0-C3ED266053E3}"/>
          </ac:picMkLst>
        </pc:picChg>
        <pc:picChg chg="add mod">
          <ac:chgData name="Sean O Fithcheallaigh" userId="47659c31-a575-4792-8be3-61268c4ee0d6" providerId="ADAL" clId="{B7574C7C-3686-460F-9B9F-2A9122AA95F8}" dt="2024-03-01T11:56:30.065" v="4630" actId="1076"/>
          <ac:picMkLst>
            <pc:docMk/>
            <pc:sldMk cId="1050643754" sldId="270"/>
            <ac:picMk id="6" creationId="{F9F984DD-124A-3185-0D2B-083A23F13092}"/>
          </ac:picMkLst>
        </pc:picChg>
        <pc:picChg chg="add del mod">
          <ac:chgData name="Sean O Fithcheallaigh" userId="47659c31-a575-4792-8be3-61268c4ee0d6" providerId="ADAL" clId="{B7574C7C-3686-460F-9B9F-2A9122AA95F8}" dt="2024-03-01T11:19:12.517" v="4550" actId="478"/>
          <ac:picMkLst>
            <pc:docMk/>
            <pc:sldMk cId="1050643754" sldId="270"/>
            <ac:picMk id="7" creationId="{5C93D92E-D605-444D-144C-ECE7253742D0}"/>
          </ac:picMkLst>
        </pc:picChg>
      </pc:sldChg>
      <pc:sldChg chg="addSp delSp modSp new del mod chgLayout">
        <pc:chgData name="Sean O Fithcheallaigh" userId="47659c31-a575-4792-8be3-61268c4ee0d6" providerId="ADAL" clId="{B7574C7C-3686-460F-9B9F-2A9122AA95F8}" dt="2024-02-19T17:58:21.190" v="2514" actId="2696"/>
        <pc:sldMkLst>
          <pc:docMk/>
          <pc:sldMk cId="3480506106" sldId="270"/>
        </pc:sldMkLst>
        <pc:spChg chg="del">
          <ac:chgData name="Sean O Fithcheallaigh" userId="47659c31-a575-4792-8be3-61268c4ee0d6" providerId="ADAL" clId="{B7574C7C-3686-460F-9B9F-2A9122AA95F8}" dt="2024-02-19T17:21:03.416" v="2375" actId="700"/>
          <ac:spMkLst>
            <pc:docMk/>
            <pc:sldMk cId="3480506106" sldId="270"/>
            <ac:spMk id="2" creationId="{C09E1CC4-5830-2FC9-E02C-5F6CE4DE745B}"/>
          </ac:spMkLst>
        </pc:spChg>
        <pc:spChg chg="del">
          <ac:chgData name="Sean O Fithcheallaigh" userId="47659c31-a575-4792-8be3-61268c4ee0d6" providerId="ADAL" clId="{B7574C7C-3686-460F-9B9F-2A9122AA95F8}" dt="2024-02-19T17:21:03.416" v="2375" actId="700"/>
          <ac:spMkLst>
            <pc:docMk/>
            <pc:sldMk cId="3480506106" sldId="270"/>
            <ac:spMk id="3" creationId="{CA39CA83-A003-68F8-81FF-92376FA2E8AE}"/>
          </ac:spMkLst>
        </pc:spChg>
        <pc:spChg chg="add mod ord">
          <ac:chgData name="Sean O Fithcheallaigh" userId="47659c31-a575-4792-8be3-61268c4ee0d6" providerId="ADAL" clId="{B7574C7C-3686-460F-9B9F-2A9122AA95F8}" dt="2024-02-19T17:24:29.822" v="2383" actId="20577"/>
          <ac:spMkLst>
            <pc:docMk/>
            <pc:sldMk cId="3480506106" sldId="270"/>
            <ac:spMk id="4" creationId="{DD8325DC-4CFF-36CF-00DB-5C92AD91E987}"/>
          </ac:spMkLst>
        </pc:spChg>
        <pc:spChg chg="add del mod ord">
          <ac:chgData name="Sean O Fithcheallaigh" userId="47659c31-a575-4792-8be3-61268c4ee0d6" providerId="ADAL" clId="{B7574C7C-3686-460F-9B9F-2A9122AA95F8}" dt="2024-02-19T17:24:15.875" v="2376" actId="478"/>
          <ac:spMkLst>
            <pc:docMk/>
            <pc:sldMk cId="3480506106" sldId="270"/>
            <ac:spMk id="5" creationId="{CFCF19CB-6D49-10EA-2F14-0CF837EA42B8}"/>
          </ac:spMkLst>
        </pc:spChg>
        <pc:spChg chg="add mod">
          <ac:chgData name="Sean O Fithcheallaigh" userId="47659c31-a575-4792-8be3-61268c4ee0d6" providerId="ADAL" clId="{B7574C7C-3686-460F-9B9F-2A9122AA95F8}" dt="2024-02-19T17:26:38.933" v="2480" actId="1076"/>
          <ac:spMkLst>
            <pc:docMk/>
            <pc:sldMk cId="3480506106" sldId="270"/>
            <ac:spMk id="6" creationId="{7476A7BC-65F3-83A2-8277-9206C20A27A9}"/>
          </ac:spMkLst>
        </pc:spChg>
        <pc:spChg chg="add mod">
          <ac:chgData name="Sean O Fithcheallaigh" userId="47659c31-a575-4792-8be3-61268c4ee0d6" providerId="ADAL" clId="{B7574C7C-3686-460F-9B9F-2A9122AA95F8}" dt="2024-02-19T17:30:31.580" v="2513" actId="20577"/>
          <ac:spMkLst>
            <pc:docMk/>
            <pc:sldMk cId="3480506106" sldId="270"/>
            <ac:spMk id="7" creationId="{C120372E-61A6-C062-A27C-DDD1EEBD1880}"/>
          </ac:spMkLst>
        </pc:spChg>
      </pc:sldChg>
      <pc:sldChg chg="addSp delSp modSp add mod">
        <pc:chgData name="Sean O Fithcheallaigh" userId="47659c31-a575-4792-8be3-61268c4ee0d6" providerId="ADAL" clId="{B7574C7C-3686-460F-9B9F-2A9122AA95F8}" dt="2024-03-01T13:05:33.112" v="5001" actId="1076"/>
        <pc:sldMkLst>
          <pc:docMk/>
          <pc:sldMk cId="1816625563" sldId="271"/>
        </pc:sldMkLst>
        <pc:spChg chg="add mod">
          <ac:chgData name="Sean O Fithcheallaigh" userId="47659c31-a575-4792-8be3-61268c4ee0d6" providerId="ADAL" clId="{B7574C7C-3686-460F-9B9F-2A9122AA95F8}" dt="2024-03-01T12:24:10.733" v="4980" actId="1076"/>
          <ac:spMkLst>
            <pc:docMk/>
            <pc:sldMk cId="1816625563" sldId="271"/>
            <ac:spMk id="2" creationId="{B9847C69-25BA-99FD-FCC1-4BFDD2148656}"/>
          </ac:spMkLst>
        </pc:spChg>
        <pc:spChg chg="mod">
          <ac:chgData name="Sean O Fithcheallaigh" userId="47659c31-a575-4792-8be3-61268c4ee0d6" providerId="ADAL" clId="{B7574C7C-3686-460F-9B9F-2A9122AA95F8}" dt="2024-03-01T13:02:14.656" v="4992" actId="27636"/>
          <ac:spMkLst>
            <pc:docMk/>
            <pc:sldMk cId="1816625563" sldId="271"/>
            <ac:spMk id="3" creationId="{2D54498E-2E1C-278F-44CE-3BFE5BB6C639}"/>
          </ac:spMkLst>
        </pc:spChg>
        <pc:spChg chg="add mod">
          <ac:chgData name="Sean O Fithcheallaigh" userId="47659c31-a575-4792-8be3-61268c4ee0d6" providerId="ADAL" clId="{B7574C7C-3686-460F-9B9F-2A9122AA95F8}" dt="2024-03-01T12:24:10.733" v="4980" actId="1076"/>
          <ac:spMkLst>
            <pc:docMk/>
            <pc:sldMk cId="1816625563" sldId="271"/>
            <ac:spMk id="5" creationId="{6E1994ED-ACC1-453C-1A15-90BADF438356}"/>
          </ac:spMkLst>
        </pc:spChg>
        <pc:spChg chg="add del mod">
          <ac:chgData name="Sean O Fithcheallaigh" userId="47659c31-a575-4792-8be3-61268c4ee0d6" providerId="ADAL" clId="{B7574C7C-3686-460F-9B9F-2A9122AA95F8}" dt="2024-03-01T10:23:01.860" v="4047" actId="478"/>
          <ac:spMkLst>
            <pc:docMk/>
            <pc:sldMk cId="1816625563" sldId="271"/>
            <ac:spMk id="6" creationId="{7C76B56D-98DC-21BD-0847-50F80FF8D29B}"/>
          </ac:spMkLst>
        </pc:spChg>
        <pc:spChg chg="add mod">
          <ac:chgData name="Sean O Fithcheallaigh" userId="47659c31-a575-4792-8be3-61268c4ee0d6" providerId="ADAL" clId="{B7574C7C-3686-460F-9B9F-2A9122AA95F8}" dt="2024-03-01T13:05:33.112" v="5001" actId="1076"/>
          <ac:spMkLst>
            <pc:docMk/>
            <pc:sldMk cId="1816625563" sldId="271"/>
            <ac:spMk id="7" creationId="{039AACAB-F6C4-B140-A2D7-9F1C1AE826D6}"/>
          </ac:spMkLst>
        </pc:spChg>
        <pc:spChg chg="mod">
          <ac:chgData name="Sean O Fithcheallaigh" userId="47659c31-a575-4792-8be3-61268c4ee0d6" providerId="ADAL" clId="{B7574C7C-3686-460F-9B9F-2A9122AA95F8}" dt="2024-03-01T11:52:40.755" v="4629" actId="113"/>
          <ac:spMkLst>
            <pc:docMk/>
            <pc:sldMk cId="1816625563" sldId="271"/>
            <ac:spMk id="8" creationId="{75270068-906F-74E3-DED9-9B74726E881F}"/>
          </ac:spMkLst>
        </pc:spChg>
        <pc:spChg chg="add mod">
          <ac:chgData name="Sean O Fithcheallaigh" userId="47659c31-a575-4792-8be3-61268c4ee0d6" providerId="ADAL" clId="{B7574C7C-3686-460F-9B9F-2A9122AA95F8}" dt="2024-03-01T13:05:33.112" v="5001" actId="1076"/>
          <ac:spMkLst>
            <pc:docMk/>
            <pc:sldMk cId="1816625563" sldId="271"/>
            <ac:spMk id="9" creationId="{2AA988B1-CDDF-5E2E-AD41-60F6E6F1B80F}"/>
          </ac:spMkLst>
        </pc:spChg>
        <pc:spChg chg="add mod">
          <ac:chgData name="Sean O Fithcheallaigh" userId="47659c31-a575-4792-8be3-61268c4ee0d6" providerId="ADAL" clId="{B7574C7C-3686-460F-9B9F-2A9122AA95F8}" dt="2024-03-01T13:05:21.759" v="4999" actId="1076"/>
          <ac:spMkLst>
            <pc:docMk/>
            <pc:sldMk cId="1816625563" sldId="271"/>
            <ac:spMk id="10" creationId="{33F4C7AC-8235-3542-1B93-B5263AE0BD4B}"/>
          </ac:spMkLst>
        </pc:spChg>
        <pc:spChg chg="add mod">
          <ac:chgData name="Sean O Fithcheallaigh" userId="47659c31-a575-4792-8be3-61268c4ee0d6" providerId="ADAL" clId="{B7574C7C-3686-460F-9B9F-2A9122AA95F8}" dt="2024-03-01T13:05:25.768" v="5000" actId="1076"/>
          <ac:spMkLst>
            <pc:docMk/>
            <pc:sldMk cId="1816625563" sldId="271"/>
            <ac:spMk id="11" creationId="{125072F5-A7EF-09C3-F2CF-8A98038B404C}"/>
          </ac:spMkLst>
        </pc:spChg>
        <pc:spChg chg="add mod">
          <ac:chgData name="Sean O Fithcheallaigh" userId="47659c31-a575-4792-8be3-61268c4ee0d6" providerId="ADAL" clId="{B7574C7C-3686-460F-9B9F-2A9122AA95F8}" dt="2024-03-01T11:42:02.137" v="4587" actId="1076"/>
          <ac:spMkLst>
            <pc:docMk/>
            <pc:sldMk cId="1816625563" sldId="271"/>
            <ac:spMk id="12" creationId="{2BEBB406-4EE1-7F49-CB20-FCFCE9109217}"/>
          </ac:spMkLst>
        </pc:spChg>
        <pc:spChg chg="add mod">
          <ac:chgData name="Sean O Fithcheallaigh" userId="47659c31-a575-4792-8be3-61268c4ee0d6" providerId="ADAL" clId="{B7574C7C-3686-460F-9B9F-2A9122AA95F8}" dt="2024-03-01T11:42:02.137" v="4587" actId="1076"/>
          <ac:spMkLst>
            <pc:docMk/>
            <pc:sldMk cId="1816625563" sldId="271"/>
            <ac:spMk id="13" creationId="{80FEACFC-4BB9-106A-CC00-790D011DCE97}"/>
          </ac:spMkLst>
        </pc:spChg>
        <pc:spChg chg="add mod">
          <ac:chgData name="Sean O Fithcheallaigh" userId="47659c31-a575-4792-8be3-61268c4ee0d6" providerId="ADAL" clId="{B7574C7C-3686-460F-9B9F-2A9122AA95F8}" dt="2024-03-01T12:24:10.733" v="4980" actId="1076"/>
          <ac:spMkLst>
            <pc:docMk/>
            <pc:sldMk cId="1816625563" sldId="271"/>
            <ac:spMk id="14" creationId="{116A4A6C-0422-0C8E-572D-AFCC1761F459}"/>
          </ac:spMkLst>
        </pc:spChg>
        <pc:spChg chg="mod">
          <ac:chgData name="Sean O Fithcheallaigh" userId="47659c31-a575-4792-8be3-61268c4ee0d6" providerId="ADAL" clId="{B7574C7C-3686-460F-9B9F-2A9122AA95F8}" dt="2024-03-01T10:56:45.479" v="4419" actId="1076"/>
          <ac:spMkLst>
            <pc:docMk/>
            <pc:sldMk cId="1816625563" sldId="271"/>
            <ac:spMk id="15" creationId="{A4606749-4EEB-B3B0-5952-FBE065DCB761}"/>
          </ac:spMkLst>
        </pc:spChg>
        <pc:spChg chg="add mod">
          <ac:chgData name="Sean O Fithcheallaigh" userId="47659c31-a575-4792-8be3-61268c4ee0d6" providerId="ADAL" clId="{B7574C7C-3686-460F-9B9F-2A9122AA95F8}" dt="2024-03-01T12:24:10.733" v="4980" actId="1076"/>
          <ac:spMkLst>
            <pc:docMk/>
            <pc:sldMk cId="1816625563" sldId="271"/>
            <ac:spMk id="16" creationId="{3C7DAFD1-7AEB-441A-B531-99FF572A3B97}"/>
          </ac:spMkLst>
        </pc:spChg>
        <pc:picChg chg="del mod">
          <ac:chgData name="Sean O Fithcheallaigh" userId="47659c31-a575-4792-8be3-61268c4ee0d6" providerId="ADAL" clId="{B7574C7C-3686-460F-9B9F-2A9122AA95F8}" dt="2024-03-01T13:01:40.085" v="4981" actId="478"/>
          <ac:picMkLst>
            <pc:docMk/>
            <pc:sldMk cId="1816625563" sldId="271"/>
            <ac:picMk id="4" creationId="{52BE103E-19D1-4D2A-5327-9DFA22AD801C}"/>
          </ac:picMkLst>
        </pc:picChg>
        <pc:picChg chg="add del mod">
          <ac:chgData name="Sean O Fithcheallaigh" userId="47659c31-a575-4792-8be3-61268c4ee0d6" providerId="ADAL" clId="{B7574C7C-3686-460F-9B9F-2A9122AA95F8}" dt="2024-02-29T21:37:58.704" v="2956" actId="478"/>
          <ac:picMkLst>
            <pc:docMk/>
            <pc:sldMk cId="1816625563" sldId="271"/>
            <ac:picMk id="5" creationId="{6D35CE97-1085-FE36-C16D-0560DE2CF67B}"/>
          </ac:picMkLst>
        </pc:picChg>
        <pc:picChg chg="add mod">
          <ac:chgData name="Sean O Fithcheallaigh" userId="47659c31-a575-4792-8be3-61268c4ee0d6" providerId="ADAL" clId="{B7574C7C-3686-460F-9B9F-2A9122AA95F8}" dt="2024-03-01T13:02:06.015" v="4988" actId="1076"/>
          <ac:picMkLst>
            <pc:docMk/>
            <pc:sldMk cId="1816625563" sldId="271"/>
            <ac:picMk id="20" creationId="{2739967D-8659-6E7B-E8F0-B9F05B82D844}"/>
          </ac:picMkLst>
        </pc:picChg>
      </pc:sldChg>
      <pc:sldChg chg="addSp delSp modSp new del mod">
        <pc:chgData name="Sean O Fithcheallaigh" userId="47659c31-a575-4792-8be3-61268c4ee0d6" providerId="ADAL" clId="{B7574C7C-3686-460F-9B9F-2A9122AA95F8}" dt="2024-03-01T10:46:14.268" v="4412" actId="2696"/>
        <pc:sldMkLst>
          <pc:docMk/>
          <pc:sldMk cId="1026439507" sldId="272"/>
        </pc:sldMkLst>
        <pc:spChg chg="mod">
          <ac:chgData name="Sean O Fithcheallaigh" userId="47659c31-a575-4792-8be3-61268c4ee0d6" providerId="ADAL" clId="{B7574C7C-3686-460F-9B9F-2A9122AA95F8}" dt="2024-03-01T10:45:30.466" v="4401" actId="20577"/>
          <ac:spMkLst>
            <pc:docMk/>
            <pc:sldMk cId="1026439507" sldId="272"/>
            <ac:spMk id="2" creationId="{3718594A-E618-1E34-88BE-5D110F0121DA}"/>
          </ac:spMkLst>
        </pc:spChg>
        <pc:spChg chg="del">
          <ac:chgData name="Sean O Fithcheallaigh" userId="47659c31-a575-4792-8be3-61268c4ee0d6" providerId="ADAL" clId="{B7574C7C-3686-460F-9B9F-2A9122AA95F8}" dt="2024-03-01T10:45:44.719" v="4402" actId="3680"/>
          <ac:spMkLst>
            <pc:docMk/>
            <pc:sldMk cId="1026439507" sldId="272"/>
            <ac:spMk id="3" creationId="{EEFF6C59-0EEA-9083-3EFD-A9DAE4CFE54C}"/>
          </ac:spMkLst>
        </pc:spChg>
        <pc:spChg chg="add del mod">
          <ac:chgData name="Sean O Fithcheallaigh" userId="47659c31-a575-4792-8be3-61268c4ee0d6" providerId="ADAL" clId="{B7574C7C-3686-460F-9B9F-2A9122AA95F8}" dt="2024-03-01T10:45:54.790" v="4404" actId="3680"/>
          <ac:spMkLst>
            <pc:docMk/>
            <pc:sldMk cId="1026439507" sldId="272"/>
            <ac:spMk id="6" creationId="{689A3422-175E-248D-3980-A1CC9CAB8577}"/>
          </ac:spMkLst>
        </pc:spChg>
        <pc:graphicFrameChg chg="add del mod ord modGraphic">
          <ac:chgData name="Sean O Fithcheallaigh" userId="47659c31-a575-4792-8be3-61268c4ee0d6" providerId="ADAL" clId="{B7574C7C-3686-460F-9B9F-2A9122AA95F8}" dt="2024-03-01T10:45:48.646" v="4403" actId="478"/>
          <ac:graphicFrameMkLst>
            <pc:docMk/>
            <pc:sldMk cId="1026439507" sldId="272"/>
            <ac:graphicFrameMk id="4" creationId="{B5BC0B6A-0926-B9D2-E165-6614C4FEECE6}"/>
          </ac:graphicFrameMkLst>
        </pc:graphicFrameChg>
        <pc:graphicFrameChg chg="add mod ord modGraphic">
          <ac:chgData name="Sean O Fithcheallaigh" userId="47659c31-a575-4792-8be3-61268c4ee0d6" providerId="ADAL" clId="{B7574C7C-3686-460F-9B9F-2A9122AA95F8}" dt="2024-03-01T10:46:00.237" v="4411" actId="20577"/>
          <ac:graphicFrameMkLst>
            <pc:docMk/>
            <pc:sldMk cId="1026439507" sldId="272"/>
            <ac:graphicFrameMk id="7" creationId="{488429F6-FC39-2FCE-4DAA-C06E4E9085EF}"/>
          </ac:graphicFrameMkLst>
        </pc:graphicFrameChg>
      </pc:sldChg>
      <pc:sldChg chg="modSp add mod ord">
        <pc:chgData name="Sean O Fithcheallaigh" userId="47659c31-a575-4792-8be3-61268c4ee0d6" providerId="ADAL" clId="{B7574C7C-3686-460F-9B9F-2A9122AA95F8}" dt="2024-03-01T12:01:17.192" v="4758" actId="20577"/>
        <pc:sldMkLst>
          <pc:docMk/>
          <pc:sldMk cId="2456818696" sldId="272"/>
        </pc:sldMkLst>
        <pc:spChg chg="mod">
          <ac:chgData name="Sean O Fithcheallaigh" userId="47659c31-a575-4792-8be3-61268c4ee0d6" providerId="ADAL" clId="{B7574C7C-3686-460F-9B9F-2A9122AA95F8}" dt="2024-03-01T12:01:17.192" v="4758" actId="20577"/>
          <ac:spMkLst>
            <pc:docMk/>
            <pc:sldMk cId="2456818696" sldId="272"/>
            <ac:spMk id="4" creationId="{7BA22027-27B1-D9EB-8EFB-ADC3ECCC5B0A}"/>
          </ac:spMkLst>
        </pc:spChg>
      </pc:sldChg>
      <pc:sldChg chg="addSp delSp modSp add del mod">
        <pc:chgData name="Sean O Fithcheallaigh" userId="47659c31-a575-4792-8be3-61268c4ee0d6" providerId="ADAL" clId="{B7574C7C-3686-460F-9B9F-2A9122AA95F8}" dt="2024-03-01T12:11:22.862" v="4776" actId="47"/>
        <pc:sldMkLst>
          <pc:docMk/>
          <pc:sldMk cId="2099883357" sldId="273"/>
        </pc:sldMkLst>
        <pc:picChg chg="del">
          <ac:chgData name="Sean O Fithcheallaigh" userId="47659c31-a575-4792-8be3-61268c4ee0d6" providerId="ADAL" clId="{B7574C7C-3686-460F-9B9F-2A9122AA95F8}" dt="2024-03-01T12:09:44.648" v="4760" actId="478"/>
          <ac:picMkLst>
            <pc:docMk/>
            <pc:sldMk cId="2099883357" sldId="273"/>
            <ac:picMk id="6" creationId="{5D312293-E0B2-728C-1765-1ED3ABEB6D51}"/>
          </ac:picMkLst>
        </pc:picChg>
        <pc:picChg chg="add mod">
          <ac:chgData name="Sean O Fithcheallaigh" userId="47659c31-a575-4792-8be3-61268c4ee0d6" providerId="ADAL" clId="{B7574C7C-3686-460F-9B9F-2A9122AA95F8}" dt="2024-03-01T12:10:49.849" v="4771" actId="1076"/>
          <ac:picMkLst>
            <pc:docMk/>
            <pc:sldMk cId="2099883357" sldId="273"/>
            <ac:picMk id="7" creationId="{6B16B959-E4A3-849F-7F70-B7166F7CB672}"/>
          </ac:picMkLst>
        </pc:picChg>
      </pc:sldChg>
      <pc:sldChg chg="addSp delSp modSp add mod">
        <pc:chgData name="Sean O Fithcheallaigh" userId="47659c31-a575-4792-8be3-61268c4ee0d6" providerId="ADAL" clId="{B7574C7C-3686-460F-9B9F-2A9122AA95F8}" dt="2024-03-01T12:15:36.448" v="4948" actId="14100"/>
        <pc:sldMkLst>
          <pc:docMk/>
          <pc:sldMk cId="3914633024" sldId="273"/>
        </pc:sldMkLst>
        <pc:picChg chg="del">
          <ac:chgData name="Sean O Fithcheallaigh" userId="47659c31-a575-4792-8be3-61268c4ee0d6" providerId="ADAL" clId="{B7574C7C-3686-460F-9B9F-2A9122AA95F8}" dt="2024-03-01T12:11:28.535" v="4778" actId="478"/>
          <ac:picMkLst>
            <pc:docMk/>
            <pc:sldMk cId="3914633024" sldId="273"/>
            <ac:picMk id="6" creationId="{835B86B4-23D6-A9D9-457A-18029F9DB9E4}"/>
          </ac:picMkLst>
        </pc:picChg>
        <pc:picChg chg="add del mod">
          <ac:chgData name="Sean O Fithcheallaigh" userId="47659c31-a575-4792-8be3-61268c4ee0d6" providerId="ADAL" clId="{B7574C7C-3686-460F-9B9F-2A9122AA95F8}" dt="2024-03-01T12:14:59.107" v="4945" actId="478"/>
          <ac:picMkLst>
            <pc:docMk/>
            <pc:sldMk cId="3914633024" sldId="273"/>
            <ac:picMk id="9" creationId="{58F00289-DF2D-4AE4-63F3-8C31DAFACEE8}"/>
          </ac:picMkLst>
        </pc:picChg>
        <pc:picChg chg="add mod">
          <ac:chgData name="Sean O Fithcheallaigh" userId="47659c31-a575-4792-8be3-61268c4ee0d6" providerId="ADAL" clId="{B7574C7C-3686-460F-9B9F-2A9122AA95F8}" dt="2024-03-01T12:15:36.448" v="4948" actId="14100"/>
          <ac:picMkLst>
            <pc:docMk/>
            <pc:sldMk cId="3914633024" sldId="273"/>
            <ac:picMk id="11" creationId="{3561B25C-7FAB-0B23-A884-D09827853F02}"/>
          </ac:picMkLst>
        </pc:picChg>
        <pc:cxnChg chg="del">
          <ac:chgData name="Sean O Fithcheallaigh" userId="47659c31-a575-4792-8be3-61268c4ee0d6" providerId="ADAL" clId="{B7574C7C-3686-460F-9B9F-2A9122AA95F8}" dt="2024-03-01T12:12:24.309" v="4795" actId="478"/>
          <ac:cxnSpMkLst>
            <pc:docMk/>
            <pc:sldMk cId="3914633024" sldId="273"/>
            <ac:cxnSpMk id="7" creationId="{24B8AC16-1488-3FB6-8B67-8B72F784E874}"/>
          </ac:cxnSpMkLst>
        </pc:cxnChg>
        <pc:cxnChg chg="del">
          <ac:chgData name="Sean O Fithcheallaigh" userId="47659c31-a575-4792-8be3-61268c4ee0d6" providerId="ADAL" clId="{B7574C7C-3686-460F-9B9F-2A9122AA95F8}" dt="2024-03-01T12:12:11.935" v="4792" actId="478"/>
          <ac:cxnSpMkLst>
            <pc:docMk/>
            <pc:sldMk cId="3914633024" sldId="273"/>
            <ac:cxnSpMk id="8" creationId="{353F2097-FDB3-0AE4-EC65-8E622B4DA206}"/>
          </ac:cxnSpMkLst>
        </pc:cxnChg>
      </pc:sldChg>
      <pc:sldChg chg="modSp add mod ord">
        <pc:chgData name="Sean O Fithcheallaigh" userId="47659c31-a575-4792-8be3-61268c4ee0d6" providerId="ADAL" clId="{B7574C7C-3686-460F-9B9F-2A9122AA95F8}" dt="2024-03-01T12:17:26.597" v="4977" actId="20577"/>
        <pc:sldMkLst>
          <pc:docMk/>
          <pc:sldMk cId="514336153" sldId="274"/>
        </pc:sldMkLst>
        <pc:spChg chg="mod">
          <ac:chgData name="Sean O Fithcheallaigh" userId="47659c31-a575-4792-8be3-61268c4ee0d6" providerId="ADAL" clId="{B7574C7C-3686-460F-9B9F-2A9122AA95F8}" dt="2024-03-01T12:17:26.597" v="4977" actId="20577"/>
          <ac:spMkLst>
            <pc:docMk/>
            <pc:sldMk cId="514336153" sldId="274"/>
            <ac:spMk id="4" creationId="{8556B55C-8D4A-A20E-7877-C41CBC01F12E}"/>
          </ac:spMkLst>
        </pc:spChg>
      </pc:sldChg>
      <pc:sldChg chg="new del">
        <pc:chgData name="Sean O Fithcheallaigh" userId="47659c31-a575-4792-8be3-61268c4ee0d6" providerId="ADAL" clId="{B7574C7C-3686-460F-9B9F-2A9122AA95F8}" dt="2024-03-01T12:20:12.161" v="4979" actId="47"/>
        <pc:sldMkLst>
          <pc:docMk/>
          <pc:sldMk cId="844995378" sldId="275"/>
        </pc:sldMkLst>
      </pc:sldChg>
      <pc:sldChg chg="modSp new mod">
        <pc:chgData name="Sean O Fithcheallaigh" userId="47659c31-a575-4792-8be3-61268c4ee0d6" providerId="ADAL" clId="{B7574C7C-3686-460F-9B9F-2A9122AA95F8}" dt="2024-03-01T13:45:38.718" v="5655" actId="20577"/>
        <pc:sldMkLst>
          <pc:docMk/>
          <pc:sldMk cId="3459907314" sldId="275"/>
        </pc:sldMkLst>
        <pc:spChg chg="mod">
          <ac:chgData name="Sean O Fithcheallaigh" userId="47659c31-a575-4792-8be3-61268c4ee0d6" providerId="ADAL" clId="{B7574C7C-3686-460F-9B9F-2A9122AA95F8}" dt="2024-03-01T13:38:30.860" v="5082" actId="27636"/>
          <ac:spMkLst>
            <pc:docMk/>
            <pc:sldMk cId="3459907314" sldId="275"/>
            <ac:spMk id="2" creationId="{A6DC92E0-C040-20C4-FBEE-76F4DB5A724E}"/>
          </ac:spMkLst>
        </pc:spChg>
        <pc:spChg chg="mod">
          <ac:chgData name="Sean O Fithcheallaigh" userId="47659c31-a575-4792-8be3-61268c4ee0d6" providerId="ADAL" clId="{B7574C7C-3686-460F-9B9F-2A9122AA95F8}" dt="2024-03-01T13:45:38.718" v="5655" actId="20577"/>
          <ac:spMkLst>
            <pc:docMk/>
            <pc:sldMk cId="3459907314" sldId="275"/>
            <ac:spMk id="3" creationId="{B566B4D7-CD65-FAB6-32EC-53E83623013D}"/>
          </ac:spMkLst>
        </pc:spChg>
      </pc:sldChg>
      <pc:sldMasterChg chg="modSp mod setBg modSldLayout">
        <pc:chgData name="Sean O Fithcheallaigh" userId="47659c31-a575-4792-8be3-61268c4ee0d6" providerId="ADAL" clId="{B7574C7C-3686-460F-9B9F-2A9122AA95F8}" dt="2024-02-25T21:07:13.962" v="2790"/>
        <pc:sldMasterMkLst>
          <pc:docMk/>
          <pc:sldMasterMk cId="2989193502" sldId="2147483884"/>
        </pc:sldMasterMkLst>
        <pc:spChg chg="mod">
          <ac:chgData name="Sean O Fithcheallaigh" userId="47659c31-a575-4792-8be3-61268c4ee0d6" providerId="ADAL" clId="{B7574C7C-3686-460F-9B9F-2A9122AA95F8}" dt="2024-02-25T20:53:35.268" v="2590" actId="14100"/>
          <ac:spMkLst>
            <pc:docMk/>
            <pc:sldMasterMk cId="2989193502" sldId="2147483884"/>
            <ac:spMk id="2" creationId="{00000000-0000-0000-0000-000000000000}"/>
          </ac:spMkLst>
        </pc:spChg>
        <pc:spChg chg="mod">
          <ac:chgData name="Sean O Fithcheallaigh" userId="47659c31-a575-4792-8be3-61268c4ee0d6" providerId="ADAL" clId="{B7574C7C-3686-460F-9B9F-2A9122AA95F8}" dt="2024-02-25T20:53:29.924" v="2589" actId="14100"/>
          <ac:spMkLst>
            <pc:docMk/>
            <pc:sldMasterMk cId="2989193502" sldId="2147483884"/>
            <ac:spMk id="3" creationId="{00000000-0000-0000-0000-000000000000}"/>
          </ac:spMkLst>
        </pc:spChg>
        <pc:cxnChg chg="mod">
          <ac:chgData name="Sean O Fithcheallaigh" userId="47659c31-a575-4792-8be3-61268c4ee0d6" providerId="ADAL" clId="{B7574C7C-3686-460F-9B9F-2A9122AA95F8}" dt="2024-02-25T20:53:24.878" v="2588" actId="1076"/>
          <ac:cxnSpMkLst>
            <pc:docMk/>
            <pc:sldMasterMk cId="2989193502" sldId="2147483884"/>
            <ac:cxnSpMk id="10" creationId="{00000000-0000-0000-0000-000000000000}"/>
          </ac:cxnSpMkLst>
        </pc:cxnChg>
        <pc:sldLayoutChg chg="setBg">
          <pc:chgData name="Sean O Fithcheallaigh" userId="47659c31-a575-4792-8be3-61268c4ee0d6" providerId="ADAL" clId="{B7574C7C-3686-460F-9B9F-2A9122AA95F8}" dt="2024-02-25T21:07:13.962" v="2790"/>
          <pc:sldLayoutMkLst>
            <pc:docMk/>
            <pc:sldMasterMk cId="2989193502" sldId="2147483884"/>
            <pc:sldLayoutMk cId="1032340772" sldId="2147483885"/>
          </pc:sldLayoutMkLst>
        </pc:sldLayoutChg>
        <pc:sldLayoutChg chg="addSp delSp modSp mod setBg">
          <pc:chgData name="Sean O Fithcheallaigh" userId="47659c31-a575-4792-8be3-61268c4ee0d6" providerId="ADAL" clId="{B7574C7C-3686-460F-9B9F-2A9122AA95F8}" dt="2024-02-25T21:07:13.962" v="2790"/>
          <pc:sldLayoutMkLst>
            <pc:docMk/>
            <pc:sldMasterMk cId="2989193502" sldId="2147483884"/>
            <pc:sldLayoutMk cId="2634379243" sldId="2147483886"/>
          </pc:sldLayoutMkLst>
          <pc:spChg chg="mod">
            <ac:chgData name="Sean O Fithcheallaigh" userId="47659c31-a575-4792-8be3-61268c4ee0d6" providerId="ADAL" clId="{B7574C7C-3686-460F-9B9F-2A9122AA95F8}" dt="2024-02-25T21:02:07.995" v="2772" actId="14100"/>
            <ac:spMkLst>
              <pc:docMk/>
              <pc:sldMasterMk cId="2989193502" sldId="2147483884"/>
              <pc:sldLayoutMk cId="2634379243" sldId="2147483886"/>
              <ac:spMk id="2" creationId="{00000000-0000-0000-0000-000000000000}"/>
            </ac:spMkLst>
          </pc:spChg>
          <pc:spChg chg="mod">
            <ac:chgData name="Sean O Fithcheallaigh" userId="47659c31-a575-4792-8be3-61268c4ee0d6" providerId="ADAL" clId="{B7574C7C-3686-460F-9B9F-2A9122AA95F8}" dt="2024-02-25T21:02:12.752" v="2773" actId="14100"/>
            <ac:spMkLst>
              <pc:docMk/>
              <pc:sldMasterMk cId="2989193502" sldId="2147483884"/>
              <pc:sldLayoutMk cId="2634379243" sldId="2147483886"/>
              <ac:spMk id="3" creationId="{00000000-0000-0000-0000-000000000000}"/>
            </ac:spMkLst>
          </pc:spChg>
          <pc:spChg chg="del">
            <ac:chgData name="Sean O Fithcheallaigh" userId="47659c31-a575-4792-8be3-61268c4ee0d6" providerId="ADAL" clId="{B7574C7C-3686-460F-9B9F-2A9122AA95F8}" dt="2024-02-25T20:48:42.690" v="2585"/>
            <ac:spMkLst>
              <pc:docMk/>
              <pc:sldMasterMk cId="2989193502" sldId="2147483884"/>
              <pc:sldLayoutMk cId="2634379243" sldId="2147483886"/>
              <ac:spMk id="4" creationId="{00000000-0000-0000-0000-000000000000}"/>
            </ac:spMkLst>
          </pc:spChg>
          <pc:spChg chg="del">
            <ac:chgData name="Sean O Fithcheallaigh" userId="47659c31-a575-4792-8be3-61268c4ee0d6" providerId="ADAL" clId="{B7574C7C-3686-460F-9B9F-2A9122AA95F8}" dt="2024-02-25T20:48:42.690" v="2585"/>
            <ac:spMkLst>
              <pc:docMk/>
              <pc:sldMasterMk cId="2989193502" sldId="2147483884"/>
              <pc:sldLayoutMk cId="2634379243" sldId="2147483886"/>
              <ac:spMk id="5" creationId="{00000000-0000-0000-0000-000000000000}"/>
            </ac:spMkLst>
          </pc:spChg>
          <pc:spChg chg="del">
            <ac:chgData name="Sean O Fithcheallaigh" userId="47659c31-a575-4792-8be3-61268c4ee0d6" providerId="ADAL" clId="{B7574C7C-3686-460F-9B9F-2A9122AA95F8}" dt="2024-02-25T20:48:42.690" v="2585"/>
            <ac:spMkLst>
              <pc:docMk/>
              <pc:sldMasterMk cId="2989193502" sldId="2147483884"/>
              <pc:sldLayoutMk cId="2634379243" sldId="2147483886"/>
              <ac:spMk id="6" creationId="{00000000-0000-0000-0000-000000000000}"/>
            </ac:spMkLst>
          </pc:spChg>
          <pc:spChg chg="add mod">
            <ac:chgData name="Sean O Fithcheallaigh" userId="47659c31-a575-4792-8be3-61268c4ee0d6" providerId="ADAL" clId="{B7574C7C-3686-460F-9B9F-2A9122AA95F8}" dt="2024-02-25T20:48:43.348" v="2586"/>
            <ac:spMkLst>
              <pc:docMk/>
              <pc:sldMasterMk cId="2989193502" sldId="2147483884"/>
              <pc:sldLayoutMk cId="2634379243" sldId="2147483886"/>
              <ac:spMk id="7" creationId="{4B72DB9C-5DEA-6DD4-784F-41BD58908A73}"/>
            </ac:spMkLst>
          </pc:spChg>
          <pc:spChg chg="add mod">
            <ac:chgData name="Sean O Fithcheallaigh" userId="47659c31-a575-4792-8be3-61268c4ee0d6" providerId="ADAL" clId="{B7574C7C-3686-460F-9B9F-2A9122AA95F8}" dt="2024-02-25T20:48:43.348" v="2586"/>
            <ac:spMkLst>
              <pc:docMk/>
              <pc:sldMasterMk cId="2989193502" sldId="2147483884"/>
              <pc:sldLayoutMk cId="2634379243" sldId="2147483886"/>
              <ac:spMk id="8" creationId="{A289F02A-CEE2-6F05-59EC-E6ABF87D1DC6}"/>
            </ac:spMkLst>
          </pc:spChg>
          <pc:spChg chg="add mod">
            <ac:chgData name="Sean O Fithcheallaigh" userId="47659c31-a575-4792-8be3-61268c4ee0d6" providerId="ADAL" clId="{B7574C7C-3686-460F-9B9F-2A9122AA95F8}" dt="2024-02-25T20:48:43.348" v="2586"/>
            <ac:spMkLst>
              <pc:docMk/>
              <pc:sldMasterMk cId="2989193502" sldId="2147483884"/>
              <pc:sldLayoutMk cId="2634379243" sldId="2147483886"/>
              <ac:spMk id="9" creationId="{AF8782C5-747C-DD09-7234-882A1D5FD405}"/>
            </ac:spMkLst>
          </pc:spChg>
        </pc:sldLayoutChg>
        <pc:sldLayoutChg chg="setBg">
          <pc:chgData name="Sean O Fithcheallaigh" userId="47659c31-a575-4792-8be3-61268c4ee0d6" providerId="ADAL" clId="{B7574C7C-3686-460F-9B9F-2A9122AA95F8}" dt="2024-02-25T21:07:13.962" v="2790"/>
          <pc:sldLayoutMkLst>
            <pc:docMk/>
            <pc:sldMasterMk cId="2989193502" sldId="2147483884"/>
            <pc:sldLayoutMk cId="2601701279" sldId="2147483887"/>
          </pc:sldLayoutMkLst>
        </pc:sldLayoutChg>
        <pc:sldLayoutChg chg="setBg">
          <pc:chgData name="Sean O Fithcheallaigh" userId="47659c31-a575-4792-8be3-61268c4ee0d6" providerId="ADAL" clId="{B7574C7C-3686-460F-9B9F-2A9122AA95F8}" dt="2024-02-25T21:07:13.962" v="2790"/>
          <pc:sldLayoutMkLst>
            <pc:docMk/>
            <pc:sldMasterMk cId="2989193502" sldId="2147483884"/>
            <pc:sldLayoutMk cId="2006694186" sldId="2147483888"/>
          </pc:sldLayoutMkLst>
        </pc:sldLayoutChg>
        <pc:sldLayoutChg chg="setBg">
          <pc:chgData name="Sean O Fithcheallaigh" userId="47659c31-a575-4792-8be3-61268c4ee0d6" providerId="ADAL" clId="{B7574C7C-3686-460F-9B9F-2A9122AA95F8}" dt="2024-02-25T21:07:13.962" v="2790"/>
          <pc:sldLayoutMkLst>
            <pc:docMk/>
            <pc:sldMasterMk cId="2989193502" sldId="2147483884"/>
            <pc:sldLayoutMk cId="2349671932" sldId="2147483889"/>
          </pc:sldLayoutMkLst>
        </pc:sldLayoutChg>
        <pc:sldLayoutChg chg="setBg">
          <pc:chgData name="Sean O Fithcheallaigh" userId="47659c31-a575-4792-8be3-61268c4ee0d6" providerId="ADAL" clId="{B7574C7C-3686-460F-9B9F-2A9122AA95F8}" dt="2024-02-25T21:07:13.962" v="2790"/>
          <pc:sldLayoutMkLst>
            <pc:docMk/>
            <pc:sldMasterMk cId="2989193502" sldId="2147483884"/>
            <pc:sldLayoutMk cId="2885172000" sldId="2147483890"/>
          </pc:sldLayoutMkLst>
        </pc:sldLayoutChg>
        <pc:sldLayoutChg chg="setBg">
          <pc:chgData name="Sean O Fithcheallaigh" userId="47659c31-a575-4792-8be3-61268c4ee0d6" providerId="ADAL" clId="{B7574C7C-3686-460F-9B9F-2A9122AA95F8}" dt="2024-02-25T21:07:13.962" v="2790"/>
          <pc:sldLayoutMkLst>
            <pc:docMk/>
            <pc:sldMasterMk cId="2989193502" sldId="2147483884"/>
            <pc:sldLayoutMk cId="873411810" sldId="2147483891"/>
          </pc:sldLayoutMkLst>
        </pc:sldLayoutChg>
        <pc:sldLayoutChg chg="setBg">
          <pc:chgData name="Sean O Fithcheallaigh" userId="47659c31-a575-4792-8be3-61268c4ee0d6" providerId="ADAL" clId="{B7574C7C-3686-460F-9B9F-2A9122AA95F8}" dt="2024-02-25T21:07:13.962" v="2790"/>
          <pc:sldLayoutMkLst>
            <pc:docMk/>
            <pc:sldMasterMk cId="2989193502" sldId="2147483884"/>
            <pc:sldLayoutMk cId="1387623995" sldId="2147483892"/>
          </pc:sldLayoutMkLst>
        </pc:sldLayoutChg>
        <pc:sldLayoutChg chg="setBg">
          <pc:chgData name="Sean O Fithcheallaigh" userId="47659c31-a575-4792-8be3-61268c4ee0d6" providerId="ADAL" clId="{B7574C7C-3686-460F-9B9F-2A9122AA95F8}" dt="2024-02-25T21:07:13.962" v="2790"/>
          <pc:sldLayoutMkLst>
            <pc:docMk/>
            <pc:sldMasterMk cId="2989193502" sldId="2147483884"/>
            <pc:sldLayoutMk cId="4025620083" sldId="2147483893"/>
          </pc:sldLayoutMkLst>
        </pc:sldLayoutChg>
        <pc:sldLayoutChg chg="setBg">
          <pc:chgData name="Sean O Fithcheallaigh" userId="47659c31-a575-4792-8be3-61268c4ee0d6" providerId="ADAL" clId="{B7574C7C-3686-460F-9B9F-2A9122AA95F8}" dt="2024-02-25T21:07:13.962" v="2790"/>
          <pc:sldLayoutMkLst>
            <pc:docMk/>
            <pc:sldMasterMk cId="2989193502" sldId="2147483884"/>
            <pc:sldLayoutMk cId="508955739" sldId="2147483894"/>
          </pc:sldLayoutMkLst>
        </pc:sldLayoutChg>
        <pc:sldLayoutChg chg="setBg">
          <pc:chgData name="Sean O Fithcheallaigh" userId="47659c31-a575-4792-8be3-61268c4ee0d6" providerId="ADAL" clId="{B7574C7C-3686-460F-9B9F-2A9122AA95F8}" dt="2024-02-25T21:07:13.962" v="2790"/>
          <pc:sldLayoutMkLst>
            <pc:docMk/>
            <pc:sldMasterMk cId="2989193502" sldId="2147483884"/>
            <pc:sldLayoutMk cId="4079772589" sldId="2147483895"/>
          </pc:sldLayoutMkLst>
        </pc:sldLayoutChg>
      </pc:sldMasterChg>
    </pc:docChg>
  </pc:docChgLst>
  <pc:docChgLst>
    <pc:chgData name="Sean O Fithcheallaigh" userId="47659c31-a575-4792-8be3-61268c4ee0d6" providerId="ADAL" clId="{A00DBCA1-E1BD-4C02-BB36-528815D88A8B}"/>
    <pc:docChg chg="undo redo custSel addSld delSld modSld modMainMaster">
      <pc:chgData name="Sean O Fithcheallaigh" userId="47659c31-a575-4792-8be3-61268c4ee0d6" providerId="ADAL" clId="{A00DBCA1-E1BD-4C02-BB36-528815D88A8B}" dt="2024-04-20T20:50:16.053" v="3175" actId="20577"/>
      <pc:docMkLst>
        <pc:docMk/>
      </pc:docMkLst>
      <pc:sldChg chg="addSp delSp modSp mod">
        <pc:chgData name="Sean O Fithcheallaigh" userId="47659c31-a575-4792-8be3-61268c4ee0d6" providerId="ADAL" clId="{A00DBCA1-E1BD-4C02-BB36-528815D88A8B}" dt="2024-04-20T20:45:17.683" v="3083" actId="20577"/>
        <pc:sldMkLst>
          <pc:docMk/>
          <pc:sldMk cId="905190482" sldId="256"/>
        </pc:sldMkLst>
        <pc:spChg chg="mod">
          <ac:chgData name="Sean O Fithcheallaigh" userId="47659c31-a575-4792-8be3-61268c4ee0d6" providerId="ADAL" clId="{A00DBCA1-E1BD-4C02-BB36-528815D88A8B}" dt="2024-04-20T20:45:17.683" v="3083" actId="20577"/>
          <ac:spMkLst>
            <pc:docMk/>
            <pc:sldMk cId="905190482" sldId="256"/>
            <ac:spMk id="2" creationId="{9D26D2D5-D30F-4BA4-BE2B-908BEB7AA9C6}"/>
          </ac:spMkLst>
        </pc:spChg>
        <pc:spChg chg="mod">
          <ac:chgData name="Sean O Fithcheallaigh" userId="47659c31-a575-4792-8be3-61268c4ee0d6" providerId="ADAL" clId="{A00DBCA1-E1BD-4C02-BB36-528815D88A8B}" dt="2024-04-20T20:45:12.861" v="3082" actId="20577"/>
          <ac:spMkLst>
            <pc:docMk/>
            <pc:sldMk cId="905190482" sldId="256"/>
            <ac:spMk id="3" creationId="{678D1CD4-AABC-4B3E-A2CC-37ACEEC74568}"/>
          </ac:spMkLst>
        </pc:spChg>
        <pc:picChg chg="add del mod">
          <ac:chgData name="Sean O Fithcheallaigh" userId="47659c31-a575-4792-8be3-61268c4ee0d6" providerId="ADAL" clId="{A00DBCA1-E1BD-4C02-BB36-528815D88A8B}" dt="2024-04-20T17:48:28.349" v="552" actId="478"/>
          <ac:picMkLst>
            <pc:docMk/>
            <pc:sldMk cId="905190482" sldId="256"/>
            <ac:picMk id="4" creationId="{79D5E366-2007-13E4-B454-67729F5528FE}"/>
          </ac:picMkLst>
        </pc:picChg>
        <pc:picChg chg="add mod">
          <ac:chgData name="Sean O Fithcheallaigh" userId="47659c31-a575-4792-8be3-61268c4ee0d6" providerId="ADAL" clId="{A00DBCA1-E1BD-4C02-BB36-528815D88A8B}" dt="2024-04-20T17:48:35.585" v="553" actId="1076"/>
          <ac:picMkLst>
            <pc:docMk/>
            <pc:sldMk cId="905190482" sldId="256"/>
            <ac:picMk id="5" creationId="{F4EA3E02-E8EC-3163-3EB7-6624B3DC7932}"/>
          </ac:picMkLst>
        </pc:picChg>
      </pc:sldChg>
      <pc:sldChg chg="addSp delSp modSp mod">
        <pc:chgData name="Sean O Fithcheallaigh" userId="47659c31-a575-4792-8be3-61268c4ee0d6" providerId="ADAL" clId="{A00DBCA1-E1BD-4C02-BB36-528815D88A8B}" dt="2024-04-20T20:50:16.053" v="3175" actId="20577"/>
        <pc:sldMkLst>
          <pc:docMk/>
          <pc:sldMk cId="3126834720" sldId="257"/>
        </pc:sldMkLst>
        <pc:spChg chg="add mod">
          <ac:chgData name="Sean O Fithcheallaigh" userId="47659c31-a575-4792-8be3-61268c4ee0d6" providerId="ADAL" clId="{A00DBCA1-E1BD-4C02-BB36-528815D88A8B}" dt="2024-04-20T20:49:24.103" v="3131" actId="1076"/>
          <ac:spMkLst>
            <pc:docMk/>
            <pc:sldMk cId="3126834720" sldId="257"/>
            <ac:spMk id="3" creationId="{3092679C-CBFF-1D0D-B253-5F6093FA0343}"/>
          </ac:spMkLst>
        </pc:spChg>
        <pc:spChg chg="mod">
          <ac:chgData name="Sean O Fithcheallaigh" userId="47659c31-a575-4792-8be3-61268c4ee0d6" providerId="ADAL" clId="{A00DBCA1-E1BD-4C02-BB36-528815D88A8B}" dt="2024-04-20T20:49:24.103" v="3131" actId="1076"/>
          <ac:spMkLst>
            <pc:docMk/>
            <pc:sldMk cId="3126834720" sldId="257"/>
            <ac:spMk id="15" creationId="{8AE473AE-29B7-6026-C0F2-DA1933880EC2}"/>
          </ac:spMkLst>
        </pc:spChg>
        <pc:spChg chg="mod">
          <ac:chgData name="Sean O Fithcheallaigh" userId="47659c31-a575-4792-8be3-61268c4ee0d6" providerId="ADAL" clId="{A00DBCA1-E1BD-4C02-BB36-528815D88A8B}" dt="2024-04-20T20:49:24.103" v="3131" actId="1076"/>
          <ac:spMkLst>
            <pc:docMk/>
            <pc:sldMk cId="3126834720" sldId="257"/>
            <ac:spMk id="16" creationId="{E0BBAE84-68A8-27FD-899F-5CDAF2AC1E95}"/>
          </ac:spMkLst>
        </pc:spChg>
        <pc:spChg chg="add mod">
          <ac:chgData name="Sean O Fithcheallaigh" userId="47659c31-a575-4792-8be3-61268c4ee0d6" providerId="ADAL" clId="{A00DBCA1-E1BD-4C02-BB36-528815D88A8B}" dt="2024-04-20T20:49:24.103" v="3131" actId="1076"/>
          <ac:spMkLst>
            <pc:docMk/>
            <pc:sldMk cId="3126834720" sldId="257"/>
            <ac:spMk id="17" creationId="{6533B563-52A8-80EC-78AA-3D98D3D69E78}"/>
          </ac:spMkLst>
        </pc:spChg>
        <pc:spChg chg="add del mod">
          <ac:chgData name="Sean O Fithcheallaigh" userId="47659c31-a575-4792-8be3-61268c4ee0d6" providerId="ADAL" clId="{A00DBCA1-E1BD-4C02-BB36-528815D88A8B}" dt="2024-04-20T20:49:24.103" v="3131" actId="1076"/>
          <ac:spMkLst>
            <pc:docMk/>
            <pc:sldMk cId="3126834720" sldId="257"/>
            <ac:spMk id="21" creationId="{F81318ED-4874-C383-CE1C-7EAB0D2E4D49}"/>
          </ac:spMkLst>
        </pc:spChg>
        <pc:spChg chg="mod">
          <ac:chgData name="Sean O Fithcheallaigh" userId="47659c31-a575-4792-8be3-61268c4ee0d6" providerId="ADAL" clId="{A00DBCA1-E1BD-4C02-BB36-528815D88A8B}" dt="2024-04-20T20:50:16.053" v="3175" actId="20577"/>
          <ac:spMkLst>
            <pc:docMk/>
            <pc:sldMk cId="3126834720" sldId="257"/>
            <ac:spMk id="22" creationId="{7E902860-1C74-5CA9-A793-C728FE4F2298}"/>
          </ac:spMkLst>
        </pc:spChg>
        <pc:picChg chg="add mod">
          <ac:chgData name="Sean O Fithcheallaigh" userId="47659c31-a575-4792-8be3-61268c4ee0d6" providerId="ADAL" clId="{A00DBCA1-E1BD-4C02-BB36-528815D88A8B}" dt="2024-04-20T20:49:24.103" v="3131" actId="1076"/>
          <ac:picMkLst>
            <pc:docMk/>
            <pc:sldMk cId="3126834720" sldId="257"/>
            <ac:picMk id="7" creationId="{CE4C36CB-49C9-7101-746E-D6F914936595}"/>
          </ac:picMkLst>
        </pc:picChg>
        <pc:picChg chg="add del mod">
          <ac:chgData name="Sean O Fithcheallaigh" userId="47659c31-a575-4792-8be3-61268c4ee0d6" providerId="ADAL" clId="{A00DBCA1-E1BD-4C02-BB36-528815D88A8B}" dt="2024-04-20T20:47:27.582" v="3094" actId="478"/>
          <ac:picMkLst>
            <pc:docMk/>
            <pc:sldMk cId="3126834720" sldId="257"/>
            <ac:picMk id="10" creationId="{93F725FA-DD6E-E54E-C293-D10A8D6C8FF2}"/>
          </ac:picMkLst>
        </pc:picChg>
        <pc:picChg chg="add mod">
          <ac:chgData name="Sean O Fithcheallaigh" userId="47659c31-a575-4792-8be3-61268c4ee0d6" providerId="ADAL" clId="{A00DBCA1-E1BD-4C02-BB36-528815D88A8B}" dt="2024-04-20T20:47:58.700" v="3095" actId="931"/>
          <ac:picMkLst>
            <pc:docMk/>
            <pc:sldMk cId="3126834720" sldId="257"/>
            <ac:picMk id="12" creationId="{06713075-CEA3-6130-422A-26976E719E67}"/>
          </ac:picMkLst>
        </pc:picChg>
        <pc:picChg chg="add mod">
          <ac:chgData name="Sean O Fithcheallaigh" userId="47659c31-a575-4792-8be3-61268c4ee0d6" providerId="ADAL" clId="{A00DBCA1-E1BD-4C02-BB36-528815D88A8B}" dt="2024-04-20T20:49:24.103" v="3131" actId="1076"/>
          <ac:picMkLst>
            <pc:docMk/>
            <pc:sldMk cId="3126834720" sldId="257"/>
            <ac:picMk id="14" creationId="{D5B0E54B-2118-419A-B242-53C68036ED0F}"/>
          </ac:picMkLst>
        </pc:picChg>
        <pc:picChg chg="del mod">
          <ac:chgData name="Sean O Fithcheallaigh" userId="47659c31-a575-4792-8be3-61268c4ee0d6" providerId="ADAL" clId="{A00DBCA1-E1BD-4C02-BB36-528815D88A8B}" dt="2024-04-20T19:55:29.472" v="871" actId="478"/>
          <ac:picMkLst>
            <pc:docMk/>
            <pc:sldMk cId="3126834720" sldId="257"/>
            <ac:picMk id="20" creationId="{6A704CDB-F399-A5B0-B228-5A96D6007F7B}"/>
          </ac:picMkLst>
        </pc:picChg>
        <pc:picChg chg="mod">
          <ac:chgData name="Sean O Fithcheallaigh" userId="47659c31-a575-4792-8be3-61268c4ee0d6" providerId="ADAL" clId="{A00DBCA1-E1BD-4C02-BB36-528815D88A8B}" dt="2024-04-20T20:49:24.103" v="3131" actId="1076"/>
          <ac:picMkLst>
            <pc:docMk/>
            <pc:sldMk cId="3126834720" sldId="257"/>
            <ac:picMk id="24" creationId="{0DD4D4B0-0A52-1DF7-B880-785EA01EC5FA}"/>
          </ac:picMkLst>
        </pc:picChg>
        <pc:cxnChg chg="add del">
          <ac:chgData name="Sean O Fithcheallaigh" userId="47659c31-a575-4792-8be3-61268c4ee0d6" providerId="ADAL" clId="{A00DBCA1-E1BD-4C02-BB36-528815D88A8B}" dt="2024-04-20T20:49:11.650" v="3130" actId="478"/>
          <ac:cxnSpMkLst>
            <pc:docMk/>
            <pc:sldMk cId="3126834720" sldId="257"/>
            <ac:cxnSpMk id="6" creationId="{8DC79F6F-2A4D-5404-931D-2BA05152D56C}"/>
          </ac:cxnSpMkLst>
        </pc:cxnChg>
        <pc:cxnChg chg="add del mod">
          <ac:chgData name="Sean O Fithcheallaigh" userId="47659c31-a575-4792-8be3-61268c4ee0d6" providerId="ADAL" clId="{A00DBCA1-E1BD-4C02-BB36-528815D88A8B}" dt="2024-04-20T20:46:09.352" v="3091" actId="478"/>
          <ac:cxnSpMkLst>
            <pc:docMk/>
            <pc:sldMk cId="3126834720" sldId="257"/>
            <ac:cxnSpMk id="8" creationId="{1EAAEBC4-91D7-E2F7-1FA9-BA0F7A39BD45}"/>
          </ac:cxnSpMkLst>
        </pc:cxnChg>
      </pc:sldChg>
      <pc:sldChg chg="addSp delSp modSp mod">
        <pc:chgData name="Sean O Fithcheallaigh" userId="47659c31-a575-4792-8be3-61268c4ee0d6" providerId="ADAL" clId="{A00DBCA1-E1BD-4C02-BB36-528815D88A8B}" dt="2024-04-17T15:11:55.526" v="107" actId="478"/>
        <pc:sldMkLst>
          <pc:docMk/>
          <pc:sldMk cId="2974212779" sldId="262"/>
        </pc:sldMkLst>
        <pc:spChg chg="add del mod">
          <ac:chgData name="Sean O Fithcheallaigh" userId="47659c31-a575-4792-8be3-61268c4ee0d6" providerId="ADAL" clId="{A00DBCA1-E1BD-4C02-BB36-528815D88A8B}" dt="2024-04-14T19:22:04.461" v="26" actId="11529"/>
          <ac:spMkLst>
            <pc:docMk/>
            <pc:sldMk cId="2974212779" sldId="262"/>
            <ac:spMk id="6" creationId="{9A11CB57-E26E-77FF-4763-6FB710408778}"/>
          </ac:spMkLst>
        </pc:spChg>
        <pc:picChg chg="add del mod">
          <ac:chgData name="Sean O Fithcheallaigh" userId="47659c31-a575-4792-8be3-61268c4ee0d6" providerId="ADAL" clId="{A00DBCA1-E1BD-4C02-BB36-528815D88A8B}" dt="2024-04-17T15:05:39.852" v="49" actId="478"/>
          <ac:picMkLst>
            <pc:docMk/>
            <pc:sldMk cId="2974212779" sldId="262"/>
            <ac:picMk id="4" creationId="{086D59DF-0456-FC6F-0345-767FA9D03A73}"/>
          </ac:picMkLst>
        </pc:picChg>
        <pc:picChg chg="add del mod">
          <ac:chgData name="Sean O Fithcheallaigh" userId="47659c31-a575-4792-8be3-61268c4ee0d6" providerId="ADAL" clId="{A00DBCA1-E1BD-4C02-BB36-528815D88A8B}" dt="2024-04-17T15:05:42.698" v="51" actId="478"/>
          <ac:picMkLst>
            <pc:docMk/>
            <pc:sldMk cId="2974212779" sldId="262"/>
            <ac:picMk id="7" creationId="{F2205E00-7896-8587-4F60-F55F05200972}"/>
          </ac:picMkLst>
        </pc:picChg>
        <pc:picChg chg="add del mod">
          <ac:chgData name="Sean O Fithcheallaigh" userId="47659c31-a575-4792-8be3-61268c4ee0d6" providerId="ADAL" clId="{A00DBCA1-E1BD-4C02-BB36-528815D88A8B}" dt="2024-04-17T15:05:43.949" v="52" actId="478"/>
          <ac:picMkLst>
            <pc:docMk/>
            <pc:sldMk cId="2974212779" sldId="262"/>
            <ac:picMk id="8" creationId="{1909F26B-3CB5-CF36-51B8-F837A15396D6}"/>
          </ac:picMkLst>
        </pc:picChg>
        <pc:picChg chg="add del mod">
          <ac:chgData name="Sean O Fithcheallaigh" userId="47659c31-a575-4792-8be3-61268c4ee0d6" providerId="ADAL" clId="{A00DBCA1-E1BD-4C02-BB36-528815D88A8B}" dt="2024-04-14T21:25:44.380" v="48" actId="478"/>
          <ac:picMkLst>
            <pc:docMk/>
            <pc:sldMk cId="2974212779" sldId="262"/>
            <ac:picMk id="10" creationId="{D4815610-1E76-5291-4171-97C2B36E3683}"/>
          </ac:picMkLst>
        </pc:picChg>
        <pc:picChg chg="add del mod">
          <ac:chgData name="Sean O Fithcheallaigh" userId="47659c31-a575-4792-8be3-61268c4ee0d6" providerId="ADAL" clId="{A00DBCA1-E1BD-4C02-BB36-528815D88A8B}" dt="2024-04-17T15:05:41.481" v="50" actId="478"/>
          <ac:picMkLst>
            <pc:docMk/>
            <pc:sldMk cId="2974212779" sldId="262"/>
            <ac:picMk id="11" creationId="{F015675B-1023-3C37-D769-09667DA1FF63}"/>
          </ac:picMkLst>
        </pc:picChg>
        <pc:picChg chg="mod">
          <ac:chgData name="Sean O Fithcheallaigh" userId="47659c31-a575-4792-8be3-61268c4ee0d6" providerId="ADAL" clId="{A00DBCA1-E1BD-4C02-BB36-528815D88A8B}" dt="2024-04-17T15:09:17.861" v="72" actId="1076"/>
          <ac:picMkLst>
            <pc:docMk/>
            <pc:sldMk cId="2974212779" sldId="262"/>
            <ac:picMk id="28" creationId="{CB2F3A77-3849-DA56-7FB0-BCA1ACFE8801}"/>
          </ac:picMkLst>
        </pc:picChg>
        <pc:cxnChg chg="add del">
          <ac:chgData name="Sean O Fithcheallaigh" userId="47659c31-a575-4792-8be3-61268c4ee0d6" providerId="ADAL" clId="{A00DBCA1-E1BD-4C02-BB36-528815D88A8B}" dt="2024-04-17T15:11:50.825" v="104" actId="478"/>
          <ac:cxnSpMkLst>
            <pc:docMk/>
            <pc:sldMk cId="2974212779" sldId="262"/>
            <ac:cxnSpMk id="6" creationId="{B25F3BD7-3E12-A818-D951-ADEC84351BDA}"/>
          </ac:cxnSpMkLst>
        </pc:cxnChg>
        <pc:cxnChg chg="add del">
          <ac:chgData name="Sean O Fithcheallaigh" userId="47659c31-a575-4792-8be3-61268c4ee0d6" providerId="ADAL" clId="{A00DBCA1-E1BD-4C02-BB36-528815D88A8B}" dt="2024-04-17T15:11:51.750" v="105" actId="478"/>
          <ac:cxnSpMkLst>
            <pc:docMk/>
            <pc:sldMk cId="2974212779" sldId="262"/>
            <ac:cxnSpMk id="12" creationId="{83EF70D2-40A7-E68A-ED5B-308F1786E83A}"/>
          </ac:cxnSpMkLst>
        </pc:cxnChg>
        <pc:cxnChg chg="add del">
          <ac:chgData name="Sean O Fithcheallaigh" userId="47659c31-a575-4792-8be3-61268c4ee0d6" providerId="ADAL" clId="{A00DBCA1-E1BD-4C02-BB36-528815D88A8B}" dt="2024-04-17T15:11:54.095" v="106" actId="478"/>
          <ac:cxnSpMkLst>
            <pc:docMk/>
            <pc:sldMk cId="2974212779" sldId="262"/>
            <ac:cxnSpMk id="14" creationId="{0681145B-0026-DB8F-5A05-C215D4DE73EE}"/>
          </ac:cxnSpMkLst>
        </pc:cxnChg>
        <pc:cxnChg chg="add del mod">
          <ac:chgData name="Sean O Fithcheallaigh" userId="47659c31-a575-4792-8be3-61268c4ee0d6" providerId="ADAL" clId="{A00DBCA1-E1BD-4C02-BB36-528815D88A8B}" dt="2024-04-17T15:11:55.526" v="107" actId="478"/>
          <ac:cxnSpMkLst>
            <pc:docMk/>
            <pc:sldMk cId="2974212779" sldId="262"/>
            <ac:cxnSpMk id="16" creationId="{8C3952DF-AAA3-C877-6DDC-9303EE1A2A73}"/>
          </ac:cxnSpMkLst>
        </pc:cxnChg>
      </pc:sldChg>
      <pc:sldChg chg="del">
        <pc:chgData name="Sean O Fithcheallaigh" userId="47659c31-a575-4792-8be3-61268c4ee0d6" providerId="ADAL" clId="{A00DBCA1-E1BD-4C02-BB36-528815D88A8B}" dt="2024-04-20T17:12:14.592" v="546" actId="47"/>
        <pc:sldMkLst>
          <pc:docMk/>
          <pc:sldMk cId="3987306874" sldId="263"/>
        </pc:sldMkLst>
      </pc:sldChg>
      <pc:sldChg chg="del">
        <pc:chgData name="Sean O Fithcheallaigh" userId="47659c31-a575-4792-8be3-61268c4ee0d6" providerId="ADAL" clId="{A00DBCA1-E1BD-4C02-BB36-528815D88A8B}" dt="2024-04-20T17:12:16.325" v="547" actId="47"/>
        <pc:sldMkLst>
          <pc:docMk/>
          <pc:sldMk cId="2173603187" sldId="264"/>
        </pc:sldMkLst>
      </pc:sldChg>
      <pc:sldChg chg="addSp modSp mod modClrScheme chgLayout">
        <pc:chgData name="Sean O Fithcheallaigh" userId="47659c31-a575-4792-8be3-61268c4ee0d6" providerId="ADAL" clId="{A00DBCA1-E1BD-4C02-BB36-528815D88A8B}" dt="2024-04-20T20:40:46.050" v="2945" actId="1076"/>
        <pc:sldMkLst>
          <pc:docMk/>
          <pc:sldMk cId="4284502419" sldId="265"/>
        </pc:sldMkLst>
        <pc:spChg chg="mod ord">
          <ac:chgData name="Sean O Fithcheallaigh" userId="47659c31-a575-4792-8be3-61268c4ee0d6" providerId="ADAL" clId="{A00DBCA1-E1BD-4C02-BB36-528815D88A8B}" dt="2024-04-20T20:00:57.708" v="935" actId="14100"/>
          <ac:spMkLst>
            <pc:docMk/>
            <pc:sldMk cId="4284502419" sldId="265"/>
            <ac:spMk id="2" creationId="{2A405D5C-7D9D-9E86-48C1-BD4C56464E8E}"/>
          </ac:spMkLst>
        </pc:spChg>
        <pc:spChg chg="mod ord">
          <ac:chgData name="Sean O Fithcheallaigh" userId="47659c31-a575-4792-8be3-61268c4ee0d6" providerId="ADAL" clId="{A00DBCA1-E1BD-4C02-BB36-528815D88A8B}" dt="2024-04-20T20:00:52.767" v="934" actId="700"/>
          <ac:spMkLst>
            <pc:docMk/>
            <pc:sldMk cId="4284502419" sldId="265"/>
            <ac:spMk id="3" creationId="{EE175A63-36B0-CECB-0B07-44D6AAC9086E}"/>
          </ac:spMkLst>
        </pc:spChg>
        <pc:spChg chg="mod ord">
          <ac:chgData name="Sean O Fithcheallaigh" userId="47659c31-a575-4792-8be3-61268c4ee0d6" providerId="ADAL" clId="{A00DBCA1-E1BD-4C02-BB36-528815D88A8B}" dt="2024-04-20T20:00:52.767" v="934" actId="700"/>
          <ac:spMkLst>
            <pc:docMk/>
            <pc:sldMk cId="4284502419" sldId="265"/>
            <ac:spMk id="4" creationId="{69971EC0-74E7-CD58-DCC3-9F0012F9A474}"/>
          </ac:spMkLst>
        </pc:spChg>
        <pc:spChg chg="add mod ord">
          <ac:chgData name="Sean O Fithcheallaigh" userId="47659c31-a575-4792-8be3-61268c4ee0d6" providerId="ADAL" clId="{A00DBCA1-E1BD-4C02-BB36-528815D88A8B}" dt="2024-04-20T20:40:46.050" v="2945" actId="1076"/>
          <ac:spMkLst>
            <pc:docMk/>
            <pc:sldMk cId="4284502419" sldId="265"/>
            <ac:spMk id="5" creationId="{8B74359D-39CC-589B-1643-20904CA4E64C}"/>
          </ac:spMkLst>
        </pc:spChg>
        <pc:spChg chg="add mod">
          <ac:chgData name="Sean O Fithcheallaigh" userId="47659c31-a575-4792-8be3-61268c4ee0d6" providerId="ADAL" clId="{A00DBCA1-E1BD-4C02-BB36-528815D88A8B}" dt="2024-04-20T20:35:26.686" v="2602" actId="20577"/>
          <ac:spMkLst>
            <pc:docMk/>
            <pc:sldMk cId="4284502419" sldId="265"/>
            <ac:spMk id="6" creationId="{D8917F05-ED17-A033-DF53-9F7D8E84B7A6}"/>
          </ac:spMkLst>
        </pc:spChg>
        <pc:spChg chg="add mod">
          <ac:chgData name="Sean O Fithcheallaigh" userId="47659c31-a575-4792-8be3-61268c4ee0d6" providerId="ADAL" clId="{A00DBCA1-E1BD-4C02-BB36-528815D88A8B}" dt="2024-04-20T20:01:59.689" v="994"/>
          <ac:spMkLst>
            <pc:docMk/>
            <pc:sldMk cId="4284502419" sldId="265"/>
            <ac:spMk id="7" creationId="{98BC6162-181C-B363-DE87-7D358561D264}"/>
          </ac:spMkLst>
        </pc:spChg>
        <pc:picChg chg="add mod">
          <ac:chgData name="Sean O Fithcheallaigh" userId="47659c31-a575-4792-8be3-61268c4ee0d6" providerId="ADAL" clId="{A00DBCA1-E1BD-4C02-BB36-528815D88A8B}" dt="2024-04-20T20:34:38.997" v="2493" actId="1076"/>
          <ac:picMkLst>
            <pc:docMk/>
            <pc:sldMk cId="4284502419" sldId="265"/>
            <ac:picMk id="9" creationId="{0F76970F-815E-3AB8-F51F-F5B457452DB9}"/>
          </ac:picMkLst>
        </pc:picChg>
        <pc:picChg chg="add mod ord">
          <ac:chgData name="Sean O Fithcheallaigh" userId="47659c31-a575-4792-8be3-61268c4ee0d6" providerId="ADAL" clId="{A00DBCA1-E1BD-4C02-BB36-528815D88A8B}" dt="2024-04-20T20:33:36.478" v="2457" actId="1076"/>
          <ac:picMkLst>
            <pc:docMk/>
            <pc:sldMk cId="4284502419" sldId="265"/>
            <ac:picMk id="11" creationId="{650141E5-3AC2-59E3-194F-77E4352C8591}"/>
          </ac:picMkLst>
        </pc:picChg>
      </pc:sldChg>
      <pc:sldChg chg="addSp delSp modSp add mod">
        <pc:chgData name="Sean O Fithcheallaigh" userId="47659c31-a575-4792-8be3-61268c4ee0d6" providerId="ADAL" clId="{A00DBCA1-E1BD-4C02-BB36-528815D88A8B}" dt="2024-04-20T20:49:43.646" v="3151" actId="20577"/>
        <pc:sldMkLst>
          <pc:docMk/>
          <pc:sldMk cId="129023176" sldId="266"/>
        </pc:sldMkLst>
        <pc:spChg chg="mod">
          <ac:chgData name="Sean O Fithcheallaigh" userId="47659c31-a575-4792-8be3-61268c4ee0d6" providerId="ADAL" clId="{A00DBCA1-E1BD-4C02-BB36-528815D88A8B}" dt="2024-04-20T20:49:43.646" v="3151" actId="20577"/>
          <ac:spMkLst>
            <pc:docMk/>
            <pc:sldMk cId="129023176" sldId="266"/>
            <ac:spMk id="3" creationId="{6E0278D4-A37C-DE0F-37CD-F271C3D0E448}"/>
          </ac:spMkLst>
        </pc:spChg>
        <pc:picChg chg="add del mod ord modCrop">
          <ac:chgData name="Sean O Fithcheallaigh" userId="47659c31-a575-4792-8be3-61268c4ee0d6" providerId="ADAL" clId="{A00DBCA1-E1BD-4C02-BB36-528815D88A8B}" dt="2024-04-20T15:31:27.180" v="148" actId="478"/>
          <ac:picMkLst>
            <pc:docMk/>
            <pc:sldMk cId="129023176" sldId="266"/>
            <ac:picMk id="4" creationId="{98BF4B6C-A515-D4F3-6FD5-4A4E5C3F1965}"/>
          </ac:picMkLst>
        </pc:picChg>
        <pc:picChg chg="add mod ord modCrop">
          <ac:chgData name="Sean O Fithcheallaigh" userId="47659c31-a575-4792-8be3-61268c4ee0d6" providerId="ADAL" clId="{A00DBCA1-E1BD-4C02-BB36-528815D88A8B}" dt="2024-04-20T18:17:28.947" v="727" actId="14100"/>
          <ac:picMkLst>
            <pc:docMk/>
            <pc:sldMk cId="129023176" sldId="266"/>
            <ac:picMk id="12" creationId="{F692B469-DF98-C15C-1783-4DF0D3FFE83E}"/>
          </ac:picMkLst>
        </pc:picChg>
        <pc:picChg chg="add del mod">
          <ac:chgData name="Sean O Fithcheallaigh" userId="47659c31-a575-4792-8be3-61268c4ee0d6" providerId="ADAL" clId="{A00DBCA1-E1BD-4C02-BB36-528815D88A8B}" dt="2024-04-20T18:13:39.656" v="694" actId="478"/>
          <ac:picMkLst>
            <pc:docMk/>
            <pc:sldMk cId="129023176" sldId="266"/>
            <ac:picMk id="15" creationId="{DAAD6835-3577-29D4-DB8D-BC7044B2ABC1}"/>
          </ac:picMkLst>
        </pc:picChg>
        <pc:picChg chg="del">
          <ac:chgData name="Sean O Fithcheallaigh" userId="47659c31-a575-4792-8be3-61268c4ee0d6" providerId="ADAL" clId="{A00DBCA1-E1BD-4C02-BB36-528815D88A8B}" dt="2024-04-17T15:09:54.246" v="78" actId="478"/>
          <ac:picMkLst>
            <pc:docMk/>
            <pc:sldMk cId="129023176" sldId="266"/>
            <ac:picMk id="28" creationId="{CB2F3A77-3849-DA56-7FB0-BCA1ACFE8801}"/>
          </ac:picMkLst>
        </pc:picChg>
        <pc:cxnChg chg="add del">
          <ac:chgData name="Sean O Fithcheallaigh" userId="47659c31-a575-4792-8be3-61268c4ee0d6" providerId="ADAL" clId="{A00DBCA1-E1BD-4C02-BB36-528815D88A8B}" dt="2024-04-20T18:17:42.189" v="728" actId="478"/>
          <ac:cxnSpMkLst>
            <pc:docMk/>
            <pc:sldMk cId="129023176" sldId="266"/>
            <ac:cxnSpMk id="4" creationId="{BDD009B8-CA67-402F-BE95-B70CC3C5F6E9}"/>
          </ac:cxnSpMkLst>
        </pc:cxnChg>
        <pc:cxnChg chg="add del mod">
          <ac:chgData name="Sean O Fithcheallaigh" userId="47659c31-a575-4792-8be3-61268c4ee0d6" providerId="ADAL" clId="{A00DBCA1-E1BD-4C02-BB36-528815D88A8B}" dt="2024-04-20T15:32:16.905" v="158" actId="478"/>
          <ac:cxnSpMkLst>
            <pc:docMk/>
            <pc:sldMk cId="129023176" sldId="266"/>
            <ac:cxnSpMk id="6" creationId="{534F2335-CA43-D5D3-874F-B7A9BD046BC6}"/>
          </ac:cxnSpMkLst>
        </pc:cxnChg>
        <pc:cxnChg chg="del mod">
          <ac:chgData name="Sean O Fithcheallaigh" userId="47659c31-a575-4792-8be3-61268c4ee0d6" providerId="ADAL" clId="{A00DBCA1-E1BD-4C02-BB36-528815D88A8B}" dt="2024-04-17T15:11:44.386" v="100" actId="478"/>
          <ac:cxnSpMkLst>
            <pc:docMk/>
            <pc:sldMk cId="129023176" sldId="266"/>
            <ac:cxnSpMk id="6" creationId="{B25F3BD7-3E12-A818-D951-ADEC84351BDA}"/>
          </ac:cxnSpMkLst>
        </pc:cxnChg>
        <pc:cxnChg chg="add del mod">
          <ac:chgData name="Sean O Fithcheallaigh" userId="47659c31-a575-4792-8be3-61268c4ee0d6" providerId="ADAL" clId="{A00DBCA1-E1BD-4C02-BB36-528815D88A8B}" dt="2024-04-20T18:17:48.178" v="731" actId="478"/>
          <ac:cxnSpMkLst>
            <pc:docMk/>
            <pc:sldMk cId="129023176" sldId="266"/>
            <ac:cxnSpMk id="6" creationId="{B960D3CB-B000-E4A3-EF92-1FED3C0480F9}"/>
          </ac:cxnSpMkLst>
        </pc:cxnChg>
        <pc:cxnChg chg="add del mod">
          <ac:chgData name="Sean O Fithcheallaigh" userId="47659c31-a575-4792-8be3-61268c4ee0d6" providerId="ADAL" clId="{A00DBCA1-E1BD-4C02-BB36-528815D88A8B}" dt="2024-04-20T15:32:15.699" v="157" actId="478"/>
          <ac:cxnSpMkLst>
            <pc:docMk/>
            <pc:sldMk cId="129023176" sldId="266"/>
            <ac:cxnSpMk id="8" creationId="{4758D358-B172-FE53-517B-E654F7855685}"/>
          </ac:cxnSpMkLst>
        </pc:cxnChg>
        <pc:cxnChg chg="add del">
          <ac:chgData name="Sean O Fithcheallaigh" userId="47659c31-a575-4792-8be3-61268c4ee0d6" providerId="ADAL" clId="{A00DBCA1-E1BD-4C02-BB36-528815D88A8B}" dt="2024-04-20T18:17:44.989" v="729" actId="478"/>
          <ac:cxnSpMkLst>
            <pc:docMk/>
            <pc:sldMk cId="129023176" sldId="266"/>
            <ac:cxnSpMk id="8" creationId="{ED94F6FD-4B64-29B2-BB0A-551861A831E3}"/>
          </ac:cxnSpMkLst>
        </pc:cxnChg>
        <pc:cxnChg chg="add del mod">
          <ac:chgData name="Sean O Fithcheallaigh" userId="47659c31-a575-4792-8be3-61268c4ee0d6" providerId="ADAL" clId="{A00DBCA1-E1BD-4C02-BB36-528815D88A8B}" dt="2024-04-20T18:17:46.442" v="730" actId="478"/>
          <ac:cxnSpMkLst>
            <pc:docMk/>
            <pc:sldMk cId="129023176" sldId="266"/>
            <ac:cxnSpMk id="10" creationId="{A015A6E4-6939-EB3D-39A7-B0FBEF1BE95B}"/>
          </ac:cxnSpMkLst>
        </pc:cxnChg>
        <pc:cxnChg chg="del">
          <ac:chgData name="Sean O Fithcheallaigh" userId="47659c31-a575-4792-8be3-61268c4ee0d6" providerId="ADAL" clId="{A00DBCA1-E1BD-4C02-BB36-528815D88A8B}" dt="2024-04-17T15:11:47.862" v="103" actId="478"/>
          <ac:cxnSpMkLst>
            <pc:docMk/>
            <pc:sldMk cId="129023176" sldId="266"/>
            <ac:cxnSpMk id="12" creationId="{83EF70D2-40A7-E68A-ED5B-308F1786E83A}"/>
          </ac:cxnSpMkLst>
        </pc:cxnChg>
        <pc:cxnChg chg="add del mod">
          <ac:chgData name="Sean O Fithcheallaigh" userId="47659c31-a575-4792-8be3-61268c4ee0d6" providerId="ADAL" clId="{A00DBCA1-E1BD-4C02-BB36-528815D88A8B}" dt="2024-04-20T15:32:20.701" v="160" actId="478"/>
          <ac:cxnSpMkLst>
            <pc:docMk/>
            <pc:sldMk cId="129023176" sldId="266"/>
            <ac:cxnSpMk id="12" creationId="{CA934FFC-AE1E-6ACD-0D5F-69DB6D01231D}"/>
          </ac:cxnSpMkLst>
        </pc:cxnChg>
        <pc:cxnChg chg="add del mod">
          <ac:chgData name="Sean O Fithcheallaigh" userId="47659c31-a575-4792-8be3-61268c4ee0d6" providerId="ADAL" clId="{A00DBCA1-E1BD-4C02-BB36-528815D88A8B}" dt="2024-04-20T15:32:18.553" v="159" actId="478"/>
          <ac:cxnSpMkLst>
            <pc:docMk/>
            <pc:sldMk cId="129023176" sldId="266"/>
            <ac:cxnSpMk id="13" creationId="{9BAD3F1B-6045-8282-242F-635B9A747836}"/>
          </ac:cxnSpMkLst>
        </pc:cxnChg>
        <pc:cxnChg chg="del">
          <ac:chgData name="Sean O Fithcheallaigh" userId="47659c31-a575-4792-8be3-61268c4ee0d6" providerId="ADAL" clId="{A00DBCA1-E1BD-4C02-BB36-528815D88A8B}" dt="2024-04-17T15:11:46.592" v="102" actId="478"/>
          <ac:cxnSpMkLst>
            <pc:docMk/>
            <pc:sldMk cId="129023176" sldId="266"/>
            <ac:cxnSpMk id="14" creationId="{0681145B-0026-DB8F-5A05-C215D4DE73EE}"/>
          </ac:cxnSpMkLst>
        </pc:cxnChg>
        <pc:cxnChg chg="del">
          <ac:chgData name="Sean O Fithcheallaigh" userId="47659c31-a575-4792-8be3-61268c4ee0d6" providerId="ADAL" clId="{A00DBCA1-E1BD-4C02-BB36-528815D88A8B}" dt="2024-04-17T15:11:45.366" v="101" actId="478"/>
          <ac:cxnSpMkLst>
            <pc:docMk/>
            <pc:sldMk cId="129023176" sldId="266"/>
            <ac:cxnSpMk id="16" creationId="{8C3952DF-AAA3-C877-6DDC-9303EE1A2A73}"/>
          </ac:cxnSpMkLst>
        </pc:cxnChg>
      </pc:sldChg>
      <pc:sldChg chg="addSp delSp modSp add del mod">
        <pc:chgData name="Sean O Fithcheallaigh" userId="47659c31-a575-4792-8be3-61268c4ee0d6" providerId="ADAL" clId="{A00DBCA1-E1BD-4C02-BB36-528815D88A8B}" dt="2024-04-17T15:08:58.384" v="70" actId="2696"/>
        <pc:sldMkLst>
          <pc:docMk/>
          <pc:sldMk cId="2365521372" sldId="266"/>
        </pc:sldMkLst>
        <pc:picChg chg="add del mod">
          <ac:chgData name="Sean O Fithcheallaigh" userId="47659c31-a575-4792-8be3-61268c4ee0d6" providerId="ADAL" clId="{A00DBCA1-E1BD-4C02-BB36-528815D88A8B}" dt="2024-04-17T15:08:14.706" v="61" actId="478"/>
          <ac:picMkLst>
            <pc:docMk/>
            <pc:sldMk cId="2365521372" sldId="266"/>
            <ac:picMk id="4" creationId="{D537A898-17A9-95C1-35DF-A43B61B898C5}"/>
          </ac:picMkLst>
        </pc:picChg>
        <pc:picChg chg="add mod">
          <ac:chgData name="Sean O Fithcheallaigh" userId="47659c31-a575-4792-8be3-61268c4ee0d6" providerId="ADAL" clId="{A00DBCA1-E1BD-4C02-BB36-528815D88A8B}" dt="2024-04-17T15:08:43.473" v="69" actId="1076"/>
          <ac:picMkLst>
            <pc:docMk/>
            <pc:sldMk cId="2365521372" sldId="266"/>
            <ac:picMk id="7" creationId="{4D0D7060-7053-8DC8-2046-FD2B9576928A}"/>
          </ac:picMkLst>
        </pc:picChg>
        <pc:picChg chg="del">
          <ac:chgData name="Sean O Fithcheallaigh" userId="47659c31-a575-4792-8be3-61268c4ee0d6" providerId="ADAL" clId="{A00DBCA1-E1BD-4C02-BB36-528815D88A8B}" dt="2024-04-17T15:05:51.910" v="54" actId="478"/>
          <ac:picMkLst>
            <pc:docMk/>
            <pc:sldMk cId="2365521372" sldId="266"/>
            <ac:picMk id="28" creationId="{CB2F3A77-3849-DA56-7FB0-BCA1ACFE8801}"/>
          </ac:picMkLst>
        </pc:picChg>
      </pc:sldChg>
      <pc:sldChg chg="addSp delSp modSp new mod">
        <pc:chgData name="Sean O Fithcheallaigh" userId="47659c31-a575-4792-8be3-61268c4ee0d6" providerId="ADAL" clId="{A00DBCA1-E1BD-4C02-BB36-528815D88A8B}" dt="2024-04-20T20:40:22.759" v="2944" actId="20577"/>
        <pc:sldMkLst>
          <pc:docMk/>
          <pc:sldMk cId="3614502453" sldId="267"/>
        </pc:sldMkLst>
        <pc:spChg chg="mod">
          <ac:chgData name="Sean O Fithcheallaigh" userId="47659c31-a575-4792-8be3-61268c4ee0d6" providerId="ADAL" clId="{A00DBCA1-E1BD-4C02-BB36-528815D88A8B}" dt="2024-04-20T16:54:33.736" v="169" actId="20577"/>
          <ac:spMkLst>
            <pc:docMk/>
            <pc:sldMk cId="3614502453" sldId="267"/>
            <ac:spMk id="2" creationId="{34D60807-593D-B6E4-7AE4-7CF45EBBFEDA}"/>
          </ac:spMkLst>
        </pc:spChg>
        <pc:spChg chg="mod">
          <ac:chgData name="Sean O Fithcheallaigh" userId="47659c31-a575-4792-8be3-61268c4ee0d6" providerId="ADAL" clId="{A00DBCA1-E1BD-4C02-BB36-528815D88A8B}" dt="2024-04-20T20:40:22.759" v="2944" actId="20577"/>
          <ac:spMkLst>
            <pc:docMk/>
            <pc:sldMk cId="3614502453" sldId="267"/>
            <ac:spMk id="3" creationId="{13A96DD8-307D-473C-C18D-20E27E856752}"/>
          </ac:spMkLst>
        </pc:spChg>
        <pc:spChg chg="add del mod">
          <ac:chgData name="Sean O Fithcheallaigh" userId="47659c31-a575-4792-8be3-61268c4ee0d6" providerId="ADAL" clId="{A00DBCA1-E1BD-4C02-BB36-528815D88A8B}" dt="2024-04-20T17:08:02.474" v="518" actId="478"/>
          <ac:spMkLst>
            <pc:docMk/>
            <pc:sldMk cId="3614502453" sldId="267"/>
            <ac:spMk id="5" creationId="{3BBDD9A1-C9E4-8B71-AEEE-4AC46A02E4BD}"/>
          </ac:spMkLst>
        </pc:spChg>
        <pc:spChg chg="add del mod">
          <ac:chgData name="Sean O Fithcheallaigh" userId="47659c31-a575-4792-8be3-61268c4ee0d6" providerId="ADAL" clId="{A00DBCA1-E1BD-4C02-BB36-528815D88A8B}" dt="2024-04-20T17:08:03.323" v="519" actId="478"/>
          <ac:spMkLst>
            <pc:docMk/>
            <pc:sldMk cId="3614502453" sldId="267"/>
            <ac:spMk id="6" creationId="{DB7DCE2B-41F9-BE97-C701-339B94F20D4D}"/>
          </ac:spMkLst>
        </pc:spChg>
        <pc:spChg chg="add del mod">
          <ac:chgData name="Sean O Fithcheallaigh" userId="47659c31-a575-4792-8be3-61268c4ee0d6" providerId="ADAL" clId="{A00DBCA1-E1BD-4C02-BB36-528815D88A8B}" dt="2024-04-20T17:08:04.056" v="520" actId="478"/>
          <ac:spMkLst>
            <pc:docMk/>
            <pc:sldMk cId="3614502453" sldId="267"/>
            <ac:spMk id="7" creationId="{BE543C21-03E4-9BA0-3C8E-EE01C0BD49AB}"/>
          </ac:spMkLst>
        </pc:spChg>
        <pc:spChg chg="add del mod">
          <ac:chgData name="Sean O Fithcheallaigh" userId="47659c31-a575-4792-8be3-61268c4ee0d6" providerId="ADAL" clId="{A00DBCA1-E1BD-4C02-BB36-528815D88A8B}" dt="2024-04-20T17:08:00.219" v="517" actId="478"/>
          <ac:spMkLst>
            <pc:docMk/>
            <pc:sldMk cId="3614502453" sldId="267"/>
            <ac:spMk id="8" creationId="{3C47E519-FDA5-0E97-B465-081A2AFD6025}"/>
          </ac:spMkLst>
        </pc:spChg>
        <pc:picChg chg="add mod">
          <ac:chgData name="Sean O Fithcheallaigh" userId="47659c31-a575-4792-8be3-61268c4ee0d6" providerId="ADAL" clId="{A00DBCA1-E1BD-4C02-BB36-528815D88A8B}" dt="2024-04-20T20:37:24.778" v="2770" actId="167"/>
          <ac:picMkLst>
            <pc:docMk/>
            <pc:sldMk cId="3614502453" sldId="267"/>
            <ac:picMk id="5" creationId="{FB8017AF-1B1A-8A35-41F1-53347F390E5D}"/>
          </ac:picMkLst>
        </pc:picChg>
        <pc:picChg chg="add del mod">
          <ac:chgData name="Sean O Fithcheallaigh" userId="47659c31-a575-4792-8be3-61268c4ee0d6" providerId="ADAL" clId="{A00DBCA1-E1BD-4C02-BB36-528815D88A8B}" dt="2024-04-20T19:19:28.512" v="732" actId="478"/>
          <ac:picMkLst>
            <pc:docMk/>
            <pc:sldMk cId="3614502453" sldId="267"/>
            <ac:picMk id="1026" creationId="{DE4B107D-E35A-9A62-C4B3-DC0DF3CDE1AF}"/>
          </ac:picMkLst>
        </pc:picChg>
        <pc:picChg chg="add del mod">
          <ac:chgData name="Sean O Fithcheallaigh" userId="47659c31-a575-4792-8be3-61268c4ee0d6" providerId="ADAL" clId="{A00DBCA1-E1BD-4C02-BB36-528815D88A8B}" dt="2024-04-20T19:19:30.660" v="733" actId="478"/>
          <ac:picMkLst>
            <pc:docMk/>
            <pc:sldMk cId="3614502453" sldId="267"/>
            <ac:picMk id="1028" creationId="{6F4458BC-D3DE-698C-CF70-4C31B62A3F5B}"/>
          </ac:picMkLst>
        </pc:picChg>
        <pc:picChg chg="add del mod">
          <ac:chgData name="Sean O Fithcheallaigh" userId="47659c31-a575-4792-8be3-61268c4ee0d6" providerId="ADAL" clId="{A00DBCA1-E1BD-4C02-BB36-528815D88A8B}" dt="2024-04-20T19:19:31.605" v="734" actId="478"/>
          <ac:picMkLst>
            <pc:docMk/>
            <pc:sldMk cId="3614502453" sldId="267"/>
            <ac:picMk id="1030" creationId="{DADB068D-187E-A8D8-F72D-19BCCB8EF339}"/>
          </ac:picMkLst>
        </pc:picChg>
      </pc:sldChg>
      <pc:sldChg chg="addSp delSp modSp new mod modClrScheme chgLayout">
        <pc:chgData name="Sean O Fithcheallaigh" userId="47659c31-a575-4792-8be3-61268c4ee0d6" providerId="ADAL" clId="{A00DBCA1-E1BD-4C02-BB36-528815D88A8B}" dt="2024-04-20T20:43:10.632" v="3031" actId="207"/>
        <pc:sldMkLst>
          <pc:docMk/>
          <pc:sldMk cId="1936036229" sldId="268"/>
        </pc:sldMkLst>
        <pc:spChg chg="del mod ord">
          <ac:chgData name="Sean O Fithcheallaigh" userId="47659c31-a575-4792-8be3-61268c4ee0d6" providerId="ADAL" clId="{A00DBCA1-E1BD-4C02-BB36-528815D88A8B}" dt="2024-04-20T20:24:49.762" v="1685" actId="700"/>
          <ac:spMkLst>
            <pc:docMk/>
            <pc:sldMk cId="1936036229" sldId="268"/>
            <ac:spMk id="2" creationId="{B8D27BD8-39EF-2911-31AE-E7FB9C28C9F3}"/>
          </ac:spMkLst>
        </pc:spChg>
        <pc:spChg chg="del mod ord">
          <ac:chgData name="Sean O Fithcheallaigh" userId="47659c31-a575-4792-8be3-61268c4ee0d6" providerId="ADAL" clId="{A00DBCA1-E1BD-4C02-BB36-528815D88A8B}" dt="2024-04-20T20:24:49.762" v="1685" actId="700"/>
          <ac:spMkLst>
            <pc:docMk/>
            <pc:sldMk cId="1936036229" sldId="268"/>
            <ac:spMk id="3" creationId="{A3D99195-D44D-58BC-F84A-97E711E44967}"/>
          </ac:spMkLst>
        </pc:spChg>
        <pc:spChg chg="del">
          <ac:chgData name="Sean O Fithcheallaigh" userId="47659c31-a575-4792-8be3-61268c4ee0d6" providerId="ADAL" clId="{A00DBCA1-E1BD-4C02-BB36-528815D88A8B}" dt="2024-04-20T20:24:49.762" v="1685" actId="700"/>
          <ac:spMkLst>
            <pc:docMk/>
            <pc:sldMk cId="1936036229" sldId="268"/>
            <ac:spMk id="4" creationId="{2A776975-B6C7-A358-1BB0-16D667ACB649}"/>
          </ac:spMkLst>
        </pc:spChg>
        <pc:spChg chg="mod ord">
          <ac:chgData name="Sean O Fithcheallaigh" userId="47659c31-a575-4792-8be3-61268c4ee0d6" providerId="ADAL" clId="{A00DBCA1-E1BD-4C02-BB36-528815D88A8B}" dt="2024-04-20T20:24:49.762" v="1685" actId="700"/>
          <ac:spMkLst>
            <pc:docMk/>
            <pc:sldMk cId="1936036229" sldId="268"/>
            <ac:spMk id="5" creationId="{5FD5D998-F248-0400-3B80-6F096751E473}"/>
          </ac:spMkLst>
        </pc:spChg>
        <pc:spChg chg="add mod ord">
          <ac:chgData name="Sean O Fithcheallaigh" userId="47659c31-a575-4792-8be3-61268c4ee0d6" providerId="ADAL" clId="{A00DBCA1-E1BD-4C02-BB36-528815D88A8B}" dt="2024-04-20T20:24:56.232" v="1698" actId="20577"/>
          <ac:spMkLst>
            <pc:docMk/>
            <pc:sldMk cId="1936036229" sldId="268"/>
            <ac:spMk id="6" creationId="{3C603FAD-A61A-E6D1-622F-51F35D0A65A3}"/>
          </ac:spMkLst>
        </pc:spChg>
        <pc:spChg chg="add mod ord">
          <ac:chgData name="Sean O Fithcheallaigh" userId="47659c31-a575-4792-8be3-61268c4ee0d6" providerId="ADAL" clId="{A00DBCA1-E1BD-4C02-BB36-528815D88A8B}" dt="2024-04-20T20:43:10.632" v="3031" actId="207"/>
          <ac:spMkLst>
            <pc:docMk/>
            <pc:sldMk cId="1936036229" sldId="268"/>
            <ac:spMk id="7" creationId="{02DF75E7-A481-2B47-2F6C-D03D8BCCEAA5}"/>
          </ac:spMkLst>
        </pc:spChg>
        <pc:spChg chg="add mod">
          <ac:chgData name="Sean O Fithcheallaigh" userId="47659c31-a575-4792-8be3-61268c4ee0d6" providerId="ADAL" clId="{A00DBCA1-E1BD-4C02-BB36-528815D88A8B}" dt="2024-04-20T20:43:10.027" v="3030" actId="767"/>
          <ac:spMkLst>
            <pc:docMk/>
            <pc:sldMk cId="1936036229" sldId="268"/>
            <ac:spMk id="8" creationId="{FEFB3CC9-E0C1-24E6-E670-03A16A0FCEAA}"/>
          </ac:spMkLst>
        </pc:spChg>
      </pc:sldChg>
      <pc:sldMasterChg chg="modSldLayout">
        <pc:chgData name="Sean O Fithcheallaigh" userId="47659c31-a575-4792-8be3-61268c4ee0d6" providerId="ADAL" clId="{A00DBCA1-E1BD-4C02-BB36-528815D88A8B}" dt="2024-04-20T17:51:11.332" v="572"/>
        <pc:sldMasterMkLst>
          <pc:docMk/>
          <pc:sldMasterMk cId="2989193502" sldId="2147483884"/>
        </pc:sldMasterMkLst>
        <pc:sldLayoutChg chg="addSp modSp mod">
          <pc:chgData name="Sean O Fithcheallaigh" userId="47659c31-a575-4792-8be3-61268c4ee0d6" providerId="ADAL" clId="{A00DBCA1-E1BD-4C02-BB36-528815D88A8B}" dt="2024-04-20T17:50:31.067" v="562" actId="1076"/>
          <pc:sldLayoutMkLst>
            <pc:docMk/>
            <pc:sldMasterMk cId="2989193502" sldId="2147483884"/>
            <pc:sldLayoutMk cId="1032340772" sldId="2147483885"/>
          </pc:sldLayoutMkLst>
          <pc:picChg chg="add mod">
            <ac:chgData name="Sean O Fithcheallaigh" userId="47659c31-a575-4792-8be3-61268c4ee0d6" providerId="ADAL" clId="{A00DBCA1-E1BD-4C02-BB36-528815D88A8B}" dt="2024-04-20T17:50:31.067" v="562" actId="1076"/>
            <ac:picMkLst>
              <pc:docMk/>
              <pc:sldMasterMk cId="2989193502" sldId="2147483884"/>
              <pc:sldLayoutMk cId="1032340772" sldId="2147483885"/>
              <ac:picMk id="10" creationId="{7C0631F4-3CF6-2996-36C7-A49BF5C0D24A}"/>
            </ac:picMkLst>
          </pc:picChg>
        </pc:sldLayoutChg>
        <pc:sldLayoutChg chg="addSp modSp mod">
          <pc:chgData name="Sean O Fithcheallaigh" userId="47659c31-a575-4792-8be3-61268c4ee0d6" providerId="ADAL" clId="{A00DBCA1-E1BD-4C02-BB36-528815D88A8B}" dt="2024-04-20T17:50:35.161" v="563" actId="1076"/>
          <pc:sldLayoutMkLst>
            <pc:docMk/>
            <pc:sldMasterMk cId="2989193502" sldId="2147483884"/>
            <pc:sldLayoutMk cId="2634379243" sldId="2147483886"/>
          </pc:sldLayoutMkLst>
          <pc:picChg chg="add mod">
            <ac:chgData name="Sean O Fithcheallaigh" userId="47659c31-a575-4792-8be3-61268c4ee0d6" providerId="ADAL" clId="{A00DBCA1-E1BD-4C02-BB36-528815D88A8B}" dt="2024-04-20T17:50:35.161" v="563" actId="1076"/>
            <ac:picMkLst>
              <pc:docMk/>
              <pc:sldMasterMk cId="2989193502" sldId="2147483884"/>
              <pc:sldLayoutMk cId="2634379243" sldId="2147483886"/>
              <ac:picMk id="4" creationId="{7D1D1F21-097D-0ABE-5EBC-3E333469FFE7}"/>
            </ac:picMkLst>
          </pc:picChg>
        </pc:sldLayoutChg>
        <pc:sldLayoutChg chg="addSp modSp">
          <pc:chgData name="Sean O Fithcheallaigh" userId="47659c31-a575-4792-8be3-61268c4ee0d6" providerId="ADAL" clId="{A00DBCA1-E1BD-4C02-BB36-528815D88A8B}" dt="2024-04-20T17:50:52.016" v="564"/>
          <pc:sldLayoutMkLst>
            <pc:docMk/>
            <pc:sldMasterMk cId="2989193502" sldId="2147483884"/>
            <pc:sldLayoutMk cId="2601701279" sldId="2147483887"/>
          </pc:sldLayoutMkLst>
          <pc:picChg chg="add mod">
            <ac:chgData name="Sean O Fithcheallaigh" userId="47659c31-a575-4792-8be3-61268c4ee0d6" providerId="ADAL" clId="{A00DBCA1-E1BD-4C02-BB36-528815D88A8B}" dt="2024-04-20T17:50:52.016" v="564"/>
            <ac:picMkLst>
              <pc:docMk/>
              <pc:sldMasterMk cId="2989193502" sldId="2147483884"/>
              <pc:sldLayoutMk cId="2601701279" sldId="2147483887"/>
              <ac:picMk id="10" creationId="{2F62F564-480A-E644-6F30-2F3791692DBE}"/>
            </ac:picMkLst>
          </pc:picChg>
        </pc:sldLayoutChg>
        <pc:sldLayoutChg chg="addSp modSp">
          <pc:chgData name="Sean O Fithcheallaigh" userId="47659c31-a575-4792-8be3-61268c4ee0d6" providerId="ADAL" clId="{A00DBCA1-E1BD-4C02-BB36-528815D88A8B}" dt="2024-04-20T17:50:55.794" v="565"/>
          <pc:sldLayoutMkLst>
            <pc:docMk/>
            <pc:sldMasterMk cId="2989193502" sldId="2147483884"/>
            <pc:sldLayoutMk cId="2006694186" sldId="2147483888"/>
          </pc:sldLayoutMkLst>
          <pc:picChg chg="add mod">
            <ac:chgData name="Sean O Fithcheallaigh" userId="47659c31-a575-4792-8be3-61268c4ee0d6" providerId="ADAL" clId="{A00DBCA1-E1BD-4C02-BB36-528815D88A8B}" dt="2024-04-20T17:50:55.794" v="565"/>
            <ac:picMkLst>
              <pc:docMk/>
              <pc:sldMasterMk cId="2989193502" sldId="2147483884"/>
              <pc:sldLayoutMk cId="2006694186" sldId="2147483888"/>
              <ac:picMk id="2" creationId="{83E7C4D9-98D3-A200-A2B0-7D09F0B74A6A}"/>
            </ac:picMkLst>
          </pc:picChg>
        </pc:sldLayoutChg>
        <pc:sldLayoutChg chg="addSp modSp">
          <pc:chgData name="Sean O Fithcheallaigh" userId="47659c31-a575-4792-8be3-61268c4ee0d6" providerId="ADAL" clId="{A00DBCA1-E1BD-4C02-BB36-528815D88A8B}" dt="2024-04-20T17:50:57.611" v="566"/>
          <pc:sldLayoutMkLst>
            <pc:docMk/>
            <pc:sldMasterMk cId="2989193502" sldId="2147483884"/>
            <pc:sldLayoutMk cId="2349671932" sldId="2147483889"/>
          </pc:sldLayoutMkLst>
          <pc:picChg chg="add mod">
            <ac:chgData name="Sean O Fithcheallaigh" userId="47659c31-a575-4792-8be3-61268c4ee0d6" providerId="ADAL" clId="{A00DBCA1-E1BD-4C02-BB36-528815D88A8B}" dt="2024-04-20T17:50:57.611" v="566"/>
            <ac:picMkLst>
              <pc:docMk/>
              <pc:sldMasterMk cId="2989193502" sldId="2147483884"/>
              <pc:sldLayoutMk cId="2349671932" sldId="2147483889"/>
              <ac:picMk id="2" creationId="{FFE7BEA8-CE00-9D9E-BB40-9B827977155F}"/>
            </ac:picMkLst>
          </pc:picChg>
        </pc:sldLayoutChg>
        <pc:sldLayoutChg chg="addSp modSp">
          <pc:chgData name="Sean O Fithcheallaigh" userId="47659c31-a575-4792-8be3-61268c4ee0d6" providerId="ADAL" clId="{A00DBCA1-E1BD-4C02-BB36-528815D88A8B}" dt="2024-04-20T17:51:00.537" v="567"/>
          <pc:sldLayoutMkLst>
            <pc:docMk/>
            <pc:sldMasterMk cId="2989193502" sldId="2147483884"/>
            <pc:sldLayoutMk cId="2885172000" sldId="2147483890"/>
          </pc:sldLayoutMkLst>
          <pc:picChg chg="add mod">
            <ac:chgData name="Sean O Fithcheallaigh" userId="47659c31-a575-4792-8be3-61268c4ee0d6" providerId="ADAL" clId="{A00DBCA1-E1BD-4C02-BB36-528815D88A8B}" dt="2024-04-20T17:51:00.537" v="567"/>
            <ac:picMkLst>
              <pc:docMk/>
              <pc:sldMasterMk cId="2989193502" sldId="2147483884"/>
              <pc:sldLayoutMk cId="2885172000" sldId="2147483890"/>
              <ac:picMk id="6" creationId="{0A549EBF-664F-80F7-FA39-9B4BDC58F972}"/>
            </ac:picMkLst>
          </pc:picChg>
        </pc:sldLayoutChg>
        <pc:sldLayoutChg chg="addSp modSp">
          <pc:chgData name="Sean O Fithcheallaigh" userId="47659c31-a575-4792-8be3-61268c4ee0d6" providerId="ADAL" clId="{A00DBCA1-E1BD-4C02-BB36-528815D88A8B}" dt="2024-04-20T17:51:02.221" v="568"/>
          <pc:sldLayoutMkLst>
            <pc:docMk/>
            <pc:sldMasterMk cId="2989193502" sldId="2147483884"/>
            <pc:sldLayoutMk cId="873411810" sldId="2147483891"/>
          </pc:sldLayoutMkLst>
          <pc:picChg chg="add mod">
            <ac:chgData name="Sean O Fithcheallaigh" userId="47659c31-a575-4792-8be3-61268c4ee0d6" providerId="ADAL" clId="{A00DBCA1-E1BD-4C02-BB36-528815D88A8B}" dt="2024-04-20T17:51:02.221" v="568"/>
            <ac:picMkLst>
              <pc:docMk/>
              <pc:sldMasterMk cId="2989193502" sldId="2147483884"/>
              <pc:sldLayoutMk cId="873411810" sldId="2147483891"/>
              <ac:picMk id="2" creationId="{757219C7-8E04-826A-A5D0-1E7AAF5B882A}"/>
            </ac:picMkLst>
          </pc:picChg>
        </pc:sldLayoutChg>
        <pc:sldLayoutChg chg="addSp modSp">
          <pc:chgData name="Sean O Fithcheallaigh" userId="47659c31-a575-4792-8be3-61268c4ee0d6" providerId="ADAL" clId="{A00DBCA1-E1BD-4C02-BB36-528815D88A8B}" dt="2024-04-20T17:51:04.122" v="569"/>
          <pc:sldLayoutMkLst>
            <pc:docMk/>
            <pc:sldMasterMk cId="2989193502" sldId="2147483884"/>
            <pc:sldLayoutMk cId="1387623995" sldId="2147483892"/>
          </pc:sldLayoutMkLst>
          <pc:picChg chg="add mod">
            <ac:chgData name="Sean O Fithcheallaigh" userId="47659c31-a575-4792-8be3-61268c4ee0d6" providerId="ADAL" clId="{A00DBCA1-E1BD-4C02-BB36-528815D88A8B}" dt="2024-04-20T17:51:04.122" v="569"/>
            <ac:picMkLst>
              <pc:docMk/>
              <pc:sldMasterMk cId="2989193502" sldId="2147483884"/>
              <pc:sldLayoutMk cId="1387623995" sldId="2147483892"/>
              <ac:picMk id="10" creationId="{2F6A0E8A-F5FA-68A7-F98C-C02AB71DB359}"/>
            </ac:picMkLst>
          </pc:picChg>
        </pc:sldLayoutChg>
        <pc:sldLayoutChg chg="addSp modSp">
          <pc:chgData name="Sean O Fithcheallaigh" userId="47659c31-a575-4792-8be3-61268c4ee0d6" providerId="ADAL" clId="{A00DBCA1-E1BD-4C02-BB36-528815D88A8B}" dt="2024-04-20T17:51:07.035" v="570"/>
          <pc:sldLayoutMkLst>
            <pc:docMk/>
            <pc:sldMasterMk cId="2989193502" sldId="2147483884"/>
            <pc:sldLayoutMk cId="4025620083" sldId="2147483893"/>
          </pc:sldLayoutMkLst>
          <pc:picChg chg="add mod">
            <ac:chgData name="Sean O Fithcheallaigh" userId="47659c31-a575-4792-8be3-61268c4ee0d6" providerId="ADAL" clId="{A00DBCA1-E1BD-4C02-BB36-528815D88A8B}" dt="2024-04-20T17:51:07.035" v="570"/>
            <ac:picMkLst>
              <pc:docMk/>
              <pc:sldMasterMk cId="2989193502" sldId="2147483884"/>
              <pc:sldLayoutMk cId="4025620083" sldId="2147483893"/>
              <ac:picMk id="10" creationId="{3010C03A-5066-9B4A-F34B-39A8DC41135F}"/>
            </ac:picMkLst>
          </pc:picChg>
        </pc:sldLayoutChg>
        <pc:sldLayoutChg chg="addSp modSp">
          <pc:chgData name="Sean O Fithcheallaigh" userId="47659c31-a575-4792-8be3-61268c4ee0d6" providerId="ADAL" clId="{A00DBCA1-E1BD-4C02-BB36-528815D88A8B}" dt="2024-04-20T17:51:09.257" v="571"/>
          <pc:sldLayoutMkLst>
            <pc:docMk/>
            <pc:sldMasterMk cId="2989193502" sldId="2147483884"/>
            <pc:sldLayoutMk cId="508955739" sldId="2147483894"/>
          </pc:sldLayoutMkLst>
          <pc:picChg chg="add mod">
            <ac:chgData name="Sean O Fithcheallaigh" userId="47659c31-a575-4792-8be3-61268c4ee0d6" providerId="ADAL" clId="{A00DBCA1-E1BD-4C02-BB36-528815D88A8B}" dt="2024-04-20T17:51:09.257" v="571"/>
            <ac:picMkLst>
              <pc:docMk/>
              <pc:sldMasterMk cId="2989193502" sldId="2147483884"/>
              <pc:sldLayoutMk cId="508955739" sldId="2147483894"/>
              <ac:picMk id="7" creationId="{B3060A5B-86EB-D7FF-749F-295ADD65775C}"/>
            </ac:picMkLst>
          </pc:picChg>
        </pc:sldLayoutChg>
        <pc:sldLayoutChg chg="addSp modSp">
          <pc:chgData name="Sean O Fithcheallaigh" userId="47659c31-a575-4792-8be3-61268c4ee0d6" providerId="ADAL" clId="{A00DBCA1-E1BD-4C02-BB36-528815D88A8B}" dt="2024-04-20T17:51:11.332" v="572"/>
          <pc:sldLayoutMkLst>
            <pc:docMk/>
            <pc:sldMasterMk cId="2989193502" sldId="2147483884"/>
            <pc:sldLayoutMk cId="4079772589" sldId="2147483895"/>
          </pc:sldLayoutMkLst>
          <pc:picChg chg="add mod">
            <ac:chgData name="Sean O Fithcheallaigh" userId="47659c31-a575-4792-8be3-61268c4ee0d6" providerId="ADAL" clId="{A00DBCA1-E1BD-4C02-BB36-528815D88A8B}" dt="2024-04-20T17:51:11.332" v="572"/>
            <ac:picMkLst>
              <pc:docMk/>
              <pc:sldMasterMk cId="2989193502" sldId="2147483884"/>
              <pc:sldLayoutMk cId="4079772589" sldId="2147483895"/>
              <ac:picMk id="9" creationId="{4F97A35D-3A09-6E19-5512-2C9126DB9691}"/>
            </ac:picMkLst>
          </pc:picChg>
        </pc:sldLayoutChg>
      </pc:sldMasterChg>
    </pc:docChg>
  </pc:docChgLst>
  <pc:docChgLst>
    <pc:chgData name="Sean" userId="47659c31-a575-4792-8be3-61268c4ee0d6" providerId="ADAL" clId="{CA64B30F-511C-45F5-B991-1BF90300E7E0}"/>
    <pc:docChg chg="custSel addSld modSld">
      <pc:chgData name="Sean" userId="47659c31-a575-4792-8be3-61268c4ee0d6" providerId="ADAL" clId="{CA64B30F-511C-45F5-B991-1BF90300E7E0}" dt="2024-02-03T15:45:02.204" v="112" actId="313"/>
      <pc:docMkLst>
        <pc:docMk/>
      </pc:docMkLst>
      <pc:sldChg chg="modSp new mod">
        <pc:chgData name="Sean" userId="47659c31-a575-4792-8be3-61268c4ee0d6" providerId="ADAL" clId="{CA64B30F-511C-45F5-B991-1BF90300E7E0}" dt="2024-02-03T15:42:24.809" v="27" actId="20577"/>
        <pc:sldMkLst>
          <pc:docMk/>
          <pc:sldMk cId="905190482" sldId="256"/>
        </pc:sldMkLst>
        <pc:spChg chg="mod">
          <ac:chgData name="Sean" userId="47659c31-a575-4792-8be3-61268c4ee0d6" providerId="ADAL" clId="{CA64B30F-511C-45F5-B991-1BF90300E7E0}" dt="2024-02-03T15:42:12.450" v="19" actId="20577"/>
          <ac:spMkLst>
            <pc:docMk/>
            <pc:sldMk cId="905190482" sldId="256"/>
            <ac:spMk id="2" creationId="{9D26D2D5-D30F-4BA4-BE2B-908BEB7AA9C6}"/>
          </ac:spMkLst>
        </pc:spChg>
        <pc:spChg chg="mod">
          <ac:chgData name="Sean" userId="47659c31-a575-4792-8be3-61268c4ee0d6" providerId="ADAL" clId="{CA64B30F-511C-45F5-B991-1BF90300E7E0}" dt="2024-02-03T15:42:24.809" v="27" actId="20577"/>
          <ac:spMkLst>
            <pc:docMk/>
            <pc:sldMk cId="905190482" sldId="256"/>
            <ac:spMk id="3" creationId="{678D1CD4-AABC-4B3E-A2CC-37ACEEC74568}"/>
          </ac:spMkLst>
        </pc:spChg>
      </pc:sldChg>
      <pc:sldChg chg="modSp new mod">
        <pc:chgData name="Sean" userId="47659c31-a575-4792-8be3-61268c4ee0d6" providerId="ADAL" clId="{CA64B30F-511C-45F5-B991-1BF90300E7E0}" dt="2024-02-03T15:45:02.204" v="112" actId="313"/>
        <pc:sldMkLst>
          <pc:docMk/>
          <pc:sldMk cId="3126834720" sldId="257"/>
        </pc:sldMkLst>
        <pc:spChg chg="mod">
          <ac:chgData name="Sean" userId="47659c31-a575-4792-8be3-61268c4ee0d6" providerId="ADAL" clId="{CA64B30F-511C-45F5-B991-1BF90300E7E0}" dt="2024-02-03T15:42:56.628" v="37" actId="20577"/>
          <ac:spMkLst>
            <pc:docMk/>
            <pc:sldMk cId="3126834720" sldId="257"/>
            <ac:spMk id="2" creationId="{681D533A-3C45-4858-8E40-47B9F15C47FC}"/>
          </ac:spMkLst>
        </pc:spChg>
        <pc:spChg chg="mod">
          <ac:chgData name="Sean" userId="47659c31-a575-4792-8be3-61268c4ee0d6" providerId="ADAL" clId="{CA64B30F-511C-45F5-B991-1BF90300E7E0}" dt="2024-02-03T15:45:02.204" v="112" actId="313"/>
          <ac:spMkLst>
            <pc:docMk/>
            <pc:sldMk cId="3126834720" sldId="257"/>
            <ac:spMk id="3" creationId="{40C9001B-B62A-4D30-84D2-54AF8318DA1F}"/>
          </ac:spMkLst>
        </pc:spChg>
      </pc:sldChg>
    </pc:docChg>
  </pc:docChgLst>
  <pc:docChgLst>
    <pc:chgData name="Sean O Fithcheallaigh" userId="47659c31-a575-4792-8be3-61268c4ee0d6" providerId="ADAL" clId="{1980D397-4810-4ACF-A3E7-322A51BCC3B7}"/>
    <pc:docChg chg="custSel addSld delSld modSld">
      <pc:chgData name="Sean O Fithcheallaigh" userId="47659c31-a575-4792-8be3-61268c4ee0d6" providerId="ADAL" clId="{1980D397-4810-4ACF-A3E7-322A51BCC3B7}" dt="2024-03-29T13:47:28.240" v="1779" actId="20577"/>
      <pc:docMkLst>
        <pc:docMk/>
      </pc:docMkLst>
      <pc:sldChg chg="modSp mod">
        <pc:chgData name="Sean O Fithcheallaigh" userId="47659c31-a575-4792-8be3-61268c4ee0d6" providerId="ADAL" clId="{1980D397-4810-4ACF-A3E7-322A51BCC3B7}" dt="2024-03-29T10:18:50.590" v="3" actId="20577"/>
        <pc:sldMkLst>
          <pc:docMk/>
          <pc:sldMk cId="905190482" sldId="256"/>
        </pc:sldMkLst>
        <pc:spChg chg="mod">
          <ac:chgData name="Sean O Fithcheallaigh" userId="47659c31-a575-4792-8be3-61268c4ee0d6" providerId="ADAL" clId="{1980D397-4810-4ACF-A3E7-322A51BCC3B7}" dt="2024-03-29T10:18:50.590" v="3" actId="20577"/>
          <ac:spMkLst>
            <pc:docMk/>
            <pc:sldMk cId="905190482" sldId="256"/>
            <ac:spMk id="3" creationId="{678D1CD4-AABC-4B3E-A2CC-37ACEEC74568}"/>
          </ac:spMkLst>
        </pc:spChg>
      </pc:sldChg>
      <pc:sldChg chg="delSp modSp mod">
        <pc:chgData name="Sean O Fithcheallaigh" userId="47659c31-a575-4792-8be3-61268c4ee0d6" providerId="ADAL" clId="{1980D397-4810-4ACF-A3E7-322A51BCC3B7}" dt="2024-03-29T10:19:45.673" v="110" actId="20577"/>
        <pc:sldMkLst>
          <pc:docMk/>
          <pc:sldMk cId="3126834720" sldId="257"/>
        </pc:sldMkLst>
        <pc:spChg chg="mod">
          <ac:chgData name="Sean O Fithcheallaigh" userId="47659c31-a575-4792-8be3-61268c4ee0d6" providerId="ADAL" clId="{1980D397-4810-4ACF-A3E7-322A51BCC3B7}" dt="2024-03-29T10:19:31.804" v="72" actId="1076"/>
          <ac:spMkLst>
            <pc:docMk/>
            <pc:sldMk cId="3126834720" sldId="257"/>
            <ac:spMk id="15" creationId="{8AE473AE-29B7-6026-C0F2-DA1933880EC2}"/>
          </ac:spMkLst>
        </pc:spChg>
        <pc:spChg chg="mod">
          <ac:chgData name="Sean O Fithcheallaigh" userId="47659c31-a575-4792-8be3-61268c4ee0d6" providerId="ADAL" clId="{1980D397-4810-4ACF-A3E7-322A51BCC3B7}" dt="2024-03-29T10:19:31.804" v="72" actId="1076"/>
          <ac:spMkLst>
            <pc:docMk/>
            <pc:sldMk cId="3126834720" sldId="257"/>
            <ac:spMk id="16" creationId="{E0BBAE84-68A8-27FD-899F-5CDAF2AC1E95}"/>
          </ac:spMkLst>
        </pc:spChg>
        <pc:spChg chg="mod">
          <ac:chgData name="Sean O Fithcheallaigh" userId="47659c31-a575-4792-8be3-61268c4ee0d6" providerId="ADAL" clId="{1980D397-4810-4ACF-A3E7-322A51BCC3B7}" dt="2024-03-29T10:19:24.599" v="70" actId="1076"/>
          <ac:spMkLst>
            <pc:docMk/>
            <pc:sldMk cId="3126834720" sldId="257"/>
            <ac:spMk id="21" creationId="{F81318ED-4874-C383-CE1C-7EAB0D2E4D49}"/>
          </ac:spMkLst>
        </pc:spChg>
        <pc:spChg chg="mod">
          <ac:chgData name="Sean O Fithcheallaigh" userId="47659c31-a575-4792-8be3-61268c4ee0d6" providerId="ADAL" clId="{1980D397-4810-4ACF-A3E7-322A51BCC3B7}" dt="2024-03-29T10:19:45.673" v="110" actId="20577"/>
          <ac:spMkLst>
            <pc:docMk/>
            <pc:sldMk cId="3126834720" sldId="257"/>
            <ac:spMk id="22" creationId="{7E902860-1C74-5CA9-A793-C728FE4F2298}"/>
          </ac:spMkLst>
        </pc:spChg>
        <pc:spChg chg="del">
          <ac:chgData name="Sean O Fithcheallaigh" userId="47659c31-a575-4792-8be3-61268c4ee0d6" providerId="ADAL" clId="{1980D397-4810-4ACF-A3E7-322A51BCC3B7}" dt="2024-03-29T10:19:18.297" v="69" actId="478"/>
          <ac:spMkLst>
            <pc:docMk/>
            <pc:sldMk cId="3126834720" sldId="257"/>
            <ac:spMk id="27" creationId="{EF46DCAD-7D94-7B9B-51EF-B4C3FAC004D1}"/>
          </ac:spMkLst>
        </pc:spChg>
        <pc:spChg chg="del">
          <ac:chgData name="Sean O Fithcheallaigh" userId="47659c31-a575-4792-8be3-61268c4ee0d6" providerId="ADAL" clId="{1980D397-4810-4ACF-A3E7-322A51BCC3B7}" dt="2024-03-29T10:19:18.297" v="69" actId="478"/>
          <ac:spMkLst>
            <pc:docMk/>
            <pc:sldMk cId="3126834720" sldId="257"/>
            <ac:spMk id="28" creationId="{96652C29-5EF2-FFC2-5E0D-819921E7E15A}"/>
          </ac:spMkLst>
        </pc:spChg>
        <pc:picChg chg="del">
          <ac:chgData name="Sean O Fithcheallaigh" userId="47659c31-a575-4792-8be3-61268c4ee0d6" providerId="ADAL" clId="{1980D397-4810-4ACF-A3E7-322A51BCC3B7}" dt="2024-03-29T10:19:18.297" v="69" actId="478"/>
          <ac:picMkLst>
            <pc:docMk/>
            <pc:sldMk cId="3126834720" sldId="257"/>
            <ac:picMk id="7" creationId="{3478E47B-3487-5A38-739A-75A7EE015E55}"/>
          </ac:picMkLst>
        </pc:picChg>
        <pc:picChg chg="mod">
          <ac:chgData name="Sean O Fithcheallaigh" userId="47659c31-a575-4792-8be3-61268c4ee0d6" providerId="ADAL" clId="{1980D397-4810-4ACF-A3E7-322A51BCC3B7}" dt="2024-03-29T10:19:24.599" v="70" actId="1076"/>
          <ac:picMkLst>
            <pc:docMk/>
            <pc:sldMk cId="3126834720" sldId="257"/>
            <ac:picMk id="20" creationId="{6A704CDB-F399-A5B0-B228-5A96D6007F7B}"/>
          </ac:picMkLst>
        </pc:picChg>
        <pc:picChg chg="mod">
          <ac:chgData name="Sean O Fithcheallaigh" userId="47659c31-a575-4792-8be3-61268c4ee0d6" providerId="ADAL" clId="{1980D397-4810-4ACF-A3E7-322A51BCC3B7}" dt="2024-03-29T10:19:31.804" v="72" actId="1076"/>
          <ac:picMkLst>
            <pc:docMk/>
            <pc:sldMk cId="3126834720" sldId="257"/>
            <ac:picMk id="24" creationId="{0DD4D4B0-0A52-1DF7-B880-785EA01EC5FA}"/>
          </ac:picMkLst>
        </pc:picChg>
      </pc:sldChg>
      <pc:sldChg chg="addSp delSp modSp mod">
        <pc:chgData name="Sean O Fithcheallaigh" userId="47659c31-a575-4792-8be3-61268c4ee0d6" providerId="ADAL" clId="{1980D397-4810-4ACF-A3E7-322A51BCC3B7}" dt="2024-03-29T13:01:39.671" v="874" actId="20577"/>
        <pc:sldMkLst>
          <pc:docMk/>
          <pc:sldMk cId="2974212779" sldId="262"/>
        </pc:sldMkLst>
        <pc:spChg chg="mod">
          <ac:chgData name="Sean O Fithcheallaigh" userId="47659c31-a575-4792-8be3-61268c4ee0d6" providerId="ADAL" clId="{1980D397-4810-4ACF-A3E7-322A51BCC3B7}" dt="2024-03-29T10:20:30.926" v="155" actId="27636"/>
          <ac:spMkLst>
            <pc:docMk/>
            <pc:sldMk cId="2974212779" sldId="262"/>
            <ac:spMk id="3" creationId="{6E0278D4-A37C-DE0F-37CD-F271C3D0E448}"/>
          </ac:spMkLst>
        </pc:spChg>
        <pc:spChg chg="add mod">
          <ac:chgData name="Sean O Fithcheallaigh" userId="47659c31-a575-4792-8be3-61268c4ee0d6" providerId="ADAL" clId="{1980D397-4810-4ACF-A3E7-322A51BCC3B7}" dt="2024-03-29T13:01:19.622" v="869" actId="20577"/>
          <ac:spMkLst>
            <pc:docMk/>
            <pc:sldMk cId="2974212779" sldId="262"/>
            <ac:spMk id="5" creationId="{3311A326-65C2-427F-85D4-B23964CF3455}"/>
          </ac:spMkLst>
        </pc:spChg>
        <pc:spChg chg="del">
          <ac:chgData name="Sean O Fithcheallaigh" userId="47659c31-a575-4792-8be3-61268c4ee0d6" providerId="ADAL" clId="{1980D397-4810-4ACF-A3E7-322A51BCC3B7}" dt="2024-03-29T10:20:36.544" v="157" actId="478"/>
          <ac:spMkLst>
            <pc:docMk/>
            <pc:sldMk cId="2974212779" sldId="262"/>
            <ac:spMk id="6" creationId="{D81FD54A-A947-EFCC-5FD9-69780A567830}"/>
          </ac:spMkLst>
        </pc:spChg>
        <pc:spChg chg="del">
          <ac:chgData name="Sean O Fithcheallaigh" userId="47659c31-a575-4792-8be3-61268c4ee0d6" providerId="ADAL" clId="{1980D397-4810-4ACF-A3E7-322A51BCC3B7}" dt="2024-03-29T10:20:36.544" v="157" actId="478"/>
          <ac:spMkLst>
            <pc:docMk/>
            <pc:sldMk cId="2974212779" sldId="262"/>
            <ac:spMk id="7" creationId="{C17CB13B-E901-5B0A-8349-1A54F83A8834}"/>
          </ac:spMkLst>
        </pc:spChg>
        <pc:spChg chg="del mod">
          <ac:chgData name="Sean O Fithcheallaigh" userId="47659c31-a575-4792-8be3-61268c4ee0d6" providerId="ADAL" clId="{1980D397-4810-4ACF-A3E7-322A51BCC3B7}" dt="2024-03-29T10:20:36.544" v="157" actId="478"/>
          <ac:spMkLst>
            <pc:docMk/>
            <pc:sldMk cId="2974212779" sldId="262"/>
            <ac:spMk id="8" creationId="{5C583157-4AA1-418C-C8AC-7FB69545DA72}"/>
          </ac:spMkLst>
        </pc:spChg>
        <pc:spChg chg="add mod">
          <ac:chgData name="Sean O Fithcheallaigh" userId="47659c31-a575-4792-8be3-61268c4ee0d6" providerId="ADAL" clId="{1980D397-4810-4ACF-A3E7-322A51BCC3B7}" dt="2024-03-29T13:01:39.671" v="874" actId="20577"/>
          <ac:spMkLst>
            <pc:docMk/>
            <pc:sldMk cId="2974212779" sldId="262"/>
            <ac:spMk id="9" creationId="{7272C01C-37DE-1348-C561-998991E0A057}"/>
          </ac:spMkLst>
        </pc:spChg>
        <pc:spChg chg="del mod">
          <ac:chgData name="Sean O Fithcheallaigh" userId="47659c31-a575-4792-8be3-61268c4ee0d6" providerId="ADAL" clId="{1980D397-4810-4ACF-A3E7-322A51BCC3B7}" dt="2024-03-29T10:20:22.419" v="133" actId="478"/>
          <ac:spMkLst>
            <pc:docMk/>
            <pc:sldMk cId="2974212779" sldId="262"/>
            <ac:spMk id="10" creationId="{7ADD75FB-3E51-CABF-D1C7-E1417E081915}"/>
          </ac:spMkLst>
        </pc:spChg>
        <pc:spChg chg="del">
          <ac:chgData name="Sean O Fithcheallaigh" userId="47659c31-a575-4792-8be3-61268c4ee0d6" providerId="ADAL" clId="{1980D397-4810-4ACF-A3E7-322A51BCC3B7}" dt="2024-03-29T10:20:36.544" v="157" actId="478"/>
          <ac:spMkLst>
            <pc:docMk/>
            <pc:sldMk cId="2974212779" sldId="262"/>
            <ac:spMk id="11" creationId="{A6579307-C72F-D609-0576-3CA9714E9439}"/>
          </ac:spMkLst>
        </pc:spChg>
        <pc:spChg chg="del">
          <ac:chgData name="Sean O Fithcheallaigh" userId="47659c31-a575-4792-8be3-61268c4ee0d6" providerId="ADAL" clId="{1980D397-4810-4ACF-A3E7-322A51BCC3B7}" dt="2024-03-29T10:20:36.544" v="157" actId="478"/>
          <ac:spMkLst>
            <pc:docMk/>
            <pc:sldMk cId="2974212779" sldId="262"/>
            <ac:spMk id="12" creationId="{C29278B9-BCC0-A549-C5BA-35BE5D83B6B2}"/>
          </ac:spMkLst>
        </pc:spChg>
        <pc:spChg chg="del">
          <ac:chgData name="Sean O Fithcheallaigh" userId="47659c31-a575-4792-8be3-61268c4ee0d6" providerId="ADAL" clId="{1980D397-4810-4ACF-A3E7-322A51BCC3B7}" dt="2024-03-29T10:20:36.544" v="157" actId="478"/>
          <ac:spMkLst>
            <pc:docMk/>
            <pc:sldMk cId="2974212779" sldId="262"/>
            <ac:spMk id="13" creationId="{F5B1AED6-1697-FE06-BE46-2151F6022E70}"/>
          </ac:spMkLst>
        </pc:spChg>
        <pc:spChg chg="del">
          <ac:chgData name="Sean O Fithcheallaigh" userId="47659c31-a575-4792-8be3-61268c4ee0d6" providerId="ADAL" clId="{1980D397-4810-4ACF-A3E7-322A51BCC3B7}" dt="2024-03-29T10:20:36.544" v="157" actId="478"/>
          <ac:spMkLst>
            <pc:docMk/>
            <pc:sldMk cId="2974212779" sldId="262"/>
            <ac:spMk id="14" creationId="{C8382BAB-4284-6E30-738A-F76878C873E3}"/>
          </ac:spMkLst>
        </pc:spChg>
        <pc:spChg chg="del">
          <ac:chgData name="Sean O Fithcheallaigh" userId="47659c31-a575-4792-8be3-61268c4ee0d6" providerId="ADAL" clId="{1980D397-4810-4ACF-A3E7-322A51BCC3B7}" dt="2024-03-29T10:20:20.523" v="131" actId="478"/>
          <ac:spMkLst>
            <pc:docMk/>
            <pc:sldMk cId="2974212779" sldId="262"/>
            <ac:spMk id="15" creationId="{A073518C-85F6-E23E-B2B9-0105D35E8078}"/>
          </ac:spMkLst>
        </pc:spChg>
        <pc:spChg chg="del">
          <ac:chgData name="Sean O Fithcheallaigh" userId="47659c31-a575-4792-8be3-61268c4ee0d6" providerId="ADAL" clId="{1980D397-4810-4ACF-A3E7-322A51BCC3B7}" dt="2024-03-29T10:20:36.544" v="157" actId="478"/>
          <ac:spMkLst>
            <pc:docMk/>
            <pc:sldMk cId="2974212779" sldId="262"/>
            <ac:spMk id="16" creationId="{928A172D-4789-594A-C7C5-F96DE266C30C}"/>
          </ac:spMkLst>
        </pc:spChg>
        <pc:spChg chg="add mod">
          <ac:chgData name="Sean O Fithcheallaigh" userId="47659c31-a575-4792-8be3-61268c4ee0d6" providerId="ADAL" clId="{1980D397-4810-4ACF-A3E7-322A51BCC3B7}" dt="2024-03-29T10:41:08.917" v="597" actId="113"/>
          <ac:spMkLst>
            <pc:docMk/>
            <pc:sldMk cId="2974212779" sldId="262"/>
            <ac:spMk id="17" creationId="{B06ADF4B-E6B9-B728-8701-5A0E35630A0E}"/>
          </ac:spMkLst>
        </pc:spChg>
        <pc:spChg chg="del">
          <ac:chgData name="Sean O Fithcheallaigh" userId="47659c31-a575-4792-8be3-61268c4ee0d6" providerId="ADAL" clId="{1980D397-4810-4ACF-A3E7-322A51BCC3B7}" dt="2024-03-29T10:20:36.544" v="157" actId="478"/>
          <ac:spMkLst>
            <pc:docMk/>
            <pc:sldMk cId="2974212779" sldId="262"/>
            <ac:spMk id="19" creationId="{397C546A-01F7-2044-63B8-FE196A756711}"/>
          </ac:spMkLst>
        </pc:spChg>
        <pc:spChg chg="del">
          <ac:chgData name="Sean O Fithcheallaigh" userId="47659c31-a575-4792-8be3-61268c4ee0d6" providerId="ADAL" clId="{1980D397-4810-4ACF-A3E7-322A51BCC3B7}" dt="2024-03-29T10:20:36.544" v="157" actId="478"/>
          <ac:spMkLst>
            <pc:docMk/>
            <pc:sldMk cId="2974212779" sldId="262"/>
            <ac:spMk id="20" creationId="{2DCAFDB7-16A7-76EB-A056-2DE5E29E341C}"/>
          </ac:spMkLst>
        </pc:spChg>
        <pc:spChg chg="add mod">
          <ac:chgData name="Sean O Fithcheallaigh" userId="47659c31-a575-4792-8be3-61268c4ee0d6" providerId="ADAL" clId="{1980D397-4810-4ACF-A3E7-322A51BCC3B7}" dt="2024-03-29T10:41:15.498" v="598" actId="113"/>
          <ac:spMkLst>
            <pc:docMk/>
            <pc:sldMk cId="2974212779" sldId="262"/>
            <ac:spMk id="21" creationId="{D4B1CC3E-1A8E-83D7-1F27-8D023C40C893}"/>
          </ac:spMkLst>
        </pc:spChg>
        <pc:spChg chg="del">
          <ac:chgData name="Sean O Fithcheallaigh" userId="47659c31-a575-4792-8be3-61268c4ee0d6" providerId="ADAL" clId="{1980D397-4810-4ACF-A3E7-322A51BCC3B7}" dt="2024-03-29T10:20:36.544" v="157" actId="478"/>
          <ac:spMkLst>
            <pc:docMk/>
            <pc:sldMk cId="2974212779" sldId="262"/>
            <ac:spMk id="22" creationId="{E8689BF9-9934-EE4D-1FA0-894ACC93294A}"/>
          </ac:spMkLst>
        </pc:spChg>
        <pc:spChg chg="del">
          <ac:chgData name="Sean O Fithcheallaigh" userId="47659c31-a575-4792-8be3-61268c4ee0d6" providerId="ADAL" clId="{1980D397-4810-4ACF-A3E7-322A51BCC3B7}" dt="2024-03-29T10:20:36.544" v="157" actId="478"/>
          <ac:spMkLst>
            <pc:docMk/>
            <pc:sldMk cId="2974212779" sldId="262"/>
            <ac:spMk id="23" creationId="{9FA525A7-1036-E8E6-B222-1296D2249763}"/>
          </ac:spMkLst>
        </pc:spChg>
        <pc:spChg chg="add mod">
          <ac:chgData name="Sean O Fithcheallaigh" userId="47659c31-a575-4792-8be3-61268c4ee0d6" providerId="ADAL" clId="{1980D397-4810-4ACF-A3E7-322A51BCC3B7}" dt="2024-03-29T10:41:22.556" v="599" actId="113"/>
          <ac:spMkLst>
            <pc:docMk/>
            <pc:sldMk cId="2974212779" sldId="262"/>
            <ac:spMk id="24" creationId="{AD92B4A3-9F99-1D85-D674-84A568E4BC7D}"/>
          </ac:spMkLst>
        </pc:spChg>
        <pc:spChg chg="add mod">
          <ac:chgData name="Sean O Fithcheallaigh" userId="47659c31-a575-4792-8be3-61268c4ee0d6" providerId="ADAL" clId="{1980D397-4810-4ACF-A3E7-322A51BCC3B7}" dt="2024-03-29T10:50:17.919" v="688" actId="242"/>
          <ac:spMkLst>
            <pc:docMk/>
            <pc:sldMk cId="2974212779" sldId="262"/>
            <ac:spMk id="26" creationId="{432E74EC-8126-D74D-BEB7-A6FF6A6A691F}"/>
          </ac:spMkLst>
        </pc:spChg>
        <pc:picChg chg="add del mod">
          <ac:chgData name="Sean O Fithcheallaigh" userId="47659c31-a575-4792-8be3-61268c4ee0d6" providerId="ADAL" clId="{1980D397-4810-4ACF-A3E7-322A51BCC3B7}" dt="2024-03-29T10:55:31.964" v="689" actId="478"/>
          <ac:picMkLst>
            <pc:docMk/>
            <pc:sldMk cId="2974212779" sldId="262"/>
            <ac:picMk id="4" creationId="{32F9B0EA-19FB-8DBA-F6A7-13E3BB7937B2}"/>
          </ac:picMkLst>
        </pc:picChg>
        <pc:picChg chg="del">
          <ac:chgData name="Sean O Fithcheallaigh" userId="47659c31-a575-4792-8be3-61268c4ee0d6" providerId="ADAL" clId="{1980D397-4810-4ACF-A3E7-322A51BCC3B7}" dt="2024-03-29T10:20:38.463" v="158" actId="478"/>
          <ac:picMkLst>
            <pc:docMk/>
            <pc:sldMk cId="2974212779" sldId="262"/>
            <ac:picMk id="18" creationId="{B597DDEB-EEF5-95E8-0C12-339672F1D10C}"/>
          </ac:picMkLst>
        </pc:picChg>
        <pc:picChg chg="add mod">
          <ac:chgData name="Sean O Fithcheallaigh" userId="47659c31-a575-4792-8be3-61268c4ee0d6" providerId="ADAL" clId="{1980D397-4810-4ACF-A3E7-322A51BCC3B7}" dt="2024-03-29T10:55:35.209" v="691" actId="1076"/>
          <ac:picMkLst>
            <pc:docMk/>
            <pc:sldMk cId="2974212779" sldId="262"/>
            <ac:picMk id="28" creationId="{CB2F3A77-3849-DA56-7FB0-BCA1ACFE8801}"/>
          </ac:picMkLst>
        </pc:picChg>
      </pc:sldChg>
      <pc:sldChg chg="addSp delSp modSp new mod">
        <pc:chgData name="Sean O Fithcheallaigh" userId="47659c31-a575-4792-8be3-61268c4ee0d6" providerId="ADAL" clId="{1980D397-4810-4ACF-A3E7-322A51BCC3B7}" dt="2024-03-29T11:42:01.947" v="820" actId="14100"/>
        <pc:sldMkLst>
          <pc:docMk/>
          <pc:sldMk cId="3987306874" sldId="263"/>
        </pc:sldMkLst>
        <pc:spChg chg="mod">
          <ac:chgData name="Sean O Fithcheallaigh" userId="47659c31-a575-4792-8be3-61268c4ee0d6" providerId="ADAL" clId="{1980D397-4810-4ACF-A3E7-322A51BCC3B7}" dt="2024-03-29T11:37:41.986" v="772" actId="20577"/>
          <ac:spMkLst>
            <pc:docMk/>
            <pc:sldMk cId="3987306874" sldId="263"/>
            <ac:spMk id="2" creationId="{F37D474F-0075-3404-D887-30844DB371EA}"/>
          </ac:spMkLst>
        </pc:spChg>
        <pc:spChg chg="del">
          <ac:chgData name="Sean O Fithcheallaigh" userId="47659c31-a575-4792-8be3-61268c4ee0d6" providerId="ADAL" clId="{1980D397-4810-4ACF-A3E7-322A51BCC3B7}" dt="2024-03-29T10:56:02.208" v="692"/>
          <ac:spMkLst>
            <pc:docMk/>
            <pc:sldMk cId="3987306874" sldId="263"/>
            <ac:spMk id="3" creationId="{BD306A27-E8F4-8BBB-88E1-109FBAE8BE40}"/>
          </ac:spMkLst>
        </pc:spChg>
        <pc:spChg chg="add del mod">
          <ac:chgData name="Sean O Fithcheallaigh" userId="47659c31-a575-4792-8be3-61268c4ee0d6" providerId="ADAL" clId="{1980D397-4810-4ACF-A3E7-322A51BCC3B7}" dt="2024-03-29T10:56:59.972" v="696"/>
          <ac:spMkLst>
            <pc:docMk/>
            <pc:sldMk cId="3987306874" sldId="263"/>
            <ac:spMk id="7" creationId="{8EA03F54-4069-40F3-840C-6B4707064986}"/>
          </ac:spMkLst>
        </pc:spChg>
        <pc:spChg chg="add del mod">
          <ac:chgData name="Sean O Fithcheallaigh" userId="47659c31-a575-4792-8be3-61268c4ee0d6" providerId="ADAL" clId="{1980D397-4810-4ACF-A3E7-322A51BCC3B7}" dt="2024-03-29T10:57:32.220" v="699"/>
          <ac:spMkLst>
            <pc:docMk/>
            <pc:sldMk cId="3987306874" sldId="263"/>
            <ac:spMk id="10" creationId="{F8FA5CFC-318D-9DFA-C8C4-9BD44C2B7D23}"/>
          </ac:spMkLst>
        </pc:spChg>
        <pc:spChg chg="add del mod">
          <ac:chgData name="Sean O Fithcheallaigh" userId="47659c31-a575-4792-8be3-61268c4ee0d6" providerId="ADAL" clId="{1980D397-4810-4ACF-A3E7-322A51BCC3B7}" dt="2024-03-29T11:18:04.074" v="704" actId="478"/>
          <ac:spMkLst>
            <pc:docMk/>
            <pc:sldMk cId="3987306874" sldId="263"/>
            <ac:spMk id="13" creationId="{8E1511DA-4785-FB44-6A18-9C246520C8A7}"/>
          </ac:spMkLst>
        </pc:spChg>
        <pc:graphicFrameChg chg="add del mod modGraphic">
          <ac:chgData name="Sean O Fithcheallaigh" userId="47659c31-a575-4792-8be3-61268c4ee0d6" providerId="ADAL" clId="{1980D397-4810-4ACF-A3E7-322A51BCC3B7}" dt="2024-03-29T10:56:15.262" v="695" actId="478"/>
          <ac:graphicFrameMkLst>
            <pc:docMk/>
            <pc:sldMk cId="3987306874" sldId="263"/>
            <ac:graphicFrameMk id="5" creationId="{D1D55AC7-0E2E-96C2-02B9-B343FDA8FA64}"/>
          </ac:graphicFrameMkLst>
        </pc:graphicFrameChg>
        <pc:graphicFrameChg chg="add del mod">
          <ac:chgData name="Sean O Fithcheallaigh" userId="47659c31-a575-4792-8be3-61268c4ee0d6" providerId="ADAL" clId="{1980D397-4810-4ACF-A3E7-322A51BCC3B7}" dt="2024-03-29T10:57:07.918" v="698" actId="478"/>
          <ac:graphicFrameMkLst>
            <pc:docMk/>
            <pc:sldMk cId="3987306874" sldId="263"/>
            <ac:graphicFrameMk id="8" creationId="{CBF14706-B7BF-72D4-E46F-B7358130D61A}"/>
          </ac:graphicFrameMkLst>
        </pc:graphicFrameChg>
        <pc:graphicFrameChg chg="add del mod modGraphic">
          <ac:chgData name="Sean O Fithcheallaigh" userId="47659c31-a575-4792-8be3-61268c4ee0d6" providerId="ADAL" clId="{1980D397-4810-4ACF-A3E7-322A51BCC3B7}" dt="2024-03-29T11:17:20.879" v="701" actId="478"/>
          <ac:graphicFrameMkLst>
            <pc:docMk/>
            <pc:sldMk cId="3987306874" sldId="263"/>
            <ac:graphicFrameMk id="11" creationId="{E694FDC9-0056-7F34-B245-7E4349A9E8C8}"/>
          </ac:graphicFrameMkLst>
        </pc:graphicFrameChg>
        <pc:graphicFrameChg chg="add del mod">
          <ac:chgData name="Sean O Fithcheallaigh" userId="47659c31-a575-4792-8be3-61268c4ee0d6" providerId="ADAL" clId="{1980D397-4810-4ACF-A3E7-322A51BCC3B7}" dt="2024-03-29T11:18:38.266" v="707" actId="478"/>
          <ac:graphicFrameMkLst>
            <pc:docMk/>
            <pc:sldMk cId="3987306874" sldId="263"/>
            <ac:graphicFrameMk id="14" creationId="{6383C70D-0DC3-7170-9F2E-804DE844B120}"/>
          </ac:graphicFrameMkLst>
        </pc:graphicFrameChg>
        <pc:graphicFrameChg chg="add mod">
          <ac:chgData name="Sean O Fithcheallaigh" userId="47659c31-a575-4792-8be3-61268c4ee0d6" providerId="ADAL" clId="{1980D397-4810-4ACF-A3E7-322A51BCC3B7}" dt="2024-03-29T11:24:46.259" v="708"/>
          <ac:graphicFrameMkLst>
            <pc:docMk/>
            <pc:sldMk cId="3987306874" sldId="263"/>
            <ac:graphicFrameMk id="15" creationId="{B8BB097B-8A4B-2B28-C9F8-8346F15EAF60}"/>
          </ac:graphicFrameMkLst>
        </pc:graphicFrameChg>
        <pc:graphicFrameChg chg="add del mod">
          <ac:chgData name="Sean O Fithcheallaigh" userId="47659c31-a575-4792-8be3-61268c4ee0d6" providerId="ADAL" clId="{1980D397-4810-4ACF-A3E7-322A51BCC3B7}" dt="2024-03-29T11:25:12.485" v="712" actId="478"/>
          <ac:graphicFrameMkLst>
            <pc:docMk/>
            <pc:sldMk cId="3987306874" sldId="263"/>
            <ac:graphicFrameMk id="16" creationId="{EE966A93-9F97-FC54-E413-90DC70F770F6}"/>
          </ac:graphicFrameMkLst>
        </pc:graphicFrameChg>
        <pc:graphicFrameChg chg="add del mod">
          <ac:chgData name="Sean O Fithcheallaigh" userId="47659c31-a575-4792-8be3-61268c4ee0d6" providerId="ADAL" clId="{1980D397-4810-4ACF-A3E7-322A51BCC3B7}" dt="2024-03-29T11:33:17.145" v="714" actId="478"/>
          <ac:graphicFrameMkLst>
            <pc:docMk/>
            <pc:sldMk cId="3987306874" sldId="263"/>
            <ac:graphicFrameMk id="17" creationId="{377646CE-C3B6-7B86-EFB0-50189C5C7120}"/>
          </ac:graphicFrameMkLst>
        </pc:graphicFrameChg>
        <pc:graphicFrameChg chg="add mod">
          <ac:chgData name="Sean O Fithcheallaigh" userId="47659c31-a575-4792-8be3-61268c4ee0d6" providerId="ADAL" clId="{1980D397-4810-4ACF-A3E7-322A51BCC3B7}" dt="2024-03-29T11:33:39.058" v="715"/>
          <ac:graphicFrameMkLst>
            <pc:docMk/>
            <pc:sldMk cId="3987306874" sldId="263"/>
            <ac:graphicFrameMk id="18" creationId="{C358AA80-6B70-3A04-DBD9-8655F3E2D1DD}"/>
          </ac:graphicFrameMkLst>
        </pc:graphicFrameChg>
        <pc:graphicFrameChg chg="add del mod">
          <ac:chgData name="Sean O Fithcheallaigh" userId="47659c31-a575-4792-8be3-61268c4ee0d6" providerId="ADAL" clId="{1980D397-4810-4ACF-A3E7-322A51BCC3B7}" dt="2024-03-29T11:36:26.037" v="719" actId="478"/>
          <ac:graphicFrameMkLst>
            <pc:docMk/>
            <pc:sldMk cId="3987306874" sldId="263"/>
            <ac:graphicFrameMk id="19" creationId="{5BC4482A-5AA7-53F3-9C52-B0785D037723}"/>
          </ac:graphicFrameMkLst>
        </pc:graphicFrameChg>
        <pc:graphicFrameChg chg="add del mod">
          <ac:chgData name="Sean O Fithcheallaigh" userId="47659c31-a575-4792-8be3-61268c4ee0d6" providerId="ADAL" clId="{1980D397-4810-4ACF-A3E7-322A51BCC3B7}" dt="2024-03-29T11:36:36.248" v="722" actId="478"/>
          <ac:graphicFrameMkLst>
            <pc:docMk/>
            <pc:sldMk cId="3987306874" sldId="263"/>
            <ac:graphicFrameMk id="20" creationId="{53126AA0-FA5E-5F01-F35E-7A4BCEB56C2F}"/>
          </ac:graphicFrameMkLst>
        </pc:graphicFrameChg>
        <pc:graphicFrameChg chg="add del mod">
          <ac:chgData name="Sean O Fithcheallaigh" userId="47659c31-a575-4792-8be3-61268c4ee0d6" providerId="ADAL" clId="{1980D397-4810-4ACF-A3E7-322A51BCC3B7}" dt="2024-03-29T11:41:17.441" v="812" actId="478"/>
          <ac:graphicFrameMkLst>
            <pc:docMk/>
            <pc:sldMk cId="3987306874" sldId="263"/>
            <ac:graphicFrameMk id="21" creationId="{EA29C361-7365-7092-869F-05C63F9F9352}"/>
          </ac:graphicFrameMkLst>
        </pc:graphicFrameChg>
        <pc:graphicFrameChg chg="add mod">
          <ac:chgData name="Sean O Fithcheallaigh" userId="47659c31-a575-4792-8be3-61268c4ee0d6" providerId="ADAL" clId="{1980D397-4810-4ACF-A3E7-322A51BCC3B7}" dt="2024-03-29T11:41:19.306" v="813"/>
          <ac:graphicFrameMkLst>
            <pc:docMk/>
            <pc:sldMk cId="3987306874" sldId="263"/>
            <ac:graphicFrameMk id="22" creationId="{0EC18053-FA13-FDB6-998E-5FAC56111D83}"/>
          </ac:graphicFrameMkLst>
        </pc:graphicFrameChg>
        <pc:graphicFrameChg chg="add mod">
          <ac:chgData name="Sean O Fithcheallaigh" userId="47659c31-a575-4792-8be3-61268c4ee0d6" providerId="ADAL" clId="{1980D397-4810-4ACF-A3E7-322A51BCC3B7}" dt="2024-03-29T11:42:01.947" v="820" actId="14100"/>
          <ac:graphicFrameMkLst>
            <pc:docMk/>
            <pc:sldMk cId="3987306874" sldId="263"/>
            <ac:graphicFrameMk id="23" creationId="{E5789AB4-5D9B-DE23-92E7-1FCBE18AAF1C}"/>
          </ac:graphicFrameMkLst>
        </pc:graphicFrameChg>
      </pc:sldChg>
      <pc:sldChg chg="addSp delSp modSp new mod">
        <pc:chgData name="Sean O Fithcheallaigh" userId="47659c31-a575-4792-8be3-61268c4ee0d6" providerId="ADAL" clId="{1980D397-4810-4ACF-A3E7-322A51BCC3B7}" dt="2024-03-29T12:53:04.368" v="868"/>
        <pc:sldMkLst>
          <pc:docMk/>
          <pc:sldMk cId="2173603187" sldId="264"/>
        </pc:sldMkLst>
        <pc:spChg chg="mod">
          <ac:chgData name="Sean O Fithcheallaigh" userId="47659c31-a575-4792-8be3-61268c4ee0d6" providerId="ADAL" clId="{1980D397-4810-4ACF-A3E7-322A51BCC3B7}" dt="2024-03-29T11:37:50.786" v="798" actId="20577"/>
          <ac:spMkLst>
            <pc:docMk/>
            <pc:sldMk cId="2173603187" sldId="264"/>
            <ac:spMk id="2" creationId="{68BBD2B2-6CB7-E61E-AEFE-5E35F2D69469}"/>
          </ac:spMkLst>
        </pc:spChg>
        <pc:spChg chg="del">
          <ac:chgData name="Sean O Fithcheallaigh" userId="47659c31-a575-4792-8be3-61268c4ee0d6" providerId="ADAL" clId="{1980D397-4810-4ACF-A3E7-322A51BCC3B7}" dt="2024-03-29T11:40:06.004" v="801" actId="478"/>
          <ac:spMkLst>
            <pc:docMk/>
            <pc:sldMk cId="2173603187" sldId="264"/>
            <ac:spMk id="3" creationId="{86909DA3-D6C7-319B-02AD-93A264DE928F}"/>
          </ac:spMkLst>
        </pc:spChg>
        <pc:graphicFrameChg chg="add del mod">
          <ac:chgData name="Sean O Fithcheallaigh" userId="47659c31-a575-4792-8be3-61268c4ee0d6" providerId="ADAL" clId="{1980D397-4810-4ACF-A3E7-322A51BCC3B7}" dt="2024-03-29T11:41:30.559" v="816" actId="478"/>
          <ac:graphicFrameMkLst>
            <pc:docMk/>
            <pc:sldMk cId="2173603187" sldId="264"/>
            <ac:graphicFrameMk id="5" creationId="{E0ECE10D-E0A0-1348-31CC-119DC8A09FA9}"/>
          </ac:graphicFrameMkLst>
        </pc:graphicFrameChg>
        <pc:graphicFrameChg chg="add mod">
          <ac:chgData name="Sean O Fithcheallaigh" userId="47659c31-a575-4792-8be3-61268c4ee0d6" providerId="ADAL" clId="{1980D397-4810-4ACF-A3E7-322A51BCC3B7}" dt="2024-03-29T12:53:04.368" v="868"/>
          <ac:graphicFrameMkLst>
            <pc:docMk/>
            <pc:sldMk cId="2173603187" sldId="264"/>
            <ac:graphicFrameMk id="6" creationId="{98530067-7B4E-59CC-E074-93BC6BB9AC13}"/>
          </ac:graphicFrameMkLst>
        </pc:graphicFrameChg>
      </pc:sldChg>
      <pc:sldChg chg="del">
        <pc:chgData name="Sean O Fithcheallaigh" userId="47659c31-a575-4792-8be3-61268c4ee0d6" providerId="ADAL" clId="{1980D397-4810-4ACF-A3E7-322A51BCC3B7}" dt="2024-03-29T10:19:58.216" v="114" actId="47"/>
        <pc:sldMkLst>
          <pc:docMk/>
          <pc:sldMk cId="3782082519" sldId="265"/>
        </pc:sldMkLst>
      </pc:sldChg>
      <pc:sldChg chg="modSp new mod">
        <pc:chgData name="Sean O Fithcheallaigh" userId="47659c31-a575-4792-8be3-61268c4ee0d6" providerId="ADAL" clId="{1980D397-4810-4ACF-A3E7-322A51BCC3B7}" dt="2024-03-29T13:47:28.240" v="1779" actId="20577"/>
        <pc:sldMkLst>
          <pc:docMk/>
          <pc:sldMk cId="4284502419" sldId="265"/>
        </pc:sldMkLst>
        <pc:spChg chg="mod">
          <ac:chgData name="Sean O Fithcheallaigh" userId="47659c31-a575-4792-8be3-61268c4ee0d6" providerId="ADAL" clId="{1980D397-4810-4ACF-A3E7-322A51BCC3B7}" dt="2024-03-29T13:36:40.781" v="1292" actId="20577"/>
          <ac:spMkLst>
            <pc:docMk/>
            <pc:sldMk cId="4284502419" sldId="265"/>
            <ac:spMk id="2" creationId="{2A405D5C-7D9D-9E86-48C1-BD4C56464E8E}"/>
          </ac:spMkLst>
        </pc:spChg>
        <pc:spChg chg="mod">
          <ac:chgData name="Sean O Fithcheallaigh" userId="47659c31-a575-4792-8be3-61268c4ee0d6" providerId="ADAL" clId="{1980D397-4810-4ACF-A3E7-322A51BCC3B7}" dt="2024-03-29T13:47:28.240" v="1779" actId="20577"/>
          <ac:spMkLst>
            <pc:docMk/>
            <pc:sldMk cId="4284502419" sldId="265"/>
            <ac:spMk id="3" creationId="{EE175A63-36B0-CECB-0B07-44D6AAC9086E}"/>
          </ac:spMkLst>
        </pc:spChg>
      </pc:sldChg>
      <pc:sldChg chg="del">
        <pc:chgData name="Sean O Fithcheallaigh" userId="47659c31-a575-4792-8be3-61268c4ee0d6" providerId="ADAL" clId="{1980D397-4810-4ACF-A3E7-322A51BCC3B7}" dt="2024-03-29T10:20:07.058" v="118" actId="47"/>
        <pc:sldMkLst>
          <pc:docMk/>
          <pc:sldMk cId="3569103075" sldId="266"/>
        </pc:sldMkLst>
      </pc:sldChg>
      <pc:sldChg chg="del">
        <pc:chgData name="Sean O Fithcheallaigh" userId="47659c31-a575-4792-8be3-61268c4ee0d6" providerId="ADAL" clId="{1980D397-4810-4ACF-A3E7-322A51BCC3B7}" dt="2024-03-29T10:20:00.694" v="116" actId="47"/>
        <pc:sldMkLst>
          <pc:docMk/>
          <pc:sldMk cId="1050643754" sldId="270"/>
        </pc:sldMkLst>
      </pc:sldChg>
      <pc:sldChg chg="del">
        <pc:chgData name="Sean O Fithcheallaigh" userId="47659c31-a575-4792-8be3-61268c4ee0d6" providerId="ADAL" clId="{1980D397-4810-4ACF-A3E7-322A51BCC3B7}" dt="2024-03-29T10:20:02.997" v="117" actId="47"/>
        <pc:sldMkLst>
          <pc:docMk/>
          <pc:sldMk cId="1816625563" sldId="271"/>
        </pc:sldMkLst>
      </pc:sldChg>
      <pc:sldChg chg="del">
        <pc:chgData name="Sean O Fithcheallaigh" userId="47659c31-a575-4792-8be3-61268c4ee0d6" providerId="ADAL" clId="{1980D397-4810-4ACF-A3E7-322A51BCC3B7}" dt="2024-03-29T10:19:58.511" v="115" actId="47"/>
        <pc:sldMkLst>
          <pc:docMk/>
          <pc:sldMk cId="2456818696" sldId="272"/>
        </pc:sldMkLst>
      </pc:sldChg>
      <pc:sldChg chg="del">
        <pc:chgData name="Sean O Fithcheallaigh" userId="47659c31-a575-4792-8be3-61268c4ee0d6" providerId="ADAL" clId="{1980D397-4810-4ACF-A3E7-322A51BCC3B7}" dt="2024-03-29T10:19:57.938" v="113" actId="47"/>
        <pc:sldMkLst>
          <pc:docMk/>
          <pc:sldMk cId="3914633024" sldId="273"/>
        </pc:sldMkLst>
      </pc:sldChg>
      <pc:sldChg chg="del">
        <pc:chgData name="Sean O Fithcheallaigh" userId="47659c31-a575-4792-8be3-61268c4ee0d6" providerId="ADAL" clId="{1980D397-4810-4ACF-A3E7-322A51BCC3B7}" dt="2024-03-29T10:19:57.623" v="112" actId="47"/>
        <pc:sldMkLst>
          <pc:docMk/>
          <pc:sldMk cId="514336153" sldId="274"/>
        </pc:sldMkLst>
      </pc:sldChg>
      <pc:sldChg chg="del">
        <pc:chgData name="Sean O Fithcheallaigh" userId="47659c31-a575-4792-8be3-61268c4ee0d6" providerId="ADAL" clId="{1980D397-4810-4ACF-A3E7-322A51BCC3B7}" dt="2024-03-29T10:19:57.297" v="111" actId="47"/>
        <pc:sldMkLst>
          <pc:docMk/>
          <pc:sldMk cId="3459907314" sldId="2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A43392-C767-4137-A1B4-E9A9DDFBDAD0}" type="datetimeFigureOut">
              <a:rPr lang="en-GB" smtClean="0"/>
              <a:t>20/04/2024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0AC7D4-A38E-400B-AF32-076B45E85765}" type="slidenum">
              <a:rPr lang="en-GB" smtClean="0"/>
              <a:t>‹#›</a:t>
            </a:fld>
            <a:endParaRPr lang="en-GB"/>
          </a:p>
        </p:txBody>
      </p:sp>
    </p:spTree>
    <p:extLst>
      <p:ext uri="{BB962C8B-B14F-4D97-AF65-F5344CB8AC3E}">
        <p14:creationId xmlns:p14="http://schemas.microsoft.com/office/powerpoint/2010/main" val="2192915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07C734-A788-4C44-A615-CFDCB507568B}" type="datetime1">
              <a:rPr lang="en-GB" smtClean="0"/>
              <a:t>20/04/2024</a:t>
            </a:fld>
            <a:endParaRPr lang="en-GB"/>
          </a:p>
        </p:txBody>
      </p:sp>
      <p:sp>
        <p:nvSpPr>
          <p:cNvPr id="5" name="Footer Placeholder 4"/>
          <p:cNvSpPr>
            <a:spLocks noGrp="1"/>
          </p:cNvSpPr>
          <p:nvPr>
            <p:ph type="ftr" sz="quarter" idx="11"/>
          </p:nvPr>
        </p:nvSpPr>
        <p:spPr/>
        <p:txBody>
          <a:bodyPr/>
          <a:lstStyle/>
          <a:p>
            <a:r>
              <a:rPr lang="en-GB"/>
              <a:t>Supervisor Meeting</a:t>
            </a:r>
          </a:p>
        </p:txBody>
      </p:sp>
      <p:sp>
        <p:nvSpPr>
          <p:cNvPr id="6" name="Slide Number Placeholder 5"/>
          <p:cNvSpPr>
            <a:spLocks noGrp="1"/>
          </p:cNvSpPr>
          <p:nvPr>
            <p:ph type="sldNum" sz="quarter" idx="12"/>
          </p:nvPr>
        </p:nvSpPr>
        <p:spPr/>
        <p:txBody>
          <a:bodyPr/>
          <a:lstStyle/>
          <a:p>
            <a:fld id="{D3726DCB-FEA5-4222-BB45-1CC90DF962E6}"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7C0631F4-3CF6-2996-36C7-A49BF5C0D24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98380" y="459676"/>
            <a:ext cx="1257300" cy="689803"/>
          </a:xfrm>
          <a:prstGeom prst="rect">
            <a:avLst/>
          </a:prstGeom>
        </p:spPr>
      </p:pic>
    </p:spTree>
    <p:extLst>
      <p:ext uri="{BB962C8B-B14F-4D97-AF65-F5344CB8AC3E}">
        <p14:creationId xmlns:p14="http://schemas.microsoft.com/office/powerpoint/2010/main" val="1032340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CA379E-BDDE-43DA-BA17-E6B54240C0B3}" type="datetime1">
              <a:rPr lang="en-GB" smtClean="0"/>
              <a:t>20/04/2024</a:t>
            </a:fld>
            <a:endParaRPr lang="en-GB"/>
          </a:p>
        </p:txBody>
      </p:sp>
      <p:sp>
        <p:nvSpPr>
          <p:cNvPr id="5" name="Footer Placeholder 4"/>
          <p:cNvSpPr>
            <a:spLocks noGrp="1"/>
          </p:cNvSpPr>
          <p:nvPr>
            <p:ph type="ftr" sz="quarter" idx="11"/>
          </p:nvPr>
        </p:nvSpPr>
        <p:spPr/>
        <p:txBody>
          <a:bodyPr/>
          <a:lstStyle/>
          <a:p>
            <a:r>
              <a:rPr lang="en-GB"/>
              <a:t>Supervisor Meeting</a:t>
            </a:r>
          </a:p>
        </p:txBody>
      </p:sp>
      <p:sp>
        <p:nvSpPr>
          <p:cNvPr id="6" name="Slide Number Placeholder 5"/>
          <p:cNvSpPr>
            <a:spLocks noGrp="1"/>
          </p:cNvSpPr>
          <p:nvPr>
            <p:ph type="sldNum" sz="quarter" idx="12"/>
          </p:nvPr>
        </p:nvSpPr>
        <p:spPr/>
        <p:txBody>
          <a:bodyPr/>
          <a:lstStyle/>
          <a:p>
            <a:fld id="{D3726DCB-FEA5-4222-BB45-1CC90DF962E6}" type="slidenum">
              <a:rPr lang="en-GB" smtClean="0"/>
              <a:t>‹#›</a:t>
            </a:fld>
            <a:endParaRPr lang="en-GB"/>
          </a:p>
        </p:txBody>
      </p:sp>
      <p:pic>
        <p:nvPicPr>
          <p:cNvPr id="7" name="Picture 6">
            <a:extLst>
              <a:ext uri="{FF2B5EF4-FFF2-40B4-BE49-F238E27FC236}">
                <a16:creationId xmlns:a16="http://schemas.microsoft.com/office/drawing/2014/main" id="{B3060A5B-86EB-D7FF-749F-295ADD65775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98380" y="460944"/>
            <a:ext cx="1257300" cy="689803"/>
          </a:xfrm>
          <a:prstGeom prst="rect">
            <a:avLst/>
          </a:prstGeom>
        </p:spPr>
      </p:pic>
    </p:spTree>
    <p:extLst>
      <p:ext uri="{BB962C8B-B14F-4D97-AF65-F5344CB8AC3E}">
        <p14:creationId xmlns:p14="http://schemas.microsoft.com/office/powerpoint/2010/main" val="50895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3DCD2D-99F9-4E1C-9F3B-8D374F39343D}" type="datetime1">
              <a:rPr lang="en-GB" smtClean="0"/>
              <a:t>20/04/2024</a:t>
            </a:fld>
            <a:endParaRPr lang="en-GB"/>
          </a:p>
        </p:txBody>
      </p:sp>
      <p:sp>
        <p:nvSpPr>
          <p:cNvPr id="5" name="Footer Placeholder 4"/>
          <p:cNvSpPr>
            <a:spLocks noGrp="1"/>
          </p:cNvSpPr>
          <p:nvPr>
            <p:ph type="ftr" sz="quarter" idx="11"/>
          </p:nvPr>
        </p:nvSpPr>
        <p:spPr/>
        <p:txBody>
          <a:bodyPr/>
          <a:lstStyle/>
          <a:p>
            <a:r>
              <a:rPr lang="en-GB"/>
              <a:t>Supervisor Meeting</a:t>
            </a:r>
          </a:p>
        </p:txBody>
      </p:sp>
      <p:sp>
        <p:nvSpPr>
          <p:cNvPr id="6" name="Slide Number Placeholder 5"/>
          <p:cNvSpPr>
            <a:spLocks noGrp="1"/>
          </p:cNvSpPr>
          <p:nvPr>
            <p:ph type="sldNum" sz="quarter" idx="12"/>
          </p:nvPr>
        </p:nvSpPr>
        <p:spPr/>
        <p:txBody>
          <a:bodyPr/>
          <a:lstStyle/>
          <a:p>
            <a:fld id="{D3726DCB-FEA5-4222-BB45-1CC90DF962E6}" type="slidenum">
              <a:rPr lang="en-GB" smtClean="0"/>
              <a:t>‹#›</a:t>
            </a:fld>
            <a:endParaRPr lang="en-GB"/>
          </a:p>
        </p:txBody>
      </p:sp>
      <p:pic>
        <p:nvPicPr>
          <p:cNvPr id="9" name="Picture 8">
            <a:extLst>
              <a:ext uri="{FF2B5EF4-FFF2-40B4-BE49-F238E27FC236}">
                <a16:creationId xmlns:a16="http://schemas.microsoft.com/office/drawing/2014/main" id="{4F97A35D-3A09-6E19-5512-2C9126DB969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98380" y="460944"/>
            <a:ext cx="1257300" cy="689803"/>
          </a:xfrm>
          <a:prstGeom prst="rect">
            <a:avLst/>
          </a:prstGeom>
        </p:spPr>
      </p:pic>
    </p:spTree>
    <p:extLst>
      <p:ext uri="{BB962C8B-B14F-4D97-AF65-F5344CB8AC3E}">
        <p14:creationId xmlns:p14="http://schemas.microsoft.com/office/powerpoint/2010/main" val="4079772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02117"/>
          </a:xfrm>
        </p:spPr>
        <p:txBody>
          <a:bodyPr/>
          <a:lstStyle/>
          <a:p>
            <a:r>
              <a:rPr lang="en-US"/>
              <a:t>Click to edit Master title style</a:t>
            </a:r>
            <a:endParaRPr lang="en-US" dirty="0"/>
          </a:p>
        </p:txBody>
      </p:sp>
      <p:sp>
        <p:nvSpPr>
          <p:cNvPr id="3" name="Content Placeholder 2"/>
          <p:cNvSpPr>
            <a:spLocks noGrp="1"/>
          </p:cNvSpPr>
          <p:nvPr>
            <p:ph idx="1"/>
          </p:nvPr>
        </p:nvSpPr>
        <p:spPr>
          <a:xfrm>
            <a:off x="1097280" y="1396538"/>
            <a:ext cx="10058400" cy="4472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B72DB9C-5DEA-6DD4-784F-41BD58908A73}"/>
              </a:ext>
            </a:extLst>
          </p:cNvPr>
          <p:cNvSpPr>
            <a:spLocks noGrp="1"/>
          </p:cNvSpPr>
          <p:nvPr>
            <p:ph type="dt" sz="half" idx="10"/>
          </p:nvPr>
        </p:nvSpPr>
        <p:spPr/>
        <p:txBody>
          <a:bodyPr/>
          <a:lstStyle/>
          <a:p>
            <a:fld id="{7778A1CA-0478-45A0-9435-D96032CA4164}" type="datetime1">
              <a:rPr lang="en-GB" smtClean="0"/>
              <a:t>20/04/2024</a:t>
            </a:fld>
            <a:endParaRPr lang="en-GB"/>
          </a:p>
        </p:txBody>
      </p:sp>
      <p:sp>
        <p:nvSpPr>
          <p:cNvPr id="8" name="Footer Placeholder 7">
            <a:extLst>
              <a:ext uri="{FF2B5EF4-FFF2-40B4-BE49-F238E27FC236}">
                <a16:creationId xmlns:a16="http://schemas.microsoft.com/office/drawing/2014/main" id="{A289F02A-CEE2-6F05-59EC-E6ABF87D1DC6}"/>
              </a:ext>
            </a:extLst>
          </p:cNvPr>
          <p:cNvSpPr>
            <a:spLocks noGrp="1"/>
          </p:cNvSpPr>
          <p:nvPr>
            <p:ph type="ftr" sz="quarter" idx="11"/>
          </p:nvPr>
        </p:nvSpPr>
        <p:spPr/>
        <p:txBody>
          <a:bodyPr/>
          <a:lstStyle/>
          <a:p>
            <a:r>
              <a:rPr lang="en-GB"/>
              <a:t>Supervisor Meeting</a:t>
            </a:r>
          </a:p>
        </p:txBody>
      </p:sp>
      <p:sp>
        <p:nvSpPr>
          <p:cNvPr id="9" name="Slide Number Placeholder 8">
            <a:extLst>
              <a:ext uri="{FF2B5EF4-FFF2-40B4-BE49-F238E27FC236}">
                <a16:creationId xmlns:a16="http://schemas.microsoft.com/office/drawing/2014/main" id="{AF8782C5-747C-DD09-7234-882A1D5FD405}"/>
              </a:ext>
            </a:extLst>
          </p:cNvPr>
          <p:cNvSpPr>
            <a:spLocks noGrp="1"/>
          </p:cNvSpPr>
          <p:nvPr>
            <p:ph type="sldNum" sz="quarter" idx="12"/>
          </p:nvPr>
        </p:nvSpPr>
        <p:spPr/>
        <p:txBody>
          <a:bodyPr/>
          <a:lstStyle/>
          <a:p>
            <a:fld id="{D3726DCB-FEA5-4222-BB45-1CC90DF962E6}" type="slidenum">
              <a:rPr lang="en-GB" smtClean="0"/>
              <a:t>‹#›</a:t>
            </a:fld>
            <a:endParaRPr lang="en-GB"/>
          </a:p>
        </p:txBody>
      </p:sp>
      <p:pic>
        <p:nvPicPr>
          <p:cNvPr id="4" name="Picture 3">
            <a:extLst>
              <a:ext uri="{FF2B5EF4-FFF2-40B4-BE49-F238E27FC236}">
                <a16:creationId xmlns:a16="http://schemas.microsoft.com/office/drawing/2014/main" id="{7D1D1F21-097D-0ABE-5EBC-3E333469FFE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98380" y="460944"/>
            <a:ext cx="1257300" cy="689803"/>
          </a:xfrm>
          <a:prstGeom prst="rect">
            <a:avLst/>
          </a:prstGeom>
        </p:spPr>
      </p:pic>
    </p:spTree>
    <p:extLst>
      <p:ext uri="{BB962C8B-B14F-4D97-AF65-F5344CB8AC3E}">
        <p14:creationId xmlns:p14="http://schemas.microsoft.com/office/powerpoint/2010/main" val="263437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C5470-1C1D-4923-B8A8-961DFF721FBD}" type="datetime1">
              <a:rPr lang="en-GB" smtClean="0"/>
              <a:t>20/04/2024</a:t>
            </a:fld>
            <a:endParaRPr lang="en-GB"/>
          </a:p>
        </p:txBody>
      </p:sp>
      <p:sp>
        <p:nvSpPr>
          <p:cNvPr id="5" name="Footer Placeholder 4"/>
          <p:cNvSpPr>
            <a:spLocks noGrp="1"/>
          </p:cNvSpPr>
          <p:nvPr>
            <p:ph type="ftr" sz="quarter" idx="11"/>
          </p:nvPr>
        </p:nvSpPr>
        <p:spPr/>
        <p:txBody>
          <a:bodyPr/>
          <a:lstStyle/>
          <a:p>
            <a:r>
              <a:rPr lang="en-GB"/>
              <a:t>Supervisor Meeting</a:t>
            </a:r>
          </a:p>
        </p:txBody>
      </p:sp>
      <p:sp>
        <p:nvSpPr>
          <p:cNvPr id="6" name="Slide Number Placeholder 5"/>
          <p:cNvSpPr>
            <a:spLocks noGrp="1"/>
          </p:cNvSpPr>
          <p:nvPr>
            <p:ph type="sldNum" sz="quarter" idx="12"/>
          </p:nvPr>
        </p:nvSpPr>
        <p:spPr/>
        <p:txBody>
          <a:bodyPr/>
          <a:lstStyle/>
          <a:p>
            <a:fld id="{D3726DCB-FEA5-4222-BB45-1CC90DF962E6}"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2F62F564-480A-E644-6F30-2F3791692DB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98380" y="460944"/>
            <a:ext cx="1257300" cy="689803"/>
          </a:xfrm>
          <a:prstGeom prst="rect">
            <a:avLst/>
          </a:prstGeom>
        </p:spPr>
      </p:pic>
    </p:spTree>
    <p:extLst>
      <p:ext uri="{BB962C8B-B14F-4D97-AF65-F5344CB8AC3E}">
        <p14:creationId xmlns:p14="http://schemas.microsoft.com/office/powerpoint/2010/main" val="2601701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41BE0-2C8A-4B1C-AFBF-7305842CD248}" type="datetime1">
              <a:rPr lang="en-GB" smtClean="0"/>
              <a:t>20/04/2024</a:t>
            </a:fld>
            <a:endParaRPr lang="en-GB"/>
          </a:p>
        </p:txBody>
      </p:sp>
      <p:sp>
        <p:nvSpPr>
          <p:cNvPr id="6" name="Footer Placeholder 5"/>
          <p:cNvSpPr>
            <a:spLocks noGrp="1"/>
          </p:cNvSpPr>
          <p:nvPr>
            <p:ph type="ftr" sz="quarter" idx="11"/>
          </p:nvPr>
        </p:nvSpPr>
        <p:spPr/>
        <p:txBody>
          <a:bodyPr/>
          <a:lstStyle/>
          <a:p>
            <a:r>
              <a:rPr lang="en-GB"/>
              <a:t>Supervisor Meeting</a:t>
            </a:r>
          </a:p>
        </p:txBody>
      </p:sp>
      <p:sp>
        <p:nvSpPr>
          <p:cNvPr id="7" name="Slide Number Placeholder 6"/>
          <p:cNvSpPr>
            <a:spLocks noGrp="1"/>
          </p:cNvSpPr>
          <p:nvPr>
            <p:ph type="sldNum" sz="quarter" idx="12"/>
          </p:nvPr>
        </p:nvSpPr>
        <p:spPr/>
        <p:txBody>
          <a:bodyPr/>
          <a:lstStyle/>
          <a:p>
            <a:fld id="{D3726DCB-FEA5-4222-BB45-1CC90DF962E6}" type="slidenum">
              <a:rPr lang="en-GB" smtClean="0"/>
              <a:t>‹#›</a:t>
            </a:fld>
            <a:endParaRPr lang="en-GB"/>
          </a:p>
        </p:txBody>
      </p:sp>
      <p:pic>
        <p:nvPicPr>
          <p:cNvPr id="2" name="Picture 1">
            <a:extLst>
              <a:ext uri="{FF2B5EF4-FFF2-40B4-BE49-F238E27FC236}">
                <a16:creationId xmlns:a16="http://schemas.microsoft.com/office/drawing/2014/main" id="{83E7C4D9-98D3-A200-A2B0-7D09F0B74A6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98380" y="460944"/>
            <a:ext cx="1257300" cy="689803"/>
          </a:xfrm>
          <a:prstGeom prst="rect">
            <a:avLst/>
          </a:prstGeom>
        </p:spPr>
      </p:pic>
    </p:spTree>
    <p:extLst>
      <p:ext uri="{BB962C8B-B14F-4D97-AF65-F5344CB8AC3E}">
        <p14:creationId xmlns:p14="http://schemas.microsoft.com/office/powerpoint/2010/main" val="2006694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2519A9-BEC6-4C36-B98F-DA784E00FBFE}" type="datetime1">
              <a:rPr lang="en-GB" smtClean="0"/>
              <a:t>20/04/2024</a:t>
            </a:fld>
            <a:endParaRPr lang="en-GB"/>
          </a:p>
        </p:txBody>
      </p:sp>
      <p:sp>
        <p:nvSpPr>
          <p:cNvPr id="8" name="Footer Placeholder 7"/>
          <p:cNvSpPr>
            <a:spLocks noGrp="1"/>
          </p:cNvSpPr>
          <p:nvPr>
            <p:ph type="ftr" sz="quarter" idx="11"/>
          </p:nvPr>
        </p:nvSpPr>
        <p:spPr/>
        <p:txBody>
          <a:bodyPr/>
          <a:lstStyle/>
          <a:p>
            <a:r>
              <a:rPr lang="en-GB"/>
              <a:t>Supervisor Meeting</a:t>
            </a:r>
          </a:p>
        </p:txBody>
      </p:sp>
      <p:sp>
        <p:nvSpPr>
          <p:cNvPr id="9" name="Slide Number Placeholder 8"/>
          <p:cNvSpPr>
            <a:spLocks noGrp="1"/>
          </p:cNvSpPr>
          <p:nvPr>
            <p:ph type="sldNum" sz="quarter" idx="12"/>
          </p:nvPr>
        </p:nvSpPr>
        <p:spPr/>
        <p:txBody>
          <a:bodyPr/>
          <a:lstStyle/>
          <a:p>
            <a:fld id="{D3726DCB-FEA5-4222-BB45-1CC90DF962E6}" type="slidenum">
              <a:rPr lang="en-GB" smtClean="0"/>
              <a:t>‹#›</a:t>
            </a:fld>
            <a:endParaRPr lang="en-GB"/>
          </a:p>
        </p:txBody>
      </p:sp>
      <p:pic>
        <p:nvPicPr>
          <p:cNvPr id="2" name="Picture 1">
            <a:extLst>
              <a:ext uri="{FF2B5EF4-FFF2-40B4-BE49-F238E27FC236}">
                <a16:creationId xmlns:a16="http://schemas.microsoft.com/office/drawing/2014/main" id="{FFE7BEA8-CE00-9D9E-BB40-9B82797715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98380" y="460944"/>
            <a:ext cx="1257300" cy="689803"/>
          </a:xfrm>
          <a:prstGeom prst="rect">
            <a:avLst/>
          </a:prstGeom>
        </p:spPr>
      </p:pic>
    </p:spTree>
    <p:extLst>
      <p:ext uri="{BB962C8B-B14F-4D97-AF65-F5344CB8AC3E}">
        <p14:creationId xmlns:p14="http://schemas.microsoft.com/office/powerpoint/2010/main" val="234967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527DF-4A67-459D-BBB9-9CF200764E01}" type="datetime1">
              <a:rPr lang="en-GB" smtClean="0"/>
              <a:t>20/04/2024</a:t>
            </a:fld>
            <a:endParaRPr lang="en-GB"/>
          </a:p>
        </p:txBody>
      </p:sp>
      <p:sp>
        <p:nvSpPr>
          <p:cNvPr id="4" name="Footer Placeholder 3"/>
          <p:cNvSpPr>
            <a:spLocks noGrp="1"/>
          </p:cNvSpPr>
          <p:nvPr>
            <p:ph type="ftr" sz="quarter" idx="11"/>
          </p:nvPr>
        </p:nvSpPr>
        <p:spPr/>
        <p:txBody>
          <a:bodyPr/>
          <a:lstStyle/>
          <a:p>
            <a:r>
              <a:rPr lang="en-GB"/>
              <a:t>Supervisor Meeting</a:t>
            </a:r>
          </a:p>
        </p:txBody>
      </p:sp>
      <p:sp>
        <p:nvSpPr>
          <p:cNvPr id="5" name="Slide Number Placeholder 4"/>
          <p:cNvSpPr>
            <a:spLocks noGrp="1"/>
          </p:cNvSpPr>
          <p:nvPr>
            <p:ph type="sldNum" sz="quarter" idx="12"/>
          </p:nvPr>
        </p:nvSpPr>
        <p:spPr/>
        <p:txBody>
          <a:bodyPr/>
          <a:lstStyle/>
          <a:p>
            <a:fld id="{D3726DCB-FEA5-4222-BB45-1CC90DF962E6}" type="slidenum">
              <a:rPr lang="en-GB" smtClean="0"/>
              <a:t>‹#›</a:t>
            </a:fld>
            <a:endParaRPr lang="en-GB"/>
          </a:p>
        </p:txBody>
      </p:sp>
      <p:pic>
        <p:nvPicPr>
          <p:cNvPr id="6" name="Picture 5">
            <a:extLst>
              <a:ext uri="{FF2B5EF4-FFF2-40B4-BE49-F238E27FC236}">
                <a16:creationId xmlns:a16="http://schemas.microsoft.com/office/drawing/2014/main" id="{0A549EBF-664F-80F7-FA39-9B4BDC58F97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98380" y="460944"/>
            <a:ext cx="1257300" cy="689803"/>
          </a:xfrm>
          <a:prstGeom prst="rect">
            <a:avLst/>
          </a:prstGeom>
        </p:spPr>
      </p:pic>
    </p:spTree>
    <p:extLst>
      <p:ext uri="{BB962C8B-B14F-4D97-AF65-F5344CB8AC3E}">
        <p14:creationId xmlns:p14="http://schemas.microsoft.com/office/powerpoint/2010/main" val="2885172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815DF0-B384-4B57-B949-BD773032C594}" type="datetime1">
              <a:rPr lang="en-GB" smtClean="0"/>
              <a:t>20/04/2024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Supervisor Meeting</a:t>
            </a:r>
          </a:p>
        </p:txBody>
      </p:sp>
      <p:sp>
        <p:nvSpPr>
          <p:cNvPr id="9" name="Slide Number Placeholder 8"/>
          <p:cNvSpPr>
            <a:spLocks noGrp="1"/>
          </p:cNvSpPr>
          <p:nvPr>
            <p:ph type="sldNum" sz="quarter" idx="12"/>
          </p:nvPr>
        </p:nvSpPr>
        <p:spPr/>
        <p:txBody>
          <a:bodyPr/>
          <a:lstStyle/>
          <a:p>
            <a:fld id="{D3726DCB-FEA5-4222-BB45-1CC90DF962E6}" type="slidenum">
              <a:rPr lang="en-GB" smtClean="0"/>
              <a:t>‹#›</a:t>
            </a:fld>
            <a:endParaRPr lang="en-GB"/>
          </a:p>
        </p:txBody>
      </p:sp>
      <p:pic>
        <p:nvPicPr>
          <p:cNvPr id="2" name="Picture 1">
            <a:extLst>
              <a:ext uri="{FF2B5EF4-FFF2-40B4-BE49-F238E27FC236}">
                <a16:creationId xmlns:a16="http://schemas.microsoft.com/office/drawing/2014/main" id="{757219C7-8E04-826A-A5D0-1E7AAF5B882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98380" y="460944"/>
            <a:ext cx="1257300" cy="689803"/>
          </a:xfrm>
          <a:prstGeom prst="rect">
            <a:avLst/>
          </a:prstGeom>
        </p:spPr>
      </p:pic>
    </p:spTree>
    <p:extLst>
      <p:ext uri="{BB962C8B-B14F-4D97-AF65-F5344CB8AC3E}">
        <p14:creationId xmlns:p14="http://schemas.microsoft.com/office/powerpoint/2010/main" val="873411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7FC2E2-2BAF-4FF7-AB60-CB61E8F4481E}" type="datetime1">
              <a:rPr lang="en-GB" smtClean="0"/>
              <a:t>20/04/2024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Supervisor Meeting</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3726DCB-FEA5-4222-BB45-1CC90DF962E6}" type="slidenum">
              <a:rPr lang="en-GB" smtClean="0"/>
              <a:t>‹#›</a:t>
            </a:fld>
            <a:endParaRPr lang="en-GB"/>
          </a:p>
        </p:txBody>
      </p:sp>
      <p:pic>
        <p:nvPicPr>
          <p:cNvPr id="10" name="Picture 9">
            <a:extLst>
              <a:ext uri="{FF2B5EF4-FFF2-40B4-BE49-F238E27FC236}">
                <a16:creationId xmlns:a16="http://schemas.microsoft.com/office/drawing/2014/main" id="{2F6A0E8A-F5FA-68A7-F98C-C02AB71DB35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98380" y="460944"/>
            <a:ext cx="1257300" cy="689803"/>
          </a:xfrm>
          <a:prstGeom prst="rect">
            <a:avLst/>
          </a:prstGeom>
        </p:spPr>
      </p:pic>
    </p:spTree>
    <p:extLst>
      <p:ext uri="{BB962C8B-B14F-4D97-AF65-F5344CB8AC3E}">
        <p14:creationId xmlns:p14="http://schemas.microsoft.com/office/powerpoint/2010/main" val="1387623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2F4F2B-4496-4E96-BB72-FCD2DDED5FAC}" type="datetime1">
              <a:rPr lang="en-GB" smtClean="0"/>
              <a:t>20/04/2024</a:t>
            </a:fld>
            <a:endParaRPr lang="en-GB"/>
          </a:p>
        </p:txBody>
      </p:sp>
      <p:sp>
        <p:nvSpPr>
          <p:cNvPr id="6" name="Footer Placeholder 5"/>
          <p:cNvSpPr>
            <a:spLocks noGrp="1"/>
          </p:cNvSpPr>
          <p:nvPr>
            <p:ph type="ftr" sz="quarter" idx="11"/>
          </p:nvPr>
        </p:nvSpPr>
        <p:spPr/>
        <p:txBody>
          <a:bodyPr/>
          <a:lstStyle/>
          <a:p>
            <a:r>
              <a:rPr lang="en-GB"/>
              <a:t>Supervisor Meeting</a:t>
            </a:r>
          </a:p>
        </p:txBody>
      </p:sp>
      <p:sp>
        <p:nvSpPr>
          <p:cNvPr id="7" name="Slide Number Placeholder 6"/>
          <p:cNvSpPr>
            <a:spLocks noGrp="1"/>
          </p:cNvSpPr>
          <p:nvPr>
            <p:ph type="sldNum" sz="quarter" idx="12"/>
          </p:nvPr>
        </p:nvSpPr>
        <p:spPr/>
        <p:txBody>
          <a:bodyPr/>
          <a:lstStyle/>
          <a:p>
            <a:fld id="{D3726DCB-FEA5-4222-BB45-1CC90DF962E6}" type="slidenum">
              <a:rPr lang="en-GB" smtClean="0"/>
              <a:t>‹#›</a:t>
            </a:fld>
            <a:endParaRPr lang="en-GB"/>
          </a:p>
        </p:txBody>
      </p:sp>
      <p:pic>
        <p:nvPicPr>
          <p:cNvPr id="10" name="Picture 9">
            <a:extLst>
              <a:ext uri="{FF2B5EF4-FFF2-40B4-BE49-F238E27FC236}">
                <a16:creationId xmlns:a16="http://schemas.microsoft.com/office/drawing/2014/main" id="{3010C03A-5066-9B4A-F34B-39A8DC4113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98380" y="460944"/>
            <a:ext cx="1257300" cy="689803"/>
          </a:xfrm>
          <a:prstGeom prst="rect">
            <a:avLst/>
          </a:prstGeom>
        </p:spPr>
      </p:pic>
    </p:spTree>
    <p:extLst>
      <p:ext uri="{BB962C8B-B14F-4D97-AF65-F5344CB8AC3E}">
        <p14:creationId xmlns:p14="http://schemas.microsoft.com/office/powerpoint/2010/main" val="402562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9438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355929"/>
            <a:ext cx="10058400" cy="4513165"/>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27F2E53-74FD-4822-A803-F8740BFB7820}" type="datetime1">
              <a:rPr lang="en-GB" smtClean="0"/>
              <a:t>20/04/2024</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Supervisor Meeting</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3726DCB-FEA5-4222-BB45-1CC90DF962E6}" type="slidenum">
              <a:rPr lang="en-GB" smtClean="0"/>
              <a:t>‹#›</a:t>
            </a:fld>
            <a:endParaRPr lang="en-GB"/>
          </a:p>
        </p:txBody>
      </p:sp>
      <p:cxnSp>
        <p:nvCxnSpPr>
          <p:cNvPr id="10" name="Straight Connector 9"/>
          <p:cNvCxnSpPr/>
          <p:nvPr/>
        </p:nvCxnSpPr>
        <p:spPr>
          <a:xfrm>
            <a:off x="1188720" y="1289444"/>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193502"/>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030725F-96B1-4047-B74B-7CC19DB1C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6D2D5-D30F-4BA4-BE2B-908BEB7AA9C6}"/>
              </a:ext>
            </a:extLst>
          </p:cNvPr>
          <p:cNvSpPr>
            <a:spLocks noGrp="1"/>
          </p:cNvSpPr>
          <p:nvPr>
            <p:ph type="ctrTitle"/>
          </p:nvPr>
        </p:nvSpPr>
        <p:spPr>
          <a:xfrm>
            <a:off x="5289754" y="639097"/>
            <a:ext cx="6253317" cy="3686015"/>
          </a:xfrm>
        </p:spPr>
        <p:txBody>
          <a:bodyPr>
            <a:normAutofit/>
          </a:bodyPr>
          <a:lstStyle/>
          <a:p>
            <a:r>
              <a:rPr lang="en-US" dirty="0"/>
              <a:t>PhD Supervisor Update Slides</a:t>
            </a:r>
            <a:endParaRPr lang="en-GB" dirty="0"/>
          </a:p>
        </p:txBody>
      </p:sp>
      <p:sp>
        <p:nvSpPr>
          <p:cNvPr id="3" name="Subtitle 2">
            <a:extLst>
              <a:ext uri="{FF2B5EF4-FFF2-40B4-BE49-F238E27FC236}">
                <a16:creationId xmlns:a16="http://schemas.microsoft.com/office/drawing/2014/main" id="{678D1CD4-AABC-4B3E-A2CC-37ACEEC74568}"/>
              </a:ext>
            </a:extLst>
          </p:cNvPr>
          <p:cNvSpPr>
            <a:spLocks noGrp="1"/>
          </p:cNvSpPr>
          <p:nvPr>
            <p:ph type="subTitle" idx="1"/>
          </p:nvPr>
        </p:nvSpPr>
        <p:spPr>
          <a:xfrm>
            <a:off x="5289753" y="4455621"/>
            <a:ext cx="6269347" cy="1238616"/>
          </a:xfrm>
        </p:spPr>
        <p:txBody>
          <a:bodyPr>
            <a:normAutofit/>
          </a:bodyPr>
          <a:lstStyle/>
          <a:p>
            <a:r>
              <a:rPr lang="en-US" dirty="0">
                <a:solidFill>
                  <a:schemeClr val="tx1">
                    <a:lumMod val="85000"/>
                    <a:lumOff val="15000"/>
                  </a:schemeClr>
                </a:solidFill>
              </a:rPr>
              <a:t>20/04/24</a:t>
            </a:r>
            <a:endParaRPr lang="en-GB" dirty="0">
              <a:solidFill>
                <a:schemeClr val="tx1">
                  <a:lumMod val="85000"/>
                  <a:lumOff val="15000"/>
                </a:schemeClr>
              </a:solidFill>
            </a:endParaRPr>
          </a:p>
        </p:txBody>
      </p:sp>
      <p:pic>
        <p:nvPicPr>
          <p:cNvPr id="7" name="Graphic 6" descr="Meeting">
            <a:extLst>
              <a:ext uri="{FF2B5EF4-FFF2-40B4-BE49-F238E27FC236}">
                <a16:creationId xmlns:a16="http://schemas.microsoft.com/office/drawing/2014/main" id="{CE993EFB-9571-715A-5DF5-03848A409B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15" name="Straight Connector 14">
            <a:extLst>
              <a:ext uri="{FF2B5EF4-FFF2-40B4-BE49-F238E27FC236}">
                <a16:creationId xmlns:a16="http://schemas.microsoft.com/office/drawing/2014/main" id="{C14B5A7D-B352-42F9-83F6-4AF14C1BAE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03ABE8C-6A7E-4C35-B74C-CE45DA0B5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9" name="Rectangle 18">
            <a:extLst>
              <a:ext uri="{FF2B5EF4-FFF2-40B4-BE49-F238E27FC236}">
                <a16:creationId xmlns:a16="http://schemas.microsoft.com/office/drawing/2014/main" id="{431B6D19-39C5-45BF-8B25-29192C5D1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5" name="Picture 4">
            <a:extLst>
              <a:ext uri="{FF2B5EF4-FFF2-40B4-BE49-F238E27FC236}">
                <a16:creationId xmlns:a16="http://schemas.microsoft.com/office/drawing/2014/main" id="{F4EA3E02-E8EC-3163-3EB7-6624B3DC7932}"/>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0630516" y="238086"/>
            <a:ext cx="1257300" cy="689803"/>
          </a:xfrm>
          <a:prstGeom prst="rect">
            <a:avLst/>
          </a:prstGeom>
        </p:spPr>
      </p:pic>
    </p:spTree>
    <p:extLst>
      <p:ext uri="{BB962C8B-B14F-4D97-AF65-F5344CB8AC3E}">
        <p14:creationId xmlns:p14="http://schemas.microsoft.com/office/powerpoint/2010/main" val="905190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D533A-3C45-4858-8E40-47B9F15C47FC}"/>
              </a:ext>
            </a:extLst>
          </p:cNvPr>
          <p:cNvSpPr>
            <a:spLocks noGrp="1"/>
          </p:cNvSpPr>
          <p:nvPr>
            <p:ph type="title"/>
          </p:nvPr>
        </p:nvSpPr>
        <p:spPr>
          <a:xfrm>
            <a:off x="1097280" y="286603"/>
            <a:ext cx="10058400" cy="903005"/>
          </a:xfrm>
        </p:spPr>
        <p:txBody>
          <a:bodyPr>
            <a:normAutofit/>
          </a:bodyPr>
          <a:lstStyle/>
          <a:p>
            <a:r>
              <a:rPr lang="en-US" dirty="0"/>
              <a:t>Agenda	</a:t>
            </a:r>
            <a:endParaRPr lang="en-GB" dirty="0"/>
          </a:p>
        </p:txBody>
      </p:sp>
      <p:sp>
        <p:nvSpPr>
          <p:cNvPr id="16" name="Rectangle: Rounded Corners 15">
            <a:extLst>
              <a:ext uri="{FF2B5EF4-FFF2-40B4-BE49-F238E27FC236}">
                <a16:creationId xmlns:a16="http://schemas.microsoft.com/office/drawing/2014/main" id="{E0BBAE84-68A8-27FD-899F-5CDAF2AC1E95}"/>
              </a:ext>
            </a:extLst>
          </p:cNvPr>
          <p:cNvSpPr/>
          <p:nvPr/>
        </p:nvSpPr>
        <p:spPr>
          <a:xfrm>
            <a:off x="1767463" y="2737189"/>
            <a:ext cx="1726058" cy="15411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8AE473AE-29B7-6026-C0F2-DA1933880EC2}"/>
              </a:ext>
            </a:extLst>
          </p:cNvPr>
          <p:cNvSpPr txBox="1"/>
          <p:nvPr/>
        </p:nvSpPr>
        <p:spPr>
          <a:xfrm>
            <a:off x="1338225" y="4542872"/>
            <a:ext cx="2549032" cy="369332"/>
          </a:xfrm>
          <a:prstGeom prst="rect">
            <a:avLst/>
          </a:prstGeom>
          <a:noFill/>
        </p:spPr>
        <p:txBody>
          <a:bodyPr wrap="none" rtlCol="0">
            <a:spAutoFit/>
          </a:bodyPr>
          <a:lstStyle/>
          <a:p>
            <a:pPr algn="ctr"/>
            <a:r>
              <a:rPr lang="en-US" dirty="0"/>
              <a:t>Refining Areas of Interest</a:t>
            </a:r>
          </a:p>
        </p:txBody>
      </p:sp>
      <p:sp>
        <p:nvSpPr>
          <p:cNvPr id="21" name="Rectangle: Rounded Corners 20">
            <a:extLst>
              <a:ext uri="{FF2B5EF4-FFF2-40B4-BE49-F238E27FC236}">
                <a16:creationId xmlns:a16="http://schemas.microsoft.com/office/drawing/2014/main" id="{F81318ED-4874-C383-CE1C-7EAB0D2E4D49}"/>
              </a:ext>
            </a:extLst>
          </p:cNvPr>
          <p:cNvSpPr/>
          <p:nvPr/>
        </p:nvSpPr>
        <p:spPr>
          <a:xfrm>
            <a:off x="5144194" y="2737189"/>
            <a:ext cx="1726058" cy="15411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TextBox 21">
            <a:extLst>
              <a:ext uri="{FF2B5EF4-FFF2-40B4-BE49-F238E27FC236}">
                <a16:creationId xmlns:a16="http://schemas.microsoft.com/office/drawing/2014/main" id="{7E902860-1C74-5CA9-A793-C728FE4F2298}"/>
              </a:ext>
            </a:extLst>
          </p:cNvPr>
          <p:cNvSpPr txBox="1"/>
          <p:nvPr/>
        </p:nvSpPr>
        <p:spPr>
          <a:xfrm>
            <a:off x="5136785" y="4542872"/>
            <a:ext cx="1858843" cy="369332"/>
          </a:xfrm>
          <a:prstGeom prst="rect">
            <a:avLst/>
          </a:prstGeom>
          <a:noFill/>
        </p:spPr>
        <p:txBody>
          <a:bodyPr wrap="none" rtlCol="0">
            <a:spAutoFit/>
          </a:bodyPr>
          <a:lstStyle/>
          <a:p>
            <a:pPr algn="ctr"/>
            <a:r>
              <a:rPr lang="en-US" dirty="0"/>
              <a:t>Prototype Update</a:t>
            </a:r>
          </a:p>
        </p:txBody>
      </p:sp>
      <p:pic>
        <p:nvPicPr>
          <p:cNvPr id="24" name="Graphic 23" descr="Thought outline">
            <a:extLst>
              <a:ext uri="{FF2B5EF4-FFF2-40B4-BE49-F238E27FC236}">
                <a16:creationId xmlns:a16="http://schemas.microsoft.com/office/drawing/2014/main" id="{0DD4D4B0-0A52-1DF7-B880-785EA01EC5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2370" y="3001748"/>
            <a:ext cx="914400" cy="914400"/>
          </a:xfrm>
          <a:prstGeom prst="rect">
            <a:avLst/>
          </a:prstGeom>
        </p:spPr>
      </p:pic>
      <p:sp>
        <p:nvSpPr>
          <p:cNvPr id="5" name="Slide Number Placeholder 4">
            <a:extLst>
              <a:ext uri="{FF2B5EF4-FFF2-40B4-BE49-F238E27FC236}">
                <a16:creationId xmlns:a16="http://schemas.microsoft.com/office/drawing/2014/main" id="{23AEC3DF-CD72-34CD-956B-B7BB00135A83}"/>
              </a:ext>
            </a:extLst>
          </p:cNvPr>
          <p:cNvSpPr>
            <a:spLocks noGrp="1"/>
          </p:cNvSpPr>
          <p:nvPr>
            <p:ph type="sldNum" sz="quarter" idx="12"/>
          </p:nvPr>
        </p:nvSpPr>
        <p:spPr/>
        <p:txBody>
          <a:bodyPr/>
          <a:lstStyle/>
          <a:p>
            <a:fld id="{D3726DCB-FEA5-4222-BB45-1CC90DF962E6}" type="slidenum">
              <a:rPr lang="en-GB" smtClean="0"/>
              <a:t>2</a:t>
            </a:fld>
            <a:endParaRPr lang="en-GB"/>
          </a:p>
        </p:txBody>
      </p:sp>
      <p:pic>
        <p:nvPicPr>
          <p:cNvPr id="7" name="Graphic 6" descr="Programmer male outline">
            <a:extLst>
              <a:ext uri="{FF2B5EF4-FFF2-40B4-BE49-F238E27FC236}">
                <a16:creationId xmlns:a16="http://schemas.microsoft.com/office/drawing/2014/main" id="{CE4C36CB-49C9-7101-746E-D6F9149365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09004" y="2971800"/>
            <a:ext cx="914400" cy="914400"/>
          </a:xfrm>
          <a:prstGeom prst="rect">
            <a:avLst/>
          </a:prstGeom>
        </p:spPr>
      </p:pic>
      <p:sp>
        <p:nvSpPr>
          <p:cNvPr id="3" name="Rectangle: Rounded Corners 2">
            <a:extLst>
              <a:ext uri="{FF2B5EF4-FFF2-40B4-BE49-F238E27FC236}">
                <a16:creationId xmlns:a16="http://schemas.microsoft.com/office/drawing/2014/main" id="{3092679C-CBFF-1D0D-B253-5F6093FA0343}"/>
              </a:ext>
            </a:extLst>
          </p:cNvPr>
          <p:cNvSpPr/>
          <p:nvPr/>
        </p:nvSpPr>
        <p:spPr>
          <a:xfrm>
            <a:off x="8520925" y="2737188"/>
            <a:ext cx="1726058" cy="15411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Graphic 13" descr="Circles with arrows outline">
            <a:extLst>
              <a:ext uri="{FF2B5EF4-FFF2-40B4-BE49-F238E27FC236}">
                <a16:creationId xmlns:a16="http://schemas.microsoft.com/office/drawing/2014/main" id="{D5B0E54B-2118-419A-B242-53C68036ED0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26754" y="3001748"/>
            <a:ext cx="914400" cy="914400"/>
          </a:xfrm>
          <a:prstGeom prst="rect">
            <a:avLst/>
          </a:prstGeom>
        </p:spPr>
      </p:pic>
      <p:sp>
        <p:nvSpPr>
          <p:cNvPr id="17" name="TextBox 16">
            <a:extLst>
              <a:ext uri="{FF2B5EF4-FFF2-40B4-BE49-F238E27FC236}">
                <a16:creationId xmlns:a16="http://schemas.microsoft.com/office/drawing/2014/main" id="{6533B563-52A8-80EC-78AA-3D98D3D69E78}"/>
              </a:ext>
            </a:extLst>
          </p:cNvPr>
          <p:cNvSpPr txBox="1"/>
          <p:nvPr/>
        </p:nvSpPr>
        <p:spPr>
          <a:xfrm>
            <a:off x="8620798" y="4542871"/>
            <a:ext cx="1526315" cy="369332"/>
          </a:xfrm>
          <a:prstGeom prst="rect">
            <a:avLst/>
          </a:prstGeom>
          <a:noFill/>
        </p:spPr>
        <p:txBody>
          <a:bodyPr wrap="none" rtlCol="0">
            <a:spAutoFit/>
          </a:bodyPr>
          <a:lstStyle/>
          <a:p>
            <a:pPr algn="ctr"/>
            <a:r>
              <a:rPr lang="en-US" dirty="0"/>
              <a:t>Ongoing Work</a:t>
            </a:r>
          </a:p>
        </p:txBody>
      </p:sp>
    </p:spTree>
    <p:extLst>
      <p:ext uri="{BB962C8B-B14F-4D97-AF65-F5344CB8AC3E}">
        <p14:creationId xmlns:p14="http://schemas.microsoft.com/office/powerpoint/2010/main" val="3126834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E0278D4-A37C-DE0F-37CD-F271C3D0E448}"/>
              </a:ext>
            </a:extLst>
          </p:cNvPr>
          <p:cNvSpPr txBox="1">
            <a:spLocks/>
          </p:cNvSpPr>
          <p:nvPr/>
        </p:nvSpPr>
        <p:spPr>
          <a:xfrm>
            <a:off x="1162975" y="329312"/>
            <a:ext cx="5983549" cy="719427"/>
          </a:xfrm>
          <a:prstGeom prst="rect">
            <a:avLst/>
          </a:prstGeom>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Exploring Challenges in FL</a:t>
            </a:r>
            <a:endParaRPr lang="en-GB" dirty="0"/>
          </a:p>
        </p:txBody>
      </p:sp>
      <p:sp>
        <p:nvSpPr>
          <p:cNvPr id="25" name="Slide Number Placeholder 24">
            <a:extLst>
              <a:ext uri="{FF2B5EF4-FFF2-40B4-BE49-F238E27FC236}">
                <a16:creationId xmlns:a16="http://schemas.microsoft.com/office/drawing/2014/main" id="{5D555122-A67E-973E-7070-74B19E51C0CA}"/>
              </a:ext>
            </a:extLst>
          </p:cNvPr>
          <p:cNvSpPr>
            <a:spLocks noGrp="1"/>
          </p:cNvSpPr>
          <p:nvPr>
            <p:ph type="sldNum" sz="quarter" idx="12"/>
          </p:nvPr>
        </p:nvSpPr>
        <p:spPr/>
        <p:txBody>
          <a:bodyPr/>
          <a:lstStyle/>
          <a:p>
            <a:fld id="{D3726DCB-FEA5-4222-BB45-1CC90DF962E6}" type="slidenum">
              <a:rPr lang="en-GB" smtClean="0"/>
              <a:t>3</a:t>
            </a:fld>
            <a:endParaRPr lang="en-GB"/>
          </a:p>
        </p:txBody>
      </p:sp>
      <p:sp>
        <p:nvSpPr>
          <p:cNvPr id="5" name="Rectangle: Rounded Corners 4">
            <a:extLst>
              <a:ext uri="{FF2B5EF4-FFF2-40B4-BE49-F238E27FC236}">
                <a16:creationId xmlns:a16="http://schemas.microsoft.com/office/drawing/2014/main" id="{3311A326-65C2-427F-85D4-B23964CF3455}"/>
              </a:ext>
            </a:extLst>
          </p:cNvPr>
          <p:cNvSpPr/>
          <p:nvPr/>
        </p:nvSpPr>
        <p:spPr>
          <a:xfrm>
            <a:off x="9623394" y="1802167"/>
            <a:ext cx="1864311" cy="6125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t">
            <a:normAutofit fontScale="62500" lnSpcReduction="20000"/>
          </a:bodyPr>
          <a:lstStyle/>
          <a:p>
            <a:pPr algn="ctr"/>
            <a:r>
              <a:rPr lang="en-US" b="1" dirty="0"/>
              <a:t>Communication</a:t>
            </a:r>
            <a:r>
              <a:rPr lang="en-US" dirty="0"/>
              <a:t>: The link between the server and clients, or between devices</a:t>
            </a:r>
          </a:p>
          <a:p>
            <a:pPr algn="ctr"/>
            <a:endParaRPr lang="en-GB" dirty="0"/>
          </a:p>
        </p:txBody>
      </p:sp>
      <p:sp>
        <p:nvSpPr>
          <p:cNvPr id="9" name="Rectangle: Rounded Corners 8">
            <a:extLst>
              <a:ext uri="{FF2B5EF4-FFF2-40B4-BE49-F238E27FC236}">
                <a16:creationId xmlns:a16="http://schemas.microsoft.com/office/drawing/2014/main" id="{7272C01C-37DE-1348-C561-998991E0A057}"/>
              </a:ext>
            </a:extLst>
          </p:cNvPr>
          <p:cNvSpPr/>
          <p:nvPr/>
        </p:nvSpPr>
        <p:spPr>
          <a:xfrm>
            <a:off x="9635622" y="2442838"/>
            <a:ext cx="1864311" cy="6125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t">
            <a:normAutofit fontScale="62500" lnSpcReduction="20000"/>
          </a:bodyPr>
          <a:lstStyle/>
          <a:p>
            <a:pPr algn="ctr"/>
            <a:r>
              <a:rPr lang="en-US" b="1" dirty="0"/>
              <a:t>System</a:t>
            </a:r>
            <a:r>
              <a:rPr lang="en-US" dirty="0"/>
              <a:t>: The network, when taken as a whole (i.e., sever, clients, etc.)</a:t>
            </a:r>
          </a:p>
          <a:p>
            <a:pPr algn="ctr"/>
            <a:endParaRPr lang="en-GB" dirty="0"/>
          </a:p>
        </p:txBody>
      </p:sp>
      <p:sp>
        <p:nvSpPr>
          <p:cNvPr id="17" name="Rectangle: Rounded Corners 16">
            <a:extLst>
              <a:ext uri="{FF2B5EF4-FFF2-40B4-BE49-F238E27FC236}">
                <a16:creationId xmlns:a16="http://schemas.microsoft.com/office/drawing/2014/main" id="{B06ADF4B-E6B9-B728-8701-5A0E35630A0E}"/>
              </a:ext>
            </a:extLst>
          </p:cNvPr>
          <p:cNvSpPr/>
          <p:nvPr/>
        </p:nvSpPr>
        <p:spPr>
          <a:xfrm>
            <a:off x="9635622" y="3083509"/>
            <a:ext cx="1864311" cy="6125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t">
            <a:normAutofit fontScale="62500" lnSpcReduction="20000"/>
          </a:bodyPr>
          <a:lstStyle/>
          <a:p>
            <a:pPr algn="ctr"/>
            <a:r>
              <a:rPr lang="en-US" b="1" dirty="0"/>
              <a:t>Client</a:t>
            </a:r>
            <a:r>
              <a:rPr lang="en-US" dirty="0"/>
              <a:t>: The remote device or entity which does the local training</a:t>
            </a:r>
            <a:endParaRPr lang="en-GB" dirty="0"/>
          </a:p>
        </p:txBody>
      </p:sp>
      <p:sp>
        <p:nvSpPr>
          <p:cNvPr id="21" name="Rectangle: Rounded Corners 20">
            <a:extLst>
              <a:ext uri="{FF2B5EF4-FFF2-40B4-BE49-F238E27FC236}">
                <a16:creationId xmlns:a16="http://schemas.microsoft.com/office/drawing/2014/main" id="{D4B1CC3E-1A8E-83D7-1F27-8D023C40C893}"/>
              </a:ext>
            </a:extLst>
          </p:cNvPr>
          <p:cNvSpPr/>
          <p:nvPr/>
        </p:nvSpPr>
        <p:spPr>
          <a:xfrm>
            <a:off x="9635622" y="3724180"/>
            <a:ext cx="1864311" cy="6125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t">
            <a:normAutofit fontScale="62500" lnSpcReduction="20000"/>
          </a:bodyPr>
          <a:lstStyle/>
          <a:p>
            <a:pPr algn="ctr"/>
            <a:r>
              <a:rPr lang="en-US" b="1" dirty="0"/>
              <a:t>Data</a:t>
            </a:r>
            <a:r>
              <a:rPr lang="en-US" dirty="0"/>
              <a:t>: The data gathered by the client, which is used for local training</a:t>
            </a:r>
            <a:endParaRPr lang="en-GB" dirty="0"/>
          </a:p>
        </p:txBody>
      </p:sp>
      <p:sp>
        <p:nvSpPr>
          <p:cNvPr id="24" name="Rectangle: Rounded Corners 23">
            <a:extLst>
              <a:ext uri="{FF2B5EF4-FFF2-40B4-BE49-F238E27FC236}">
                <a16:creationId xmlns:a16="http://schemas.microsoft.com/office/drawing/2014/main" id="{AD92B4A3-9F99-1D85-D674-84A568E4BC7D}"/>
              </a:ext>
            </a:extLst>
          </p:cNvPr>
          <p:cNvSpPr/>
          <p:nvPr/>
        </p:nvSpPr>
        <p:spPr>
          <a:xfrm>
            <a:off x="9635622" y="4364851"/>
            <a:ext cx="1864311" cy="6125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t">
            <a:normAutofit fontScale="62500" lnSpcReduction="20000"/>
          </a:bodyPr>
          <a:lstStyle/>
          <a:p>
            <a:pPr algn="ctr"/>
            <a:r>
              <a:rPr lang="en-US" b="1" dirty="0"/>
              <a:t>Model</a:t>
            </a:r>
            <a:r>
              <a:rPr lang="en-US" dirty="0"/>
              <a:t>: The ML model which is run on the various system elements</a:t>
            </a:r>
            <a:endParaRPr lang="en-GB" dirty="0"/>
          </a:p>
        </p:txBody>
      </p:sp>
      <p:sp>
        <p:nvSpPr>
          <p:cNvPr id="26" name="Rectangle: Rounded Corners 25">
            <a:extLst>
              <a:ext uri="{FF2B5EF4-FFF2-40B4-BE49-F238E27FC236}">
                <a16:creationId xmlns:a16="http://schemas.microsoft.com/office/drawing/2014/main" id="{432E74EC-8126-D74D-BEB7-A6FF6A6A691F}"/>
              </a:ext>
            </a:extLst>
          </p:cNvPr>
          <p:cNvSpPr/>
          <p:nvPr/>
        </p:nvSpPr>
        <p:spPr>
          <a:xfrm>
            <a:off x="9635622" y="5005522"/>
            <a:ext cx="1864311" cy="6125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r>
              <a:rPr lang="en-US" b="1" dirty="0"/>
              <a:t>Privacy</a:t>
            </a:r>
            <a:r>
              <a:rPr lang="en-US" dirty="0"/>
              <a:t>: The need to keep data safe and secure</a:t>
            </a:r>
            <a:endParaRPr lang="en-GB" dirty="0"/>
          </a:p>
        </p:txBody>
      </p:sp>
      <p:pic>
        <p:nvPicPr>
          <p:cNvPr id="28" name="Picture 27">
            <a:extLst>
              <a:ext uri="{FF2B5EF4-FFF2-40B4-BE49-F238E27FC236}">
                <a16:creationId xmlns:a16="http://schemas.microsoft.com/office/drawing/2014/main" id="{CB2F3A77-3849-DA56-7FB0-BCA1ACFE8801}"/>
              </a:ext>
            </a:extLst>
          </p:cNvPr>
          <p:cNvPicPr>
            <a:picLocks noChangeAspect="1"/>
          </p:cNvPicPr>
          <p:nvPr/>
        </p:nvPicPr>
        <p:blipFill>
          <a:blip r:embed="rId2"/>
          <a:stretch>
            <a:fillRect/>
          </a:stretch>
        </p:blipFill>
        <p:spPr>
          <a:xfrm>
            <a:off x="469499" y="1400175"/>
            <a:ext cx="9086850" cy="4057650"/>
          </a:xfrm>
          <a:prstGeom prst="rect">
            <a:avLst/>
          </a:prstGeom>
        </p:spPr>
      </p:pic>
    </p:spTree>
    <p:extLst>
      <p:ext uri="{BB962C8B-B14F-4D97-AF65-F5344CB8AC3E}">
        <p14:creationId xmlns:p14="http://schemas.microsoft.com/office/powerpoint/2010/main" val="2974212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a computer&#10;&#10;Description automatically generated">
            <a:extLst>
              <a:ext uri="{FF2B5EF4-FFF2-40B4-BE49-F238E27FC236}">
                <a16:creationId xmlns:a16="http://schemas.microsoft.com/office/drawing/2014/main" id="{F692B469-DF98-C15C-1783-4DF0D3FFE83E}"/>
              </a:ext>
            </a:extLst>
          </p:cNvPr>
          <p:cNvPicPr>
            <a:picLocks noChangeAspect="1"/>
          </p:cNvPicPr>
          <p:nvPr/>
        </p:nvPicPr>
        <p:blipFill rotWithShape="1">
          <a:blip r:embed="rId2">
            <a:extLst>
              <a:ext uri="{28A0092B-C50C-407E-A947-70E740481C1C}">
                <a14:useLocalDpi xmlns:a14="http://schemas.microsoft.com/office/drawing/2010/main" val="0"/>
              </a:ext>
            </a:extLst>
          </a:blip>
          <a:srcRect t="1623" r="1074" b="1753"/>
          <a:stretch/>
        </p:blipFill>
        <p:spPr>
          <a:xfrm>
            <a:off x="508139" y="1464816"/>
            <a:ext cx="8919316" cy="3928368"/>
          </a:xfrm>
          <a:prstGeom prst="rect">
            <a:avLst/>
          </a:prstGeom>
        </p:spPr>
      </p:pic>
      <p:sp>
        <p:nvSpPr>
          <p:cNvPr id="3" name="Title 1">
            <a:extLst>
              <a:ext uri="{FF2B5EF4-FFF2-40B4-BE49-F238E27FC236}">
                <a16:creationId xmlns:a16="http://schemas.microsoft.com/office/drawing/2014/main" id="{6E0278D4-A37C-DE0F-37CD-F271C3D0E448}"/>
              </a:ext>
            </a:extLst>
          </p:cNvPr>
          <p:cNvSpPr txBox="1">
            <a:spLocks/>
          </p:cNvSpPr>
          <p:nvPr/>
        </p:nvSpPr>
        <p:spPr>
          <a:xfrm>
            <a:off x="1162975" y="329312"/>
            <a:ext cx="6418555" cy="719427"/>
          </a:xfrm>
          <a:prstGeom prst="rect">
            <a:avLst/>
          </a:prstGeom>
        </p:spPr>
        <p:txBody>
          <a:bodyPr vert="horz" lIns="91440" tIns="45720" rIns="91440" bIns="45720" rtlCol="0" anchor="b">
            <a:normAutofit fontScale="6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Exploring Challenges in FL: Refining Topics</a:t>
            </a:r>
            <a:endParaRPr lang="en-GB" dirty="0"/>
          </a:p>
        </p:txBody>
      </p:sp>
      <p:sp>
        <p:nvSpPr>
          <p:cNvPr id="25" name="Slide Number Placeholder 24">
            <a:extLst>
              <a:ext uri="{FF2B5EF4-FFF2-40B4-BE49-F238E27FC236}">
                <a16:creationId xmlns:a16="http://schemas.microsoft.com/office/drawing/2014/main" id="{5D555122-A67E-973E-7070-74B19E51C0CA}"/>
              </a:ext>
            </a:extLst>
          </p:cNvPr>
          <p:cNvSpPr>
            <a:spLocks noGrp="1"/>
          </p:cNvSpPr>
          <p:nvPr>
            <p:ph type="sldNum" sz="quarter" idx="12"/>
          </p:nvPr>
        </p:nvSpPr>
        <p:spPr/>
        <p:txBody>
          <a:bodyPr/>
          <a:lstStyle/>
          <a:p>
            <a:fld id="{D3726DCB-FEA5-4222-BB45-1CC90DF962E6}" type="slidenum">
              <a:rPr lang="en-GB" smtClean="0"/>
              <a:t>4</a:t>
            </a:fld>
            <a:endParaRPr lang="en-GB"/>
          </a:p>
        </p:txBody>
      </p:sp>
      <p:sp>
        <p:nvSpPr>
          <p:cNvPr id="5" name="Rectangle: Rounded Corners 4">
            <a:extLst>
              <a:ext uri="{FF2B5EF4-FFF2-40B4-BE49-F238E27FC236}">
                <a16:creationId xmlns:a16="http://schemas.microsoft.com/office/drawing/2014/main" id="{3311A326-65C2-427F-85D4-B23964CF3455}"/>
              </a:ext>
            </a:extLst>
          </p:cNvPr>
          <p:cNvSpPr/>
          <p:nvPr/>
        </p:nvSpPr>
        <p:spPr>
          <a:xfrm>
            <a:off x="9623394" y="1802167"/>
            <a:ext cx="1864311" cy="6125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t">
            <a:normAutofit fontScale="62500" lnSpcReduction="20000"/>
          </a:bodyPr>
          <a:lstStyle/>
          <a:p>
            <a:pPr algn="ctr"/>
            <a:r>
              <a:rPr lang="en-US" b="1" dirty="0"/>
              <a:t>Communication</a:t>
            </a:r>
            <a:r>
              <a:rPr lang="en-US" dirty="0"/>
              <a:t>: The link between the server and clients, or between devices</a:t>
            </a:r>
          </a:p>
          <a:p>
            <a:pPr algn="ctr"/>
            <a:endParaRPr lang="en-GB" dirty="0"/>
          </a:p>
        </p:txBody>
      </p:sp>
      <p:sp>
        <p:nvSpPr>
          <p:cNvPr id="9" name="Rectangle: Rounded Corners 8">
            <a:extLst>
              <a:ext uri="{FF2B5EF4-FFF2-40B4-BE49-F238E27FC236}">
                <a16:creationId xmlns:a16="http://schemas.microsoft.com/office/drawing/2014/main" id="{7272C01C-37DE-1348-C561-998991E0A057}"/>
              </a:ext>
            </a:extLst>
          </p:cNvPr>
          <p:cNvSpPr/>
          <p:nvPr/>
        </p:nvSpPr>
        <p:spPr>
          <a:xfrm>
            <a:off x="9635622" y="2442838"/>
            <a:ext cx="1864311" cy="6125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t">
            <a:normAutofit fontScale="62500" lnSpcReduction="20000"/>
          </a:bodyPr>
          <a:lstStyle/>
          <a:p>
            <a:pPr algn="ctr"/>
            <a:r>
              <a:rPr lang="en-US" b="1" dirty="0"/>
              <a:t>System</a:t>
            </a:r>
            <a:r>
              <a:rPr lang="en-US" dirty="0"/>
              <a:t>: The network, when taken as a whole (i.e., sever, clients, etc.)</a:t>
            </a:r>
          </a:p>
          <a:p>
            <a:pPr algn="ctr"/>
            <a:endParaRPr lang="en-GB" dirty="0"/>
          </a:p>
        </p:txBody>
      </p:sp>
      <p:sp>
        <p:nvSpPr>
          <p:cNvPr id="17" name="Rectangle: Rounded Corners 16">
            <a:extLst>
              <a:ext uri="{FF2B5EF4-FFF2-40B4-BE49-F238E27FC236}">
                <a16:creationId xmlns:a16="http://schemas.microsoft.com/office/drawing/2014/main" id="{B06ADF4B-E6B9-B728-8701-5A0E35630A0E}"/>
              </a:ext>
            </a:extLst>
          </p:cNvPr>
          <p:cNvSpPr/>
          <p:nvPr/>
        </p:nvSpPr>
        <p:spPr>
          <a:xfrm>
            <a:off x="9635622" y="3083509"/>
            <a:ext cx="1864311" cy="6125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t">
            <a:normAutofit fontScale="62500" lnSpcReduction="20000"/>
          </a:bodyPr>
          <a:lstStyle/>
          <a:p>
            <a:pPr algn="ctr"/>
            <a:r>
              <a:rPr lang="en-US" b="1" dirty="0"/>
              <a:t>Client</a:t>
            </a:r>
            <a:r>
              <a:rPr lang="en-US" dirty="0"/>
              <a:t>: The remote device or entity which does the local training</a:t>
            </a:r>
            <a:endParaRPr lang="en-GB" dirty="0"/>
          </a:p>
        </p:txBody>
      </p:sp>
      <p:sp>
        <p:nvSpPr>
          <p:cNvPr id="21" name="Rectangle: Rounded Corners 20">
            <a:extLst>
              <a:ext uri="{FF2B5EF4-FFF2-40B4-BE49-F238E27FC236}">
                <a16:creationId xmlns:a16="http://schemas.microsoft.com/office/drawing/2014/main" id="{D4B1CC3E-1A8E-83D7-1F27-8D023C40C893}"/>
              </a:ext>
            </a:extLst>
          </p:cNvPr>
          <p:cNvSpPr/>
          <p:nvPr/>
        </p:nvSpPr>
        <p:spPr>
          <a:xfrm>
            <a:off x="9635622" y="3724180"/>
            <a:ext cx="1864311" cy="6125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t">
            <a:normAutofit fontScale="62500" lnSpcReduction="20000"/>
          </a:bodyPr>
          <a:lstStyle/>
          <a:p>
            <a:pPr algn="ctr"/>
            <a:r>
              <a:rPr lang="en-US" b="1" dirty="0"/>
              <a:t>Data</a:t>
            </a:r>
            <a:r>
              <a:rPr lang="en-US" dirty="0"/>
              <a:t>: The data gathered by the client, which is used for local training</a:t>
            </a:r>
            <a:endParaRPr lang="en-GB" dirty="0"/>
          </a:p>
        </p:txBody>
      </p:sp>
      <p:sp>
        <p:nvSpPr>
          <p:cNvPr id="24" name="Rectangle: Rounded Corners 23">
            <a:extLst>
              <a:ext uri="{FF2B5EF4-FFF2-40B4-BE49-F238E27FC236}">
                <a16:creationId xmlns:a16="http://schemas.microsoft.com/office/drawing/2014/main" id="{AD92B4A3-9F99-1D85-D674-84A568E4BC7D}"/>
              </a:ext>
            </a:extLst>
          </p:cNvPr>
          <p:cNvSpPr/>
          <p:nvPr/>
        </p:nvSpPr>
        <p:spPr>
          <a:xfrm>
            <a:off x="9635622" y="4364851"/>
            <a:ext cx="1864311" cy="6125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t">
            <a:normAutofit fontScale="62500" lnSpcReduction="20000"/>
          </a:bodyPr>
          <a:lstStyle/>
          <a:p>
            <a:pPr algn="ctr"/>
            <a:r>
              <a:rPr lang="en-US" b="1" dirty="0"/>
              <a:t>Model</a:t>
            </a:r>
            <a:r>
              <a:rPr lang="en-US" dirty="0"/>
              <a:t>: The ML model which is run on the various system elements</a:t>
            </a:r>
            <a:endParaRPr lang="en-GB" dirty="0"/>
          </a:p>
        </p:txBody>
      </p:sp>
      <p:sp>
        <p:nvSpPr>
          <p:cNvPr id="26" name="Rectangle: Rounded Corners 25">
            <a:extLst>
              <a:ext uri="{FF2B5EF4-FFF2-40B4-BE49-F238E27FC236}">
                <a16:creationId xmlns:a16="http://schemas.microsoft.com/office/drawing/2014/main" id="{432E74EC-8126-D74D-BEB7-A6FF6A6A691F}"/>
              </a:ext>
            </a:extLst>
          </p:cNvPr>
          <p:cNvSpPr/>
          <p:nvPr/>
        </p:nvSpPr>
        <p:spPr>
          <a:xfrm>
            <a:off x="9635622" y="5005522"/>
            <a:ext cx="1864311" cy="612559"/>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r>
              <a:rPr lang="en-US" b="1" dirty="0"/>
              <a:t>Privacy</a:t>
            </a:r>
            <a:r>
              <a:rPr lang="en-US" dirty="0"/>
              <a:t>: The need to keep data safe and secure</a:t>
            </a:r>
            <a:endParaRPr lang="en-GB" dirty="0"/>
          </a:p>
        </p:txBody>
      </p:sp>
    </p:spTree>
    <p:extLst>
      <p:ext uri="{BB962C8B-B14F-4D97-AF65-F5344CB8AC3E}">
        <p14:creationId xmlns:p14="http://schemas.microsoft.com/office/powerpoint/2010/main" val="129023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FB8017AF-1B1A-8A35-41F1-53347F390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6660" y="1653990"/>
            <a:ext cx="6721459" cy="3722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4D60807-593D-B6E4-7AE4-7CF45EBBFEDA}"/>
              </a:ext>
            </a:extLst>
          </p:cNvPr>
          <p:cNvSpPr>
            <a:spLocks noGrp="1"/>
          </p:cNvSpPr>
          <p:nvPr>
            <p:ph type="title"/>
          </p:nvPr>
        </p:nvSpPr>
        <p:spPr/>
        <p:txBody>
          <a:bodyPr/>
          <a:lstStyle/>
          <a:p>
            <a:r>
              <a:rPr lang="en-US" dirty="0"/>
              <a:t>Grouping</a:t>
            </a:r>
            <a:endParaRPr lang="en-GB" dirty="0"/>
          </a:p>
        </p:txBody>
      </p:sp>
      <p:sp>
        <p:nvSpPr>
          <p:cNvPr id="3" name="Content Placeholder 2">
            <a:extLst>
              <a:ext uri="{FF2B5EF4-FFF2-40B4-BE49-F238E27FC236}">
                <a16:creationId xmlns:a16="http://schemas.microsoft.com/office/drawing/2014/main" id="{13A96DD8-307D-473C-C18D-20E27E856752}"/>
              </a:ext>
            </a:extLst>
          </p:cNvPr>
          <p:cNvSpPr>
            <a:spLocks noGrp="1"/>
          </p:cNvSpPr>
          <p:nvPr>
            <p:ph idx="1"/>
          </p:nvPr>
        </p:nvSpPr>
        <p:spPr>
          <a:xfrm>
            <a:off x="1097280" y="1828800"/>
            <a:ext cx="4557796" cy="4040293"/>
          </a:xfrm>
        </p:spPr>
        <p:txBody>
          <a:bodyPr/>
          <a:lstStyle/>
          <a:p>
            <a:pPr>
              <a:buFont typeface="Arial" panose="020B0604020202020204" pitchFamily="34" charset="0"/>
              <a:buChar char="•"/>
            </a:pPr>
            <a:r>
              <a:rPr lang="en-US" dirty="0"/>
              <a:t>The challenges identified seem like they could be related, and as such could be grouped together. </a:t>
            </a:r>
          </a:p>
          <a:p>
            <a:pPr>
              <a:buFont typeface="Arial" panose="020B0604020202020204" pitchFamily="34" charset="0"/>
              <a:buChar char="•"/>
            </a:pPr>
            <a:r>
              <a:rPr lang="en-US" dirty="0"/>
              <a:t>These groups should not be viewed as totally independent, for example, model heterogeneity and system heterogeneity are related through the idea that different clients could run different model, and so on</a:t>
            </a:r>
          </a:p>
          <a:p>
            <a:pPr>
              <a:buFont typeface="Arial" panose="020B0604020202020204" pitchFamily="34" charset="0"/>
              <a:buChar char="•"/>
            </a:pPr>
            <a:r>
              <a:rPr lang="en-US" dirty="0"/>
              <a:t>Further reading required around these topics</a:t>
            </a:r>
          </a:p>
        </p:txBody>
      </p:sp>
      <p:sp>
        <p:nvSpPr>
          <p:cNvPr id="4" name="Slide Number Placeholder 3">
            <a:extLst>
              <a:ext uri="{FF2B5EF4-FFF2-40B4-BE49-F238E27FC236}">
                <a16:creationId xmlns:a16="http://schemas.microsoft.com/office/drawing/2014/main" id="{74C17E6D-2CC1-4BC8-7340-A59AA673324F}"/>
              </a:ext>
            </a:extLst>
          </p:cNvPr>
          <p:cNvSpPr>
            <a:spLocks noGrp="1"/>
          </p:cNvSpPr>
          <p:nvPr>
            <p:ph type="sldNum" sz="quarter" idx="12"/>
          </p:nvPr>
        </p:nvSpPr>
        <p:spPr/>
        <p:txBody>
          <a:bodyPr/>
          <a:lstStyle/>
          <a:p>
            <a:fld id="{D3726DCB-FEA5-4222-BB45-1CC90DF962E6}" type="slidenum">
              <a:rPr lang="en-GB" smtClean="0"/>
              <a:t>5</a:t>
            </a:fld>
            <a:endParaRPr lang="en-GB"/>
          </a:p>
        </p:txBody>
      </p:sp>
    </p:spTree>
    <p:extLst>
      <p:ext uri="{BB962C8B-B14F-4D97-AF65-F5344CB8AC3E}">
        <p14:creationId xmlns:p14="http://schemas.microsoft.com/office/powerpoint/2010/main" val="3614502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50141E5-3AC2-59E3-194F-77E4352C8591}"/>
              </a:ext>
            </a:extLst>
          </p:cNvPr>
          <p:cNvPicPr>
            <a:picLocks noChangeAspect="1"/>
          </p:cNvPicPr>
          <p:nvPr/>
        </p:nvPicPr>
        <p:blipFill>
          <a:blip r:embed="rId2"/>
          <a:stretch>
            <a:fillRect/>
          </a:stretch>
        </p:blipFill>
        <p:spPr>
          <a:xfrm>
            <a:off x="10047231" y="4409970"/>
            <a:ext cx="2094982" cy="1874648"/>
          </a:xfrm>
          <a:prstGeom prst="rect">
            <a:avLst/>
          </a:prstGeom>
        </p:spPr>
      </p:pic>
      <p:sp>
        <p:nvSpPr>
          <p:cNvPr id="2" name="Title 1">
            <a:extLst>
              <a:ext uri="{FF2B5EF4-FFF2-40B4-BE49-F238E27FC236}">
                <a16:creationId xmlns:a16="http://schemas.microsoft.com/office/drawing/2014/main" id="{2A405D5C-7D9D-9E86-48C1-BD4C56464E8E}"/>
              </a:ext>
            </a:extLst>
          </p:cNvPr>
          <p:cNvSpPr>
            <a:spLocks noGrp="1"/>
          </p:cNvSpPr>
          <p:nvPr>
            <p:ph type="title"/>
          </p:nvPr>
        </p:nvSpPr>
        <p:spPr>
          <a:xfrm>
            <a:off x="1097280" y="286603"/>
            <a:ext cx="10058400" cy="968441"/>
          </a:xfrm>
        </p:spPr>
        <p:txBody>
          <a:bodyPr/>
          <a:lstStyle/>
          <a:p>
            <a:r>
              <a:rPr lang="en-US" dirty="0"/>
              <a:t>Prototype Build</a:t>
            </a:r>
            <a:endParaRPr lang="en-GB" dirty="0"/>
          </a:p>
        </p:txBody>
      </p:sp>
      <p:sp>
        <p:nvSpPr>
          <p:cNvPr id="3" name="Content Placeholder 2">
            <a:extLst>
              <a:ext uri="{FF2B5EF4-FFF2-40B4-BE49-F238E27FC236}">
                <a16:creationId xmlns:a16="http://schemas.microsoft.com/office/drawing/2014/main" id="{EE175A63-36B0-CECB-0B07-44D6AAC9086E}"/>
              </a:ext>
            </a:extLst>
          </p:cNvPr>
          <p:cNvSpPr>
            <a:spLocks noGrp="1"/>
          </p:cNvSpPr>
          <p:nvPr>
            <p:ph sz="half" idx="1"/>
          </p:nvPr>
        </p:nvSpPr>
        <p:spPr/>
        <p:txBody>
          <a:bodyPr/>
          <a:lstStyle/>
          <a:p>
            <a:endParaRPr lang="en-US" dirty="0"/>
          </a:p>
          <a:p>
            <a:endParaRPr lang="en-GB" dirty="0"/>
          </a:p>
        </p:txBody>
      </p:sp>
      <p:sp>
        <p:nvSpPr>
          <p:cNvPr id="5" name="Content Placeholder 4">
            <a:extLst>
              <a:ext uri="{FF2B5EF4-FFF2-40B4-BE49-F238E27FC236}">
                <a16:creationId xmlns:a16="http://schemas.microsoft.com/office/drawing/2014/main" id="{8B74359D-39CC-589B-1643-20904CA4E64C}"/>
              </a:ext>
            </a:extLst>
          </p:cNvPr>
          <p:cNvSpPr>
            <a:spLocks noGrp="1"/>
          </p:cNvSpPr>
          <p:nvPr>
            <p:ph sz="half" idx="2"/>
          </p:nvPr>
        </p:nvSpPr>
        <p:spPr>
          <a:xfrm>
            <a:off x="6365291" y="1927907"/>
            <a:ext cx="4729431" cy="4023360"/>
          </a:xfrm>
        </p:spPr>
        <p:txBody>
          <a:bodyPr/>
          <a:lstStyle/>
          <a:p>
            <a:r>
              <a:rPr lang="en-US" dirty="0"/>
              <a:t>Development of a TinyFL project using Arduino Nano 33 BLE microcontrollers to detect network intrusions. </a:t>
            </a:r>
          </a:p>
          <a:p>
            <a:pPr lvl="1">
              <a:buFont typeface="Arial" panose="020B0604020202020204" pitchFamily="34" charset="0"/>
              <a:buChar char="•"/>
            </a:pPr>
            <a:r>
              <a:rPr lang="en-US" dirty="0"/>
              <a:t>The system would have several dev kits</a:t>
            </a:r>
          </a:p>
          <a:p>
            <a:pPr lvl="1">
              <a:buFont typeface="Arial" panose="020B0604020202020204" pitchFamily="34" charset="0"/>
              <a:buChar char="•"/>
            </a:pPr>
            <a:r>
              <a:rPr lang="en-US" dirty="0"/>
              <a:t>The sensors on a specific dev kit will be used to represent a specific type of intrusion</a:t>
            </a:r>
          </a:p>
          <a:p>
            <a:pPr lvl="2">
              <a:buFont typeface="Arial" panose="020B0604020202020204" pitchFamily="34" charset="0"/>
              <a:buChar char="•"/>
            </a:pPr>
            <a:r>
              <a:rPr lang="en-US" dirty="0"/>
              <a:t>Button press on dev kit 1 for intrusion type 1</a:t>
            </a:r>
          </a:p>
          <a:p>
            <a:pPr lvl="2">
              <a:buFont typeface="Arial" panose="020B0604020202020204" pitchFamily="34" charset="0"/>
              <a:buChar char="•"/>
            </a:pPr>
            <a:r>
              <a:rPr lang="en-US" dirty="0"/>
              <a:t>Accelerometer threshold  in x-axis on dev kit 2 exceeded for intrusion type 2</a:t>
            </a:r>
          </a:p>
          <a:p>
            <a:pPr lvl="2">
              <a:buFont typeface="Arial" panose="020B0604020202020204" pitchFamily="34" charset="0"/>
              <a:buChar char="•"/>
            </a:pPr>
            <a:r>
              <a:rPr lang="en-US" dirty="0"/>
              <a:t>Accelerometer threshold  in y-axis on dev kit 3 exceeded for intrusion type 3</a:t>
            </a:r>
          </a:p>
          <a:p>
            <a:pPr lvl="1">
              <a:buFont typeface="Arial" panose="020B0604020202020204" pitchFamily="34" charset="0"/>
              <a:buChar char="•"/>
            </a:pPr>
            <a:r>
              <a:rPr lang="en-US" dirty="0"/>
              <a:t>Full system tested after client models are trained to understand performance</a:t>
            </a:r>
          </a:p>
          <a:p>
            <a:pPr lvl="1">
              <a:buFont typeface="Arial" panose="020B0604020202020204" pitchFamily="34" charset="0"/>
              <a:buChar char="•"/>
            </a:pPr>
            <a:endParaRPr lang="en-US" dirty="0"/>
          </a:p>
          <a:p>
            <a:pPr lvl="1">
              <a:buFont typeface="Arial" panose="020B0604020202020204" pitchFamily="34" charset="0"/>
              <a:buChar char="•"/>
            </a:pPr>
            <a:endParaRPr lang="en-GB" dirty="0"/>
          </a:p>
        </p:txBody>
      </p:sp>
      <p:sp>
        <p:nvSpPr>
          <p:cNvPr id="4" name="Slide Number Placeholder 3">
            <a:extLst>
              <a:ext uri="{FF2B5EF4-FFF2-40B4-BE49-F238E27FC236}">
                <a16:creationId xmlns:a16="http://schemas.microsoft.com/office/drawing/2014/main" id="{69971EC0-74E7-CD58-DCC3-9F0012F9A474}"/>
              </a:ext>
            </a:extLst>
          </p:cNvPr>
          <p:cNvSpPr>
            <a:spLocks noGrp="1"/>
          </p:cNvSpPr>
          <p:nvPr>
            <p:ph type="sldNum" sz="quarter" idx="12"/>
          </p:nvPr>
        </p:nvSpPr>
        <p:spPr/>
        <p:txBody>
          <a:bodyPr/>
          <a:lstStyle/>
          <a:p>
            <a:fld id="{D3726DCB-FEA5-4222-BB45-1CC90DF962E6}" type="slidenum">
              <a:rPr lang="en-GB" smtClean="0"/>
              <a:t>6</a:t>
            </a:fld>
            <a:endParaRPr lang="en-GB"/>
          </a:p>
        </p:txBody>
      </p:sp>
      <p:sp>
        <p:nvSpPr>
          <p:cNvPr id="6" name="Content Placeholder 4">
            <a:extLst>
              <a:ext uri="{FF2B5EF4-FFF2-40B4-BE49-F238E27FC236}">
                <a16:creationId xmlns:a16="http://schemas.microsoft.com/office/drawing/2014/main" id="{D8917F05-ED17-A033-DF53-9F7D8E84B7A6}"/>
              </a:ext>
            </a:extLst>
          </p:cNvPr>
          <p:cNvSpPr txBox="1">
            <a:spLocks/>
          </p:cNvSpPr>
          <p:nvPr/>
        </p:nvSpPr>
        <p:spPr>
          <a:xfrm>
            <a:off x="1188720" y="1927907"/>
            <a:ext cx="493776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t>I am currently working through the tutorials on Flower. Using the Flower framework</a:t>
            </a:r>
          </a:p>
          <a:p>
            <a:pPr lvl="1">
              <a:buFont typeface="Arial" panose="020B0604020202020204" pitchFamily="34" charset="0"/>
              <a:buChar char="•"/>
            </a:pPr>
            <a:r>
              <a:rPr lang="en-US" dirty="0"/>
              <a:t>Provides understanding of TensorFlow and PyTorch</a:t>
            </a:r>
          </a:p>
          <a:p>
            <a:pPr lvl="1">
              <a:buFont typeface="Arial" panose="020B0604020202020204" pitchFamily="34" charset="0"/>
              <a:buChar char="•"/>
            </a:pPr>
            <a:r>
              <a:rPr lang="en-US" dirty="0"/>
              <a:t>Allows for a greater understanding of how FL networks are coded </a:t>
            </a:r>
          </a:p>
          <a:p>
            <a:pPr lvl="1">
              <a:buFont typeface="Arial" panose="020B0604020202020204" pitchFamily="34" charset="0"/>
              <a:buChar char="•"/>
            </a:pPr>
            <a:r>
              <a:rPr lang="en-US" dirty="0"/>
              <a:t>Provides a range of datasets for FL work</a:t>
            </a:r>
            <a:endParaRPr lang="en-GB" dirty="0"/>
          </a:p>
        </p:txBody>
      </p:sp>
      <p:pic>
        <p:nvPicPr>
          <p:cNvPr id="9" name="Picture 8">
            <a:extLst>
              <a:ext uri="{FF2B5EF4-FFF2-40B4-BE49-F238E27FC236}">
                <a16:creationId xmlns:a16="http://schemas.microsoft.com/office/drawing/2014/main" id="{0F76970F-815E-3AB8-F51F-F5B457452DB9}"/>
              </a:ext>
            </a:extLst>
          </p:cNvPr>
          <p:cNvPicPr>
            <a:picLocks noChangeAspect="1"/>
          </p:cNvPicPr>
          <p:nvPr/>
        </p:nvPicPr>
        <p:blipFill>
          <a:blip r:embed="rId3"/>
          <a:stretch>
            <a:fillRect/>
          </a:stretch>
        </p:blipFill>
        <p:spPr>
          <a:xfrm>
            <a:off x="1890712" y="4035922"/>
            <a:ext cx="3533775" cy="1828800"/>
          </a:xfrm>
          <a:prstGeom prst="rect">
            <a:avLst/>
          </a:prstGeom>
        </p:spPr>
      </p:pic>
    </p:spTree>
    <p:extLst>
      <p:ext uri="{BB962C8B-B14F-4D97-AF65-F5344CB8AC3E}">
        <p14:creationId xmlns:p14="http://schemas.microsoft.com/office/powerpoint/2010/main" val="4284502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603FAD-A61A-E6D1-622F-51F35D0A65A3}"/>
              </a:ext>
            </a:extLst>
          </p:cNvPr>
          <p:cNvSpPr>
            <a:spLocks noGrp="1"/>
          </p:cNvSpPr>
          <p:nvPr>
            <p:ph type="title"/>
          </p:nvPr>
        </p:nvSpPr>
        <p:spPr/>
        <p:txBody>
          <a:bodyPr/>
          <a:lstStyle/>
          <a:p>
            <a:r>
              <a:rPr lang="en-US" dirty="0"/>
              <a:t>Ongoing Work	</a:t>
            </a:r>
            <a:endParaRPr lang="en-GB" dirty="0"/>
          </a:p>
        </p:txBody>
      </p:sp>
      <p:sp>
        <p:nvSpPr>
          <p:cNvPr id="7" name="Content Placeholder 6">
            <a:extLst>
              <a:ext uri="{FF2B5EF4-FFF2-40B4-BE49-F238E27FC236}">
                <a16:creationId xmlns:a16="http://schemas.microsoft.com/office/drawing/2014/main" id="{02DF75E7-A481-2B47-2F6C-D03D8BCCEAA5}"/>
              </a:ext>
            </a:extLst>
          </p:cNvPr>
          <p:cNvSpPr>
            <a:spLocks noGrp="1"/>
          </p:cNvSpPr>
          <p:nvPr>
            <p:ph idx="1"/>
          </p:nvPr>
        </p:nvSpPr>
        <p:spPr/>
        <p:txBody>
          <a:bodyPr/>
          <a:lstStyle/>
          <a:p>
            <a:r>
              <a:rPr lang="en-US" dirty="0"/>
              <a:t>Ahead of the next meeting (April 26</a:t>
            </a:r>
            <a:r>
              <a:rPr lang="en-US" baseline="30000" dirty="0"/>
              <a:t>th</a:t>
            </a:r>
            <a:r>
              <a:rPr lang="en-US" dirty="0"/>
              <a:t>)</a:t>
            </a:r>
          </a:p>
          <a:p>
            <a:pPr>
              <a:buFont typeface="Arial" panose="020B0604020202020204" pitchFamily="34" charset="0"/>
              <a:buChar char="•"/>
            </a:pPr>
            <a:r>
              <a:rPr lang="en-US" dirty="0"/>
              <a:t> Continue the work using the Flower framework</a:t>
            </a:r>
          </a:p>
          <a:p>
            <a:pPr>
              <a:buFont typeface="Arial" panose="020B0604020202020204" pitchFamily="34" charset="0"/>
              <a:buChar char="•"/>
            </a:pPr>
            <a:r>
              <a:rPr lang="en-US" dirty="0"/>
              <a:t> Continue reading articles, especially those with a focus on</a:t>
            </a:r>
          </a:p>
          <a:p>
            <a:pPr lvl="1">
              <a:buFont typeface="Arial" panose="020B0604020202020204" pitchFamily="34" charset="0"/>
              <a:buChar char="•"/>
            </a:pPr>
            <a:r>
              <a:rPr lang="en-US" dirty="0"/>
              <a:t>Fault tolerance/detection</a:t>
            </a:r>
          </a:p>
          <a:p>
            <a:pPr lvl="1">
              <a:buFont typeface="Arial" panose="020B0604020202020204" pitchFamily="34" charset="0"/>
              <a:buChar char="•"/>
            </a:pPr>
            <a:r>
              <a:rPr lang="en-US" dirty="0"/>
              <a:t>Reliability within FL</a:t>
            </a:r>
          </a:p>
          <a:p>
            <a:pPr lvl="1">
              <a:buFont typeface="Arial" panose="020B0604020202020204" pitchFamily="34" charset="0"/>
              <a:buChar char="•"/>
            </a:pPr>
            <a:r>
              <a:rPr lang="en-US" dirty="0"/>
              <a:t>Multimodal data</a:t>
            </a:r>
          </a:p>
          <a:p>
            <a:pPr>
              <a:buFont typeface="Arial" panose="020B0604020202020204" pitchFamily="34" charset="0"/>
              <a:buChar char="•"/>
            </a:pPr>
            <a:r>
              <a:rPr lang="en-US" dirty="0"/>
              <a:t> As well as reading, start trying to understand who are the main researchers or groups working in these areas</a:t>
            </a:r>
          </a:p>
          <a:p>
            <a:pPr>
              <a:buFont typeface="Arial" panose="020B0604020202020204" pitchFamily="34" charset="0"/>
              <a:buChar char="•"/>
            </a:pPr>
            <a:r>
              <a:rPr lang="en-US" dirty="0"/>
              <a:t> Flesh out the Arduino intrusion detection simulator idea</a:t>
            </a:r>
          </a:p>
        </p:txBody>
      </p:sp>
      <p:sp>
        <p:nvSpPr>
          <p:cNvPr id="5" name="Slide Number Placeholder 4">
            <a:extLst>
              <a:ext uri="{FF2B5EF4-FFF2-40B4-BE49-F238E27FC236}">
                <a16:creationId xmlns:a16="http://schemas.microsoft.com/office/drawing/2014/main" id="{5FD5D998-F248-0400-3B80-6F096751E473}"/>
              </a:ext>
            </a:extLst>
          </p:cNvPr>
          <p:cNvSpPr>
            <a:spLocks noGrp="1"/>
          </p:cNvSpPr>
          <p:nvPr>
            <p:ph type="sldNum" sz="quarter" idx="12"/>
          </p:nvPr>
        </p:nvSpPr>
        <p:spPr/>
        <p:txBody>
          <a:bodyPr/>
          <a:lstStyle/>
          <a:p>
            <a:fld id="{D3726DCB-FEA5-4222-BB45-1CC90DF962E6}" type="slidenum">
              <a:rPr lang="en-GB" smtClean="0"/>
              <a:t>7</a:t>
            </a:fld>
            <a:endParaRPr lang="en-GB"/>
          </a:p>
        </p:txBody>
      </p:sp>
    </p:spTree>
    <p:extLst>
      <p:ext uri="{BB962C8B-B14F-4D97-AF65-F5344CB8AC3E}">
        <p14:creationId xmlns:p14="http://schemas.microsoft.com/office/powerpoint/2010/main" val="193603622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457</Words>
  <Application>Microsoft Office PowerPoint</Application>
  <PresentationFormat>Widescreen</PresentationFormat>
  <Paragraphs>51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Arial</vt:lpstr>
      <vt:lpstr>Calibri</vt:lpstr>
      <vt:lpstr>Calibri Light</vt:lpstr>
      <vt:lpstr>Retrospect</vt:lpstr>
      <vt:lpstr>PhD Supervisor Update Slides</vt:lpstr>
      <vt:lpstr>Agenda </vt:lpstr>
      <vt:lpstr>PowerPoint Presentation</vt:lpstr>
      <vt:lpstr>PowerPoint Presentation</vt:lpstr>
      <vt:lpstr>Grouping</vt:lpstr>
      <vt:lpstr>Prototype Build</vt:lpstr>
      <vt:lpstr>Ongoing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Supervisory Meeting</dc:title>
  <dc:creator>Sean O Fithcheallaigh</dc:creator>
  <cp:lastModifiedBy>Sean O Fithcheallaigh</cp:lastModifiedBy>
  <cp:revision>1</cp:revision>
  <dcterms:created xsi:type="dcterms:W3CDTF">2024-02-08T19:49:37Z</dcterms:created>
  <dcterms:modified xsi:type="dcterms:W3CDTF">2024-04-20T20:50:23Z</dcterms:modified>
</cp:coreProperties>
</file>