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1"/>
  </p:notesMasterIdLst>
  <p:sldIdLst>
    <p:sldId id="271" r:id="rId2"/>
    <p:sldId id="272" r:id="rId3"/>
    <p:sldId id="257" r:id="rId4"/>
    <p:sldId id="262" r:id="rId5"/>
    <p:sldId id="266" r:id="rId6"/>
    <p:sldId id="267" r:id="rId7"/>
    <p:sldId id="265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02760-EC51-4DF5-993C-E7AD6764AD52}" v="41" dt="2024-05-04T22:56:20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2FEBF0B-8B24-44C6-90A3-DAC88848FC33}"/>
    <pc:docChg chg="undo custSel addSld delSld modSld modMainMaster">
      <pc:chgData name="Sean O Fithcheallaigh" userId="47659c31-a575-4792-8be3-61268c4ee0d6" providerId="ADAL" clId="{C2FEBF0B-8B24-44C6-90A3-DAC88848FC33}" dt="2024-04-26T16:53:54.231" v="1244" actId="478"/>
      <pc:docMkLst>
        <pc:docMk/>
      </pc:docMkLst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3126834720" sldId="257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3126834720" sldId="257"/>
            <ac:spMk id="5" creationId="{23AEC3DF-CD72-34CD-956B-B7BB00135A83}"/>
          </ac:spMkLst>
        </pc:spChg>
      </pc:sldChg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2974212779" sldId="262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2974212779" sldId="262"/>
            <ac:spMk id="25" creationId="{5D555122-A67E-973E-7070-74B19E51C0CA}"/>
          </ac:spMkLst>
        </pc:spChg>
      </pc:sldChg>
      <pc:sldChg chg="addSp delSp modSp mod">
        <pc:chgData name="Sean O Fithcheallaigh" userId="47659c31-a575-4792-8be3-61268c4ee0d6" providerId="ADAL" clId="{C2FEBF0B-8B24-44C6-90A3-DAC88848FC33}" dt="2024-04-26T12:51:00.393" v="577" actId="113"/>
        <pc:sldMkLst>
          <pc:docMk/>
          <pc:sldMk cId="4284502419" sldId="265"/>
        </pc:sldMkLst>
        <pc:spChg chg="mod">
          <ac:chgData name="Sean O Fithcheallaigh" userId="47659c31-a575-4792-8be3-61268c4ee0d6" providerId="ADAL" clId="{C2FEBF0B-8B24-44C6-90A3-DAC88848FC33}" dt="2024-04-26T12:50:39.792" v="574" actId="14100"/>
          <ac:spMkLst>
            <pc:docMk/>
            <pc:sldMk cId="4284502419" sldId="265"/>
            <ac:spMk id="3" creationId="{EE175A63-36B0-CECB-0B07-44D6AAC9086E}"/>
          </ac:spMkLst>
        </pc:spChg>
        <pc:spChg chg="mod">
          <ac:chgData name="Sean O Fithcheallaigh" userId="47659c31-a575-4792-8be3-61268c4ee0d6" providerId="ADAL" clId="{C2FEBF0B-8B24-44C6-90A3-DAC88848FC33}" dt="2024-04-26T12:51:00.393" v="577" actId="113"/>
          <ac:spMkLst>
            <pc:docMk/>
            <pc:sldMk cId="4284502419" sldId="265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C2FEBF0B-8B24-44C6-90A3-DAC88848FC33}" dt="2024-04-26T12:50:03.750" v="563" actId="478"/>
          <ac:spMkLst>
            <pc:docMk/>
            <pc:sldMk cId="4284502419" sldId="265"/>
            <ac:spMk id="7" creationId="{05BF32DC-FBFB-1CC2-0FBF-9E1215168554}"/>
          </ac:spMkLst>
        </pc:spChg>
        <pc:spChg chg="del">
          <ac:chgData name="Sean O Fithcheallaigh" userId="47659c31-a575-4792-8be3-61268c4ee0d6" providerId="ADAL" clId="{C2FEBF0B-8B24-44C6-90A3-DAC88848FC33}" dt="2024-04-26T12:50:01.098" v="562" actId="478"/>
          <ac:spMkLst>
            <pc:docMk/>
            <pc:sldMk cId="4284502419" sldId="265"/>
            <ac:spMk id="17" creationId="{C31A4E13-5F28-94ED-4FD6-DC5893FB7BD9}"/>
          </ac:spMkLst>
        </pc:spChg>
        <pc:picChg chg="mod">
          <ac:chgData name="Sean O Fithcheallaigh" userId="47659c31-a575-4792-8be3-61268c4ee0d6" providerId="ADAL" clId="{C2FEBF0B-8B24-44C6-90A3-DAC88848FC33}" dt="2024-04-26T12:50:33.706" v="573" actId="1076"/>
          <ac:picMkLst>
            <pc:docMk/>
            <pc:sldMk cId="4284502419" sldId="265"/>
            <ac:picMk id="9" creationId="{0F76970F-815E-3AB8-F51F-F5B457452DB9}"/>
          </ac:picMkLst>
        </pc:picChg>
        <pc:picChg chg="add mod">
          <ac:chgData name="Sean O Fithcheallaigh" userId="47659c31-a575-4792-8be3-61268c4ee0d6" providerId="ADAL" clId="{C2FEBF0B-8B24-44C6-90A3-DAC88848FC33}" dt="2024-04-26T12:50:17.318" v="568" actId="1076"/>
          <ac:picMkLst>
            <pc:docMk/>
            <pc:sldMk cId="4284502419" sldId="265"/>
            <ac:picMk id="10" creationId="{98AF2C53-745E-2EFD-CD0C-23788E4785BE}"/>
          </ac:picMkLst>
        </pc:picChg>
        <pc:picChg chg="mod">
          <ac:chgData name="Sean O Fithcheallaigh" userId="47659c31-a575-4792-8be3-61268c4ee0d6" providerId="ADAL" clId="{C2FEBF0B-8B24-44C6-90A3-DAC88848FC33}" dt="2024-04-26T12:50:24.638" v="570" actId="1076"/>
          <ac:picMkLst>
            <pc:docMk/>
            <pc:sldMk cId="4284502419" sldId="265"/>
            <ac:picMk id="12" creationId="{C0BCE2C8-81EE-353A-E63E-6D59FE09006A}"/>
          </ac:picMkLst>
        </pc:picChg>
        <pc:picChg chg="del">
          <ac:chgData name="Sean O Fithcheallaigh" userId="47659c31-a575-4792-8be3-61268c4ee0d6" providerId="ADAL" clId="{C2FEBF0B-8B24-44C6-90A3-DAC88848FC33}" dt="2024-04-26T12:49:57.578" v="561" actId="478"/>
          <ac:picMkLst>
            <pc:docMk/>
            <pc:sldMk cId="4284502419" sldId="265"/>
            <ac:picMk id="14" creationId="{0D671002-A1C1-5991-19D7-14273487CF59}"/>
          </ac:picMkLst>
        </pc:picChg>
        <pc:picChg chg="del">
          <ac:chgData name="Sean O Fithcheallaigh" userId="47659c31-a575-4792-8be3-61268c4ee0d6" providerId="ADAL" clId="{C2FEBF0B-8B24-44C6-90A3-DAC88848FC33}" dt="2024-04-26T12:50:05.544" v="564" actId="478"/>
          <ac:picMkLst>
            <pc:docMk/>
            <pc:sldMk cId="4284502419" sldId="265"/>
            <ac:picMk id="16" creationId="{9DF56113-8FB4-E099-8726-3F16F626D2FE}"/>
          </ac:picMkLst>
        </pc:picChg>
      </pc:sldChg>
      <pc:sldChg chg="modSp">
        <pc:chgData name="Sean O Fithcheallaigh" userId="47659c31-a575-4792-8be3-61268c4ee0d6" providerId="ADAL" clId="{C2FEBF0B-8B24-44C6-90A3-DAC88848FC33}" dt="2024-04-26T16:29:58.859" v="974"/>
        <pc:sldMkLst>
          <pc:docMk/>
          <pc:sldMk cId="129023176" sldId="266"/>
        </pc:sldMkLst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129023176" sldId="266"/>
            <ac:spMk id="25" creationId="{5D555122-A67E-973E-7070-74B19E51C0CA}"/>
          </ac:spMkLst>
        </pc:spChg>
      </pc:sldChg>
      <pc:sldChg chg="modSp mod">
        <pc:chgData name="Sean O Fithcheallaigh" userId="47659c31-a575-4792-8be3-61268c4ee0d6" providerId="ADAL" clId="{C2FEBF0B-8B24-44C6-90A3-DAC88848FC33}" dt="2024-04-26T16:30:00.652" v="976"/>
        <pc:sldMkLst>
          <pc:docMk/>
          <pc:sldMk cId="3614502453" sldId="267"/>
        </pc:sldMkLst>
        <pc:spChg chg="mod">
          <ac:chgData name="Sean O Fithcheallaigh" userId="47659c31-a575-4792-8be3-61268c4ee0d6" providerId="ADAL" clId="{C2FEBF0B-8B24-44C6-90A3-DAC88848FC33}" dt="2024-04-26T16:30:00.652" v="976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C2FEBF0B-8B24-44C6-90A3-DAC88848FC33}" dt="2024-04-26T12:54:36.500" v="707" actId="20577"/>
          <ac:spMkLst>
            <pc:docMk/>
            <pc:sldMk cId="3614502453" sldId="267"/>
            <ac:spMk id="3" creationId="{13A96DD8-307D-473C-C18D-20E27E856752}"/>
          </ac:spMkLst>
        </pc:spChg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3614502453" sldId="267"/>
            <ac:spMk id="4" creationId="{74C17E6D-2CC1-4BC8-7340-A59AA673324F}"/>
          </ac:spMkLst>
        </pc:spChg>
      </pc:sldChg>
      <pc:sldChg chg="addSp delSp modSp mod">
        <pc:chgData name="Sean O Fithcheallaigh" userId="47659c31-a575-4792-8be3-61268c4ee0d6" providerId="ADAL" clId="{C2FEBF0B-8B24-44C6-90A3-DAC88848FC33}" dt="2024-04-26T16:53:54.231" v="1244" actId="478"/>
        <pc:sldMkLst>
          <pc:docMk/>
          <pc:sldMk cId="1936036229" sldId="268"/>
        </pc:sldMkLst>
        <pc:spChg chg="add del mod">
          <ac:chgData name="Sean O Fithcheallaigh" userId="47659c31-a575-4792-8be3-61268c4ee0d6" providerId="ADAL" clId="{C2FEBF0B-8B24-44C6-90A3-DAC88848FC33}" dt="2024-04-26T16:53:54.231" v="1244" actId="478"/>
          <ac:spMkLst>
            <pc:docMk/>
            <pc:sldMk cId="1936036229" sldId="268"/>
            <ac:spMk id="4" creationId="{DDF68F1E-D150-FEFC-A6A6-19E1010F4203}"/>
          </ac:spMkLst>
        </pc:spChg>
        <pc:spChg chg="mod">
          <ac:chgData name="Sean O Fithcheallaigh" userId="47659c31-a575-4792-8be3-61268c4ee0d6" providerId="ADAL" clId="{C2FEBF0B-8B24-44C6-90A3-DAC88848FC33}" dt="2024-04-26T16:29:58.859" v="974"/>
          <ac:spMkLst>
            <pc:docMk/>
            <pc:sldMk cId="1936036229" sldId="268"/>
            <ac:spMk id="5" creationId="{5FD5D998-F248-0400-3B80-6F096751E473}"/>
          </ac:spMkLst>
        </pc:spChg>
        <pc:spChg chg="mod">
          <ac:chgData name="Sean O Fithcheallaigh" userId="47659c31-a575-4792-8be3-61268c4ee0d6" providerId="ADAL" clId="{C2FEBF0B-8B24-44C6-90A3-DAC88848FC33}" dt="2024-04-26T16:30:00.652" v="976"/>
          <ac:spMkLst>
            <pc:docMk/>
            <pc:sldMk cId="1936036229" sldId="268"/>
            <ac:spMk id="6" creationId="{3C603FAD-A61A-E6D1-622F-51F35D0A65A3}"/>
          </ac:spMkLst>
        </pc:spChg>
        <pc:spChg chg="mod">
          <ac:chgData name="Sean O Fithcheallaigh" userId="47659c31-a575-4792-8be3-61268c4ee0d6" providerId="ADAL" clId="{C2FEBF0B-8B24-44C6-90A3-DAC88848FC33}" dt="2024-04-26T12:40:14.006" v="560" actId="20577"/>
          <ac:spMkLst>
            <pc:docMk/>
            <pc:sldMk cId="1936036229" sldId="268"/>
            <ac:spMk id="7" creationId="{02DF75E7-A481-2B47-2F6C-D03D8BCCEAA5}"/>
          </ac:spMkLst>
        </pc:spChg>
      </pc:sldChg>
      <pc:sldChg chg="modSp mod">
        <pc:chgData name="Sean O Fithcheallaigh" userId="47659c31-a575-4792-8be3-61268c4ee0d6" providerId="ADAL" clId="{C2FEBF0B-8B24-44C6-90A3-DAC88848FC33}" dt="2024-04-26T12:53:46.318" v="692" actId="20577"/>
        <pc:sldMkLst>
          <pc:docMk/>
          <pc:sldMk cId="3861696641" sldId="270"/>
        </pc:sldMkLst>
        <pc:spChg chg="mod">
          <ac:chgData name="Sean O Fithcheallaigh" userId="47659c31-a575-4792-8be3-61268c4ee0d6" providerId="ADAL" clId="{C2FEBF0B-8B24-44C6-90A3-DAC88848FC33}" dt="2024-04-26T12:53:46.318" v="692" actId="20577"/>
          <ac:spMkLst>
            <pc:docMk/>
            <pc:sldMk cId="3861696641" sldId="270"/>
            <ac:spMk id="5" creationId="{8B74359D-39CC-589B-1643-20904CA4E64C}"/>
          </ac:spMkLst>
        </pc:spChg>
        <pc:picChg chg="mod">
          <ac:chgData name="Sean O Fithcheallaigh" userId="47659c31-a575-4792-8be3-61268c4ee0d6" providerId="ADAL" clId="{C2FEBF0B-8B24-44C6-90A3-DAC88848FC33}" dt="2024-04-26T12:52:30.294" v="623" actId="1076"/>
          <ac:picMkLst>
            <pc:docMk/>
            <pc:sldMk cId="3861696641" sldId="270"/>
            <ac:picMk id="11" creationId="{650141E5-3AC2-59E3-194F-77E4352C8591}"/>
          </ac:picMkLst>
        </pc:picChg>
      </pc:sldChg>
      <pc:sldChg chg="modSp new del mod">
        <pc:chgData name="Sean O Fithcheallaigh" userId="47659c31-a575-4792-8be3-61268c4ee0d6" providerId="ADAL" clId="{C2FEBF0B-8B24-44C6-90A3-DAC88848FC33}" dt="2024-04-26T14:06:34.691" v="922" actId="2696"/>
        <pc:sldMkLst>
          <pc:docMk/>
          <pc:sldMk cId="297208298" sldId="271"/>
        </pc:sldMkLst>
        <pc:spChg chg="mod">
          <ac:chgData name="Sean O Fithcheallaigh" userId="47659c31-a575-4792-8be3-61268c4ee0d6" providerId="ADAL" clId="{C2FEBF0B-8B24-44C6-90A3-DAC88848FC33}" dt="2024-04-26T13:54:45.620" v="714" actId="20577"/>
          <ac:spMkLst>
            <pc:docMk/>
            <pc:sldMk cId="297208298" sldId="271"/>
            <ac:spMk id="2" creationId="{073740F3-1B0D-2928-8040-9936725E1DCA}"/>
          </ac:spMkLst>
        </pc:spChg>
        <pc:spChg chg="mod">
          <ac:chgData name="Sean O Fithcheallaigh" userId="47659c31-a575-4792-8be3-61268c4ee0d6" providerId="ADAL" clId="{C2FEBF0B-8B24-44C6-90A3-DAC88848FC33}" dt="2024-04-26T13:55:45.577" v="921" actId="20577"/>
          <ac:spMkLst>
            <pc:docMk/>
            <pc:sldMk cId="297208298" sldId="271"/>
            <ac:spMk id="3" creationId="{EC098857-9347-1975-CE0E-C4F6428755FF}"/>
          </ac:spMkLst>
        </pc:spChg>
      </pc:sldChg>
      <pc:sldMasterChg chg="modSldLayout">
        <pc:chgData name="Sean O Fithcheallaigh" userId="47659c31-a575-4792-8be3-61268c4ee0d6" providerId="ADAL" clId="{C2FEBF0B-8B24-44C6-90A3-DAC88848FC33}" dt="2024-04-26T16:39:23.958" v="1241" actId="20577"/>
        <pc:sldMasterMkLst>
          <pc:docMk/>
          <pc:sldMasterMk cId="2989193502" sldId="2147483884"/>
        </pc:sldMasterMkLst>
        <pc:sldLayoutChg chg="addSp delSp modSp mod">
          <pc:chgData name="Sean O Fithcheallaigh" userId="47659c31-a575-4792-8be3-61268c4ee0d6" providerId="ADAL" clId="{C2FEBF0B-8B24-44C6-90A3-DAC88848FC33}" dt="2024-04-26T16:30:57.654" v="1000" actId="478"/>
          <pc:sldLayoutMkLst>
            <pc:docMk/>
            <pc:sldMasterMk cId="2989193502" sldId="2147483884"/>
            <pc:sldLayoutMk cId="1032340772" sldId="2147483885"/>
          </pc:sldLayoutMkLst>
          <pc:spChg chg="mod">
            <ac:chgData name="Sean O Fithcheallaigh" userId="47659c31-a575-4792-8be3-61268c4ee0d6" providerId="ADAL" clId="{C2FEBF0B-8B24-44C6-90A3-DAC88848FC33}" dt="2024-04-26T16:26:08.579" v="937" actId="20577"/>
            <ac:spMkLst>
              <pc:docMk/>
              <pc:sldMasterMk cId="2989193502" sldId="2147483884"/>
              <pc:sldLayoutMk cId="1032340772" sldId="2147483885"/>
              <ac:spMk id="6" creationId="{00000000-0000-0000-0000-000000000000}"/>
            </ac:spMkLst>
          </pc:spChg>
          <pc:spChg chg="mod">
            <ac:chgData name="Sean O Fithcheallaigh" userId="47659c31-a575-4792-8be3-61268c4ee0d6" providerId="ADAL" clId="{C2FEBF0B-8B24-44C6-90A3-DAC88848FC33}" dt="2024-04-26T16:24:44.327" v="929" actId="20577"/>
            <ac:spMkLst>
              <pc:docMk/>
              <pc:sldMasterMk cId="2989193502" sldId="2147483884"/>
              <pc:sldLayoutMk cId="1032340772" sldId="2147483885"/>
              <ac:spMk id="7" creationId="{00000000-0000-0000-0000-000000000000}"/>
            </ac:spMkLst>
          </pc:spChg>
          <pc:spChg chg="add del mod">
            <ac:chgData name="Sean O Fithcheallaigh" userId="47659c31-a575-4792-8be3-61268c4ee0d6" providerId="ADAL" clId="{C2FEBF0B-8B24-44C6-90A3-DAC88848FC33}" dt="2024-04-26T16:30:57.654" v="1000" actId="478"/>
            <ac:spMkLst>
              <pc:docMk/>
              <pc:sldMasterMk cId="2989193502" sldId="2147483884"/>
              <pc:sldLayoutMk cId="1032340772" sldId="2147483885"/>
              <ac:spMk id="11" creationId="{E1C1C431-5999-553B-35FC-461AEE292FEE}"/>
            </ac:spMkLst>
          </pc:spChg>
        </pc:sldLayoutChg>
        <pc:sldLayoutChg chg="addSp delSp modSp mod">
          <pc:chgData name="Sean O Fithcheallaigh" userId="47659c31-a575-4792-8be3-61268c4ee0d6" providerId="ADAL" clId="{C2FEBF0B-8B24-44C6-90A3-DAC88848FC33}" dt="2024-04-26T16:38:23.550" v="1185" actId="478"/>
          <pc:sldLayoutMkLst>
            <pc:docMk/>
            <pc:sldMasterMk cId="2989193502" sldId="2147483884"/>
            <pc:sldLayoutMk cId="2634379243" sldId="2147483886"/>
          </pc:sldLayoutMkLst>
          <pc:spChg chg="del">
            <ac:chgData name="Sean O Fithcheallaigh" userId="47659c31-a575-4792-8be3-61268c4ee0d6" providerId="ADAL" clId="{C2FEBF0B-8B24-44C6-90A3-DAC88848FC33}" dt="2024-04-26T16:30:00.652" v="976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add mod">
            <ac:chgData name="Sean O Fithcheallaigh" userId="47659c31-a575-4792-8be3-61268c4ee0d6" providerId="ADAL" clId="{C2FEBF0B-8B24-44C6-90A3-DAC88848FC33}" dt="2024-04-26T16:29:59.478" v="975"/>
            <ac:spMkLst>
              <pc:docMk/>
              <pc:sldMasterMk cId="2989193502" sldId="2147483884"/>
              <pc:sldLayoutMk cId="2634379243" sldId="2147483886"/>
              <ac:spMk id="4" creationId="{32CA3BB0-ABD2-570B-583C-1071A2380DC3}"/>
            </ac:spMkLst>
          </pc:spChg>
          <pc:spChg chg="add mod">
            <ac:chgData name="Sean O Fithcheallaigh" userId="47659c31-a575-4792-8be3-61268c4ee0d6" providerId="ADAL" clId="{C2FEBF0B-8B24-44C6-90A3-DAC88848FC33}" dt="2024-04-26T16:29:59.478" v="975"/>
            <ac:spMkLst>
              <pc:docMk/>
              <pc:sldMasterMk cId="2989193502" sldId="2147483884"/>
              <pc:sldLayoutMk cId="2634379243" sldId="2147483886"/>
              <ac:spMk id="5" creationId="{D82E76A2-E7F3-53D9-FE64-5134EEA0E34D}"/>
            </ac:spMkLst>
          </pc:spChg>
          <pc:spChg chg="del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del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del mod">
            <ac:chgData name="Sean O Fithcheallaigh" userId="47659c31-a575-4792-8be3-61268c4ee0d6" providerId="ADAL" clId="{C2FEBF0B-8B24-44C6-90A3-DAC88848FC33}" dt="2024-04-26T16:29:58.859" v="974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  <pc:spChg chg="add mod">
            <ac:chgData name="Sean O Fithcheallaigh" userId="47659c31-a575-4792-8be3-61268c4ee0d6" providerId="ADAL" clId="{C2FEBF0B-8B24-44C6-90A3-DAC88848FC33}" dt="2024-04-26T16:37:30.283" v="1184" actId="20577"/>
            <ac:spMkLst>
              <pc:docMk/>
              <pc:sldMasterMk cId="2989193502" sldId="2147483884"/>
              <pc:sldLayoutMk cId="2634379243" sldId="2147483886"/>
              <ac:spMk id="10" creationId="{2EE445F7-B179-E8DE-D480-8DF57793A679}"/>
            </ac:spMkLst>
          </pc:spChg>
          <pc:spChg chg="add mod">
            <ac:chgData name="Sean O Fithcheallaigh" userId="47659c31-a575-4792-8be3-61268c4ee0d6" providerId="ADAL" clId="{C2FEBF0B-8B24-44C6-90A3-DAC88848FC33}" dt="2024-04-26T16:30:01.328" v="977"/>
            <ac:spMkLst>
              <pc:docMk/>
              <pc:sldMasterMk cId="2989193502" sldId="2147483884"/>
              <pc:sldLayoutMk cId="2634379243" sldId="2147483886"/>
              <ac:spMk id="11" creationId="{89FC3449-D20D-A55B-145B-B78CC5FFD454}"/>
            </ac:spMkLst>
          </pc:spChg>
          <pc:spChg chg="add del mod">
            <ac:chgData name="Sean O Fithcheallaigh" userId="47659c31-a575-4792-8be3-61268c4ee0d6" providerId="ADAL" clId="{C2FEBF0B-8B24-44C6-90A3-DAC88848FC33}" dt="2024-04-26T16:31:01.933" v="1001" actId="478"/>
            <ac:spMkLst>
              <pc:docMk/>
              <pc:sldMasterMk cId="2989193502" sldId="2147483884"/>
              <pc:sldLayoutMk cId="2634379243" sldId="2147483886"/>
              <ac:spMk id="12" creationId="{75302D71-CDF7-7C5B-1E7C-8E731CC114F0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3" creationId="{F4E14034-81E4-E9CC-7206-DF37701450A0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4" creationId="{08D9455B-3D1A-FF0A-0130-C064DC60A6C4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5" creationId="{F34FD339-F9BC-2F4E-DAE3-49C9437BB925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6" creationId="{D223680F-4693-67FB-5A76-E3C55125FF21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19" creationId="{C9E962DB-93DF-03F9-AF63-FD2DD1D93EDF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0" creationId="{4A7B2C32-471B-79ED-335C-0DA1253BE85F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1" creationId="{9D8A44A5-E606-5724-B4FE-1F1555A31805}"/>
            </ac:spMkLst>
          </pc:spChg>
          <pc:spChg chg="add del mod">
            <ac:chgData name="Sean O Fithcheallaigh" userId="47659c31-a575-4792-8be3-61268c4ee0d6" providerId="ADAL" clId="{C2FEBF0B-8B24-44C6-90A3-DAC88848FC33}" dt="2024-04-26T16:38:23.550" v="1185" actId="478"/>
            <ac:spMkLst>
              <pc:docMk/>
              <pc:sldMasterMk cId="2989193502" sldId="2147483884"/>
              <pc:sldLayoutMk cId="2634379243" sldId="2147483886"/>
              <ac:spMk id="22" creationId="{EE49CA09-2203-71D0-BC31-268AC15C0D85}"/>
            </ac:spMkLst>
          </pc:spChg>
          <pc:cxnChg chg="add del">
            <ac:chgData name="Sean O Fithcheallaigh" userId="47659c31-a575-4792-8be3-61268c4ee0d6" providerId="ADAL" clId="{C2FEBF0B-8B24-44C6-90A3-DAC88848FC33}" dt="2024-04-26T16:37:20.746" v="1173" actId="478"/>
            <ac:cxnSpMkLst>
              <pc:docMk/>
              <pc:sldMasterMk cId="2989193502" sldId="2147483884"/>
              <pc:sldLayoutMk cId="2634379243" sldId="2147483886"/>
              <ac:cxnSpMk id="18" creationId="{C61A0AF5-54B8-969B-D7BA-B0FA36C7D837}"/>
            </ac:cxnSpMkLst>
          </pc:cxnChg>
        </pc:sldLayoutChg>
        <pc:sldLayoutChg chg="modSp mod">
          <pc:chgData name="Sean O Fithcheallaigh" userId="47659c31-a575-4792-8be3-61268c4ee0d6" providerId="ADAL" clId="{C2FEBF0B-8B24-44C6-90A3-DAC88848FC33}" dt="2024-04-26T16:32:27.518" v="1037" actId="255"/>
          <pc:sldLayoutMkLst>
            <pc:docMk/>
            <pc:sldMasterMk cId="2989193502" sldId="2147483884"/>
            <pc:sldLayoutMk cId="2601701279" sldId="2147483887"/>
          </pc:sldLayoutMkLst>
          <pc:spChg chg="mod">
            <ac:chgData name="Sean O Fithcheallaigh" userId="47659c31-a575-4792-8be3-61268c4ee0d6" providerId="ADAL" clId="{C2FEBF0B-8B24-44C6-90A3-DAC88848FC33}" dt="2024-04-26T16:32:27.518" v="1037" actId="255"/>
            <ac:spMkLst>
              <pc:docMk/>
              <pc:sldMasterMk cId="2989193502" sldId="2147483884"/>
              <pc:sldLayoutMk cId="2601701279" sldId="2147483887"/>
              <ac:spMk id="6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8:47.259" v="1201" actId="20577"/>
          <pc:sldLayoutMkLst>
            <pc:docMk/>
            <pc:sldMasterMk cId="2989193502" sldId="2147483884"/>
            <pc:sldLayoutMk cId="2006694186" sldId="2147483888"/>
          </pc:sldLayoutMkLst>
          <pc:spChg chg="mod">
            <ac:chgData name="Sean O Fithcheallaigh" userId="47659c31-a575-4792-8be3-61268c4ee0d6" providerId="ADAL" clId="{C2FEBF0B-8B24-44C6-90A3-DAC88848FC33}" dt="2024-04-26T16:38:47.259" v="1201" actId="20577"/>
            <ac:spMkLst>
              <pc:docMk/>
              <pc:sldMasterMk cId="2989193502" sldId="2147483884"/>
              <pc:sldLayoutMk cId="2006694186" sldId="2147483888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8:56.151" v="1212" actId="20577"/>
          <pc:sldLayoutMkLst>
            <pc:docMk/>
            <pc:sldMasterMk cId="2989193502" sldId="2147483884"/>
            <pc:sldLayoutMk cId="2349671932" sldId="2147483889"/>
          </pc:sldLayoutMkLst>
          <pc:spChg chg="mod">
            <ac:chgData name="Sean O Fithcheallaigh" userId="47659c31-a575-4792-8be3-61268c4ee0d6" providerId="ADAL" clId="{C2FEBF0B-8B24-44C6-90A3-DAC88848FC33}" dt="2024-04-26T16:38:56.151" v="1212" actId="20577"/>
            <ac:spMkLst>
              <pc:docMk/>
              <pc:sldMasterMk cId="2989193502" sldId="2147483884"/>
              <pc:sldLayoutMk cId="2349671932" sldId="2147483889"/>
              <ac:spMk id="9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9:12.060" v="1230" actId="20577"/>
          <pc:sldLayoutMkLst>
            <pc:docMk/>
            <pc:sldMasterMk cId="2989193502" sldId="2147483884"/>
            <pc:sldLayoutMk cId="2885172000" sldId="2147483890"/>
          </pc:sldLayoutMkLst>
          <pc:spChg chg="mod">
            <ac:chgData name="Sean O Fithcheallaigh" userId="47659c31-a575-4792-8be3-61268c4ee0d6" providerId="ADAL" clId="{C2FEBF0B-8B24-44C6-90A3-DAC88848FC33}" dt="2024-04-26T16:39:12.060" v="1230" actId="20577"/>
            <ac:spMkLst>
              <pc:docMk/>
              <pc:sldMasterMk cId="2989193502" sldId="2147483884"/>
              <pc:sldLayoutMk cId="2885172000" sldId="2147483890"/>
              <ac:spMk id="5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9:23.958" v="1241" actId="20577"/>
          <pc:sldLayoutMkLst>
            <pc:docMk/>
            <pc:sldMasterMk cId="2989193502" sldId="2147483884"/>
            <pc:sldLayoutMk cId="873411810" sldId="2147483891"/>
          </pc:sldLayoutMkLst>
          <pc:spChg chg="mod">
            <ac:chgData name="Sean O Fithcheallaigh" userId="47659c31-a575-4792-8be3-61268c4ee0d6" providerId="ADAL" clId="{C2FEBF0B-8B24-44C6-90A3-DAC88848FC33}" dt="2024-04-26T16:39:23.958" v="1241" actId="20577"/>
            <ac:spMkLst>
              <pc:docMk/>
              <pc:sldMasterMk cId="2989193502" sldId="2147483884"/>
              <pc:sldLayoutMk cId="873411810" sldId="2147483891"/>
              <ac:spMk id="9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3:48.760" v="1114" actId="20577"/>
          <pc:sldLayoutMkLst>
            <pc:docMk/>
            <pc:sldMasterMk cId="2989193502" sldId="2147483884"/>
            <pc:sldLayoutMk cId="1387623995" sldId="2147483892"/>
          </pc:sldLayoutMkLst>
          <pc:spChg chg="mod">
            <ac:chgData name="Sean O Fithcheallaigh" userId="47659c31-a575-4792-8be3-61268c4ee0d6" providerId="ADAL" clId="{C2FEBF0B-8B24-44C6-90A3-DAC88848FC33}" dt="2024-04-26T16:33:48.760" v="1114" actId="20577"/>
            <ac:spMkLst>
              <pc:docMk/>
              <pc:sldMasterMk cId="2989193502" sldId="2147483884"/>
              <pc:sldLayoutMk cId="1387623995" sldId="2147483892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05.010" v="1129" actId="20577"/>
          <pc:sldLayoutMkLst>
            <pc:docMk/>
            <pc:sldMasterMk cId="2989193502" sldId="2147483884"/>
            <pc:sldLayoutMk cId="4025620083" sldId="2147483893"/>
          </pc:sldLayoutMkLst>
          <pc:spChg chg="mod">
            <ac:chgData name="Sean O Fithcheallaigh" userId="47659c31-a575-4792-8be3-61268c4ee0d6" providerId="ADAL" clId="{C2FEBF0B-8B24-44C6-90A3-DAC88848FC33}" dt="2024-04-26T16:34:05.010" v="1129" actId="20577"/>
            <ac:spMkLst>
              <pc:docMk/>
              <pc:sldMasterMk cId="2989193502" sldId="2147483884"/>
              <pc:sldLayoutMk cId="4025620083" sldId="2147483893"/>
              <ac:spMk id="7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17.821" v="1144" actId="20577"/>
          <pc:sldLayoutMkLst>
            <pc:docMk/>
            <pc:sldMasterMk cId="2989193502" sldId="2147483884"/>
            <pc:sldLayoutMk cId="508955739" sldId="2147483894"/>
          </pc:sldLayoutMkLst>
          <pc:spChg chg="mod">
            <ac:chgData name="Sean O Fithcheallaigh" userId="47659c31-a575-4792-8be3-61268c4ee0d6" providerId="ADAL" clId="{C2FEBF0B-8B24-44C6-90A3-DAC88848FC33}" dt="2024-04-26T16:34:17.821" v="1144" actId="20577"/>
            <ac:spMkLst>
              <pc:docMk/>
              <pc:sldMasterMk cId="2989193502" sldId="2147483884"/>
              <pc:sldLayoutMk cId="508955739" sldId="2147483894"/>
              <ac:spMk id="6" creationId="{00000000-0000-0000-0000-000000000000}"/>
            </ac:spMkLst>
          </pc:spChg>
        </pc:sldLayoutChg>
        <pc:sldLayoutChg chg="modSp mod">
          <pc:chgData name="Sean O Fithcheallaigh" userId="47659c31-a575-4792-8be3-61268c4ee0d6" providerId="ADAL" clId="{C2FEBF0B-8B24-44C6-90A3-DAC88848FC33}" dt="2024-04-26T16:34:32.510" v="1159" actId="20577"/>
          <pc:sldLayoutMkLst>
            <pc:docMk/>
            <pc:sldMasterMk cId="2989193502" sldId="2147483884"/>
            <pc:sldLayoutMk cId="4079772589" sldId="2147483895"/>
          </pc:sldLayoutMkLst>
          <pc:spChg chg="mod">
            <ac:chgData name="Sean O Fithcheallaigh" userId="47659c31-a575-4792-8be3-61268c4ee0d6" providerId="ADAL" clId="{C2FEBF0B-8B24-44C6-90A3-DAC88848FC33}" dt="2024-04-26T16:34:32.510" v="1159" actId="20577"/>
            <ac:spMkLst>
              <pc:docMk/>
              <pc:sldMasterMk cId="2989193502" sldId="2147483884"/>
              <pc:sldLayoutMk cId="4079772589" sldId="2147483895"/>
              <ac:spMk id="6" creationId="{00000000-0000-0000-0000-000000000000}"/>
            </ac:spMkLst>
          </pc:spChg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0D302760-EC51-4DF5-993C-E7AD6764AD52}"/>
    <pc:docChg chg="undo custSel addSld delSld modSld modMainMaster">
      <pc:chgData name="Sean O Fithcheallaigh" userId="47659c31-a575-4792-8be3-61268c4ee0d6" providerId="ADAL" clId="{0D302760-EC51-4DF5-993C-E7AD6764AD52}" dt="2024-05-04T22:56:20.075" v="396"/>
      <pc:docMkLst>
        <pc:docMk/>
      </pc:docMkLst>
      <pc:sldChg chg="del">
        <pc:chgData name="Sean O Fithcheallaigh" userId="47659c31-a575-4792-8be3-61268c4ee0d6" providerId="ADAL" clId="{0D302760-EC51-4DF5-993C-E7AD6764AD52}" dt="2024-05-01T16:46:10.982" v="12" actId="47"/>
        <pc:sldMkLst>
          <pc:docMk/>
          <pc:sldMk cId="639691490" sldId="269"/>
        </pc:sldMkLst>
      </pc:sldChg>
      <pc:sldChg chg="addSp delSp modSp new mod chgLayout">
        <pc:chgData name="Sean O Fithcheallaigh" userId="47659c31-a575-4792-8be3-61268c4ee0d6" providerId="ADAL" clId="{0D302760-EC51-4DF5-993C-E7AD6764AD52}" dt="2024-05-01T16:47:01.551" v="95" actId="14100"/>
        <pc:sldMkLst>
          <pc:docMk/>
          <pc:sldMk cId="696258925" sldId="271"/>
        </pc:sldMkLst>
        <pc:spChg chg="del">
          <ac:chgData name="Sean O Fithcheallaigh" userId="47659c31-a575-4792-8be3-61268c4ee0d6" providerId="ADAL" clId="{0D302760-EC51-4DF5-993C-E7AD6764AD52}" dt="2024-05-01T16:45:59.307" v="1" actId="700"/>
          <ac:spMkLst>
            <pc:docMk/>
            <pc:sldMk cId="696258925" sldId="271"/>
            <ac:spMk id="2" creationId="{9465E589-C981-2E6B-4D8B-FAD2D105D81B}"/>
          </ac:spMkLst>
        </pc:spChg>
        <pc:spChg chg="del">
          <ac:chgData name="Sean O Fithcheallaigh" userId="47659c31-a575-4792-8be3-61268c4ee0d6" providerId="ADAL" clId="{0D302760-EC51-4DF5-993C-E7AD6764AD52}" dt="2024-05-01T16:45:59.307" v="1" actId="700"/>
          <ac:spMkLst>
            <pc:docMk/>
            <pc:sldMk cId="696258925" sldId="271"/>
            <ac:spMk id="3" creationId="{EAC2E620-092B-3CEA-70A8-06E9B59ABE34}"/>
          </ac:spMkLst>
        </pc:spChg>
        <pc:spChg chg="mod ord">
          <ac:chgData name="Sean O Fithcheallaigh" userId="47659c31-a575-4792-8be3-61268c4ee0d6" providerId="ADAL" clId="{0D302760-EC51-4DF5-993C-E7AD6764AD52}" dt="2024-05-01T16:45:59.307" v="1" actId="700"/>
          <ac:spMkLst>
            <pc:docMk/>
            <pc:sldMk cId="696258925" sldId="271"/>
            <ac:spMk id="4" creationId="{130C5586-C3F9-FFA4-65E9-1B04BFB6C62D}"/>
          </ac:spMkLst>
        </pc:spChg>
        <pc:spChg chg="add mod ord">
          <ac:chgData name="Sean O Fithcheallaigh" userId="47659c31-a575-4792-8be3-61268c4ee0d6" providerId="ADAL" clId="{0D302760-EC51-4DF5-993C-E7AD6764AD52}" dt="2024-05-01T16:47:01.551" v="95" actId="14100"/>
          <ac:spMkLst>
            <pc:docMk/>
            <pc:sldMk cId="696258925" sldId="271"/>
            <ac:spMk id="5" creationId="{E38C5B51-3D56-E031-428E-9F8F646E0D93}"/>
          </ac:spMkLst>
        </pc:spChg>
        <pc:spChg chg="add mod ord">
          <ac:chgData name="Sean O Fithcheallaigh" userId="47659c31-a575-4792-8be3-61268c4ee0d6" providerId="ADAL" clId="{0D302760-EC51-4DF5-993C-E7AD6764AD52}" dt="2024-05-01T16:46:19.342" v="33" actId="20577"/>
          <ac:spMkLst>
            <pc:docMk/>
            <pc:sldMk cId="696258925" sldId="271"/>
            <ac:spMk id="6" creationId="{6A6E69BE-2CEC-0F03-A8C5-F9F19C3DDC93}"/>
          </ac:spMkLst>
        </pc:spChg>
      </pc:sldChg>
      <pc:sldChg chg="addSp delSp modSp new mod modClrScheme addAnim delAnim modAnim chgLayout">
        <pc:chgData name="Sean O Fithcheallaigh" userId="47659c31-a575-4792-8be3-61268c4ee0d6" providerId="ADAL" clId="{0D302760-EC51-4DF5-993C-E7AD6764AD52}" dt="2024-05-04T22:56:20.075" v="396"/>
        <pc:sldMkLst>
          <pc:docMk/>
          <pc:sldMk cId="2886711750" sldId="272"/>
        </pc:sldMkLst>
        <pc:spChg chg="add del mod ord">
          <ac:chgData name="Sean O Fithcheallaigh" userId="47659c31-a575-4792-8be3-61268c4ee0d6" providerId="ADAL" clId="{0D302760-EC51-4DF5-993C-E7AD6764AD52}" dt="2024-05-04T21:01:35.054" v="127"/>
          <ac:spMkLst>
            <pc:docMk/>
            <pc:sldMk cId="2886711750" sldId="272"/>
            <ac:spMk id="2" creationId="{3D0BF95E-A987-80B6-0F6A-D4A73B00B20D}"/>
          </ac:spMkLst>
        </pc:spChg>
        <pc:spChg chg="del mod ord">
          <ac:chgData name="Sean O Fithcheallaigh" userId="47659c31-a575-4792-8be3-61268c4ee0d6" providerId="ADAL" clId="{0D302760-EC51-4DF5-993C-E7AD6764AD52}" dt="2024-05-01T16:50:19.777" v="97" actId="700"/>
          <ac:spMkLst>
            <pc:docMk/>
            <pc:sldMk cId="2886711750" sldId="272"/>
            <ac:spMk id="2" creationId="{6E1B7D5B-3B93-36E1-7285-DD994EDCCB26}"/>
          </ac:spMkLst>
        </pc:spChg>
        <pc:spChg chg="del mod ord">
          <ac:chgData name="Sean O Fithcheallaigh" userId="47659c31-a575-4792-8be3-61268c4ee0d6" providerId="ADAL" clId="{0D302760-EC51-4DF5-993C-E7AD6764AD52}" dt="2024-05-01T16:50:19.777" v="97" actId="700"/>
          <ac:spMkLst>
            <pc:docMk/>
            <pc:sldMk cId="2886711750" sldId="272"/>
            <ac:spMk id="3" creationId="{B62221AC-69F6-958C-77D2-52772B77491D}"/>
          </ac:spMkLst>
        </pc:spChg>
        <pc:spChg chg="mod ord">
          <ac:chgData name="Sean O Fithcheallaigh" userId="47659c31-a575-4792-8be3-61268c4ee0d6" providerId="ADAL" clId="{0D302760-EC51-4DF5-993C-E7AD6764AD52}" dt="2024-05-04T22:05:39.716" v="209" actId="6264"/>
          <ac:spMkLst>
            <pc:docMk/>
            <pc:sldMk cId="2886711750" sldId="272"/>
            <ac:spMk id="4" creationId="{E4360FC4-05DE-282A-BF77-77D75510BEFA}"/>
          </ac:spMkLst>
        </pc:spChg>
        <pc:spChg chg="add mod ord">
          <ac:chgData name="Sean O Fithcheallaigh" userId="47659c31-a575-4792-8be3-61268c4ee0d6" providerId="ADAL" clId="{0D302760-EC51-4DF5-993C-E7AD6764AD52}" dt="2024-05-04T22:05:39.716" v="209" actId="6264"/>
          <ac:spMkLst>
            <pc:docMk/>
            <pc:sldMk cId="2886711750" sldId="272"/>
            <ac:spMk id="5" creationId="{32AB8187-74B8-A34B-C015-334D9C7EBCD3}"/>
          </ac:spMkLst>
        </pc:spChg>
        <pc:spChg chg="add del mod ord">
          <ac:chgData name="Sean O Fithcheallaigh" userId="47659c31-a575-4792-8be3-61268c4ee0d6" providerId="ADAL" clId="{0D302760-EC51-4DF5-993C-E7AD6764AD52}" dt="2024-05-01T16:55:10.470" v="120" actId="700"/>
          <ac:spMkLst>
            <pc:docMk/>
            <pc:sldMk cId="2886711750" sldId="272"/>
            <ac:spMk id="6" creationId="{3E5837F0-B437-A175-D98F-E6FE07424249}"/>
          </ac:spMkLst>
        </pc:spChg>
        <pc:spChg chg="add del mod ord">
          <ac:chgData name="Sean O Fithcheallaigh" userId="47659c31-a575-4792-8be3-61268c4ee0d6" providerId="ADAL" clId="{0D302760-EC51-4DF5-993C-E7AD6764AD52}" dt="2024-05-04T20:56:58.519" v="124" actId="700"/>
          <ac:spMkLst>
            <pc:docMk/>
            <pc:sldMk cId="2886711750" sldId="272"/>
            <ac:spMk id="7" creationId="{152A9884-F34C-1426-4AB8-8535926CB08C}"/>
          </ac:spMkLst>
        </pc:spChg>
        <pc:spChg chg="add del mod ord">
          <ac:chgData name="Sean O Fithcheallaigh" userId="47659c31-a575-4792-8be3-61268c4ee0d6" providerId="ADAL" clId="{0D302760-EC51-4DF5-993C-E7AD6764AD52}" dt="2024-05-04T20:56:58.519" v="124" actId="700"/>
          <ac:spMkLst>
            <pc:docMk/>
            <pc:sldMk cId="2886711750" sldId="272"/>
            <ac:spMk id="8" creationId="{F30B992C-DD92-C180-7850-ABE0B03A9F57}"/>
          </ac:spMkLst>
        </pc:spChg>
        <pc:spChg chg="add del mod">
          <ac:chgData name="Sean O Fithcheallaigh" userId="47659c31-a575-4792-8be3-61268c4ee0d6" providerId="ADAL" clId="{0D302760-EC51-4DF5-993C-E7AD6764AD52}" dt="2024-05-04T21:11:14.462" v="143"/>
          <ac:spMkLst>
            <pc:docMk/>
            <pc:sldMk cId="2886711750" sldId="272"/>
            <ac:spMk id="12" creationId="{DFCB34B1-CE90-E82C-95F5-7F2D3A70EC83}"/>
          </ac:spMkLst>
        </pc:spChg>
        <pc:spChg chg="add del mod">
          <ac:chgData name="Sean O Fithcheallaigh" userId="47659c31-a575-4792-8be3-61268c4ee0d6" providerId="ADAL" clId="{0D302760-EC51-4DF5-993C-E7AD6764AD52}" dt="2024-05-04T21:12:56.726" v="158" actId="931"/>
          <ac:spMkLst>
            <pc:docMk/>
            <pc:sldMk cId="2886711750" sldId="272"/>
            <ac:spMk id="18" creationId="{E69928F7-014E-935E-70A8-DDE588DA24D8}"/>
          </ac:spMkLst>
        </pc:spChg>
        <pc:spChg chg="add del mod">
          <ac:chgData name="Sean O Fithcheallaigh" userId="47659c31-a575-4792-8be3-61268c4ee0d6" providerId="ADAL" clId="{0D302760-EC51-4DF5-993C-E7AD6764AD52}" dt="2024-05-04T21:53:36.570" v="176" actId="931"/>
          <ac:spMkLst>
            <pc:docMk/>
            <pc:sldMk cId="2886711750" sldId="272"/>
            <ac:spMk id="24" creationId="{A5032C6B-007A-8E2B-DEB6-747274DC2363}"/>
          </ac:spMkLst>
        </pc:spChg>
        <pc:spChg chg="add del mod">
          <ac:chgData name="Sean O Fithcheallaigh" userId="47659c31-a575-4792-8be3-61268c4ee0d6" providerId="ADAL" clId="{0D302760-EC51-4DF5-993C-E7AD6764AD52}" dt="2024-05-04T22:05:38.324" v="208" actId="6264"/>
          <ac:spMkLst>
            <pc:docMk/>
            <pc:sldMk cId="2886711750" sldId="272"/>
            <ac:spMk id="31" creationId="{A7315DC5-00CA-18BE-5816-BFE38CB915CF}"/>
          </ac:spMkLst>
        </pc:spChg>
        <pc:spChg chg="add del mod">
          <ac:chgData name="Sean O Fithcheallaigh" userId="47659c31-a575-4792-8be3-61268c4ee0d6" providerId="ADAL" clId="{0D302760-EC51-4DF5-993C-E7AD6764AD52}" dt="2024-05-04T22:05:38.324" v="208" actId="6264"/>
          <ac:spMkLst>
            <pc:docMk/>
            <pc:sldMk cId="2886711750" sldId="272"/>
            <ac:spMk id="32" creationId="{05082915-F800-CD19-0D96-4A6654FA175D}"/>
          </ac:spMkLst>
        </pc:spChg>
        <pc:spChg chg="add del mod">
          <ac:chgData name="Sean O Fithcheallaigh" userId="47659c31-a575-4792-8be3-61268c4ee0d6" providerId="ADAL" clId="{0D302760-EC51-4DF5-993C-E7AD6764AD52}" dt="2024-05-04T22:05:38.324" v="208" actId="6264"/>
          <ac:spMkLst>
            <pc:docMk/>
            <pc:sldMk cId="2886711750" sldId="272"/>
            <ac:spMk id="33" creationId="{1DBB8776-DBBE-B1B1-7731-CB9303A0880E}"/>
          </ac:spMkLst>
        </pc:spChg>
        <pc:spChg chg="add del mod">
          <ac:chgData name="Sean O Fithcheallaigh" userId="47659c31-a575-4792-8be3-61268c4ee0d6" providerId="ADAL" clId="{0D302760-EC51-4DF5-993C-E7AD6764AD52}" dt="2024-05-04T22:05:39.716" v="209" actId="6264"/>
          <ac:spMkLst>
            <pc:docMk/>
            <pc:sldMk cId="2886711750" sldId="272"/>
            <ac:spMk id="34" creationId="{2BADE41D-6CFB-0A30-D3A1-056E568FA105}"/>
          </ac:spMkLst>
        </pc:spChg>
        <pc:spChg chg="add del mod">
          <ac:chgData name="Sean O Fithcheallaigh" userId="47659c31-a575-4792-8be3-61268c4ee0d6" providerId="ADAL" clId="{0D302760-EC51-4DF5-993C-E7AD6764AD52}" dt="2024-05-04T22:05:39.716" v="209" actId="6264"/>
          <ac:spMkLst>
            <pc:docMk/>
            <pc:sldMk cId="2886711750" sldId="272"/>
            <ac:spMk id="35" creationId="{A1C52C54-885A-8EFD-8198-D0307CA6A0FC}"/>
          </ac:spMkLst>
        </pc:spChg>
        <pc:spChg chg="add del mod">
          <ac:chgData name="Sean O Fithcheallaigh" userId="47659c31-a575-4792-8be3-61268c4ee0d6" providerId="ADAL" clId="{0D302760-EC51-4DF5-993C-E7AD6764AD52}" dt="2024-05-04T22:05:39.716" v="209" actId="6264"/>
          <ac:spMkLst>
            <pc:docMk/>
            <pc:sldMk cId="2886711750" sldId="272"/>
            <ac:spMk id="36" creationId="{91AD00EA-B0B7-0572-4F06-42D7E8501C79}"/>
          </ac:spMkLst>
        </pc:spChg>
        <pc:spChg chg="add del mod">
          <ac:chgData name="Sean O Fithcheallaigh" userId="47659c31-a575-4792-8be3-61268c4ee0d6" providerId="ADAL" clId="{0D302760-EC51-4DF5-993C-E7AD6764AD52}" dt="2024-05-04T22:18:41.239" v="247" actId="478"/>
          <ac:spMkLst>
            <pc:docMk/>
            <pc:sldMk cId="2886711750" sldId="272"/>
            <ac:spMk id="42" creationId="{3D0FB3CA-DCCF-C650-1F97-5F392CD109F9}"/>
          </ac:spMkLst>
        </pc:spChg>
        <pc:spChg chg="add del mod">
          <ac:chgData name="Sean O Fithcheallaigh" userId="47659c31-a575-4792-8be3-61268c4ee0d6" providerId="ADAL" clId="{0D302760-EC51-4DF5-993C-E7AD6764AD52}" dt="2024-05-04T22:22:33.382" v="366" actId="478"/>
          <ac:spMkLst>
            <pc:docMk/>
            <pc:sldMk cId="2886711750" sldId="272"/>
            <ac:spMk id="43" creationId="{579A3362-0D3C-1A67-5D19-0B86F194B89E}"/>
          </ac:spMkLst>
        </pc:spChg>
        <pc:spChg chg="add del mod">
          <ac:chgData name="Sean O Fithcheallaigh" userId="47659c31-a575-4792-8be3-61268c4ee0d6" providerId="ADAL" clId="{0D302760-EC51-4DF5-993C-E7AD6764AD52}" dt="2024-05-04T22:22:31.310" v="365" actId="478"/>
          <ac:spMkLst>
            <pc:docMk/>
            <pc:sldMk cId="2886711750" sldId="272"/>
            <ac:spMk id="47" creationId="{C15A173D-0B43-C7F3-B035-7E8DCF612621}"/>
          </ac:spMkLst>
        </pc:spChg>
        <pc:picChg chg="add del mod modCrop">
          <ac:chgData name="Sean O Fithcheallaigh" userId="47659c31-a575-4792-8be3-61268c4ee0d6" providerId="ADAL" clId="{0D302760-EC51-4DF5-993C-E7AD6764AD52}" dt="2024-05-04T21:11:11.233" v="142" actId="478"/>
          <ac:picMkLst>
            <pc:docMk/>
            <pc:sldMk cId="2886711750" sldId="272"/>
            <ac:picMk id="6" creationId="{C39F1267-7E29-6821-CB66-D655BAB3560D}"/>
          </ac:picMkLst>
        </pc:picChg>
        <pc:picChg chg="add del mod modCrop">
          <ac:chgData name="Sean O Fithcheallaigh" userId="47659c31-a575-4792-8be3-61268c4ee0d6" providerId="ADAL" clId="{0D302760-EC51-4DF5-993C-E7AD6764AD52}" dt="2024-05-04T21:11:10.280" v="141" actId="478"/>
          <ac:picMkLst>
            <pc:docMk/>
            <pc:sldMk cId="2886711750" sldId="272"/>
            <ac:picMk id="10" creationId="{F12D5AE7-296E-E426-1F6D-AF147E3B957B}"/>
          </ac:picMkLst>
        </pc:picChg>
        <pc:picChg chg="add del mod">
          <ac:chgData name="Sean O Fithcheallaigh" userId="47659c31-a575-4792-8be3-61268c4ee0d6" providerId="ADAL" clId="{0D302760-EC51-4DF5-993C-E7AD6764AD52}" dt="2024-05-04T21:12:28.654" v="157" actId="478"/>
          <ac:picMkLst>
            <pc:docMk/>
            <pc:sldMk cId="2886711750" sldId="272"/>
            <ac:picMk id="14" creationId="{25ACBF94-2159-0EE8-E029-0208A038667B}"/>
          </ac:picMkLst>
        </pc:picChg>
        <pc:picChg chg="add del mod">
          <ac:chgData name="Sean O Fithcheallaigh" userId="47659c31-a575-4792-8be3-61268c4ee0d6" providerId="ADAL" clId="{0D302760-EC51-4DF5-993C-E7AD6764AD52}" dt="2024-05-04T21:12:26.868" v="156" actId="478"/>
          <ac:picMkLst>
            <pc:docMk/>
            <pc:sldMk cId="2886711750" sldId="272"/>
            <ac:picMk id="16" creationId="{9EB48C8A-CE2B-A91D-090A-3A98B36582E5}"/>
          </ac:picMkLst>
        </pc:picChg>
        <pc:picChg chg="add del mod">
          <ac:chgData name="Sean O Fithcheallaigh" userId="47659c31-a575-4792-8be3-61268c4ee0d6" providerId="ADAL" clId="{0D302760-EC51-4DF5-993C-E7AD6764AD52}" dt="2024-05-04T21:16:18.859" v="175" actId="478"/>
          <ac:picMkLst>
            <pc:docMk/>
            <pc:sldMk cId="2886711750" sldId="272"/>
            <ac:picMk id="20" creationId="{91313249-B837-441E-DAD3-90C4AE6A614A}"/>
          </ac:picMkLst>
        </pc:picChg>
        <pc:picChg chg="add del mod">
          <ac:chgData name="Sean O Fithcheallaigh" userId="47659c31-a575-4792-8be3-61268c4ee0d6" providerId="ADAL" clId="{0D302760-EC51-4DF5-993C-E7AD6764AD52}" dt="2024-05-04T21:16:17.886" v="173" actId="478"/>
          <ac:picMkLst>
            <pc:docMk/>
            <pc:sldMk cId="2886711750" sldId="272"/>
            <ac:picMk id="22" creationId="{7E7A3407-2A8C-F9CE-A060-227E97FEDFB7}"/>
          </ac:picMkLst>
        </pc:picChg>
        <pc:picChg chg="add del mod ord">
          <ac:chgData name="Sean O Fithcheallaigh" userId="47659c31-a575-4792-8be3-61268c4ee0d6" providerId="ADAL" clId="{0D302760-EC51-4DF5-993C-E7AD6764AD52}" dt="2024-05-04T22:22:28.862" v="364" actId="478"/>
          <ac:picMkLst>
            <pc:docMk/>
            <pc:sldMk cId="2886711750" sldId="272"/>
            <ac:picMk id="26" creationId="{4C986972-353D-3E9D-5160-C05D3761AD87}"/>
          </ac:picMkLst>
        </pc:picChg>
        <pc:picChg chg="add del mod">
          <ac:chgData name="Sean O Fithcheallaigh" userId="47659c31-a575-4792-8be3-61268c4ee0d6" providerId="ADAL" clId="{0D302760-EC51-4DF5-993C-E7AD6764AD52}" dt="2024-05-04T22:04:50.036" v="207" actId="478"/>
          <ac:picMkLst>
            <pc:docMk/>
            <pc:sldMk cId="2886711750" sldId="272"/>
            <ac:picMk id="28" creationId="{55ED31C0-38A2-AA08-5A51-09B8D376ABBF}"/>
          </ac:picMkLst>
        </pc:picChg>
        <pc:picChg chg="add del mod">
          <ac:chgData name="Sean O Fithcheallaigh" userId="47659c31-a575-4792-8be3-61268c4ee0d6" providerId="ADAL" clId="{0D302760-EC51-4DF5-993C-E7AD6764AD52}" dt="2024-05-04T22:04:45.758" v="206" actId="478"/>
          <ac:picMkLst>
            <pc:docMk/>
            <pc:sldMk cId="2886711750" sldId="272"/>
            <ac:picMk id="30" creationId="{79D44361-19FF-ED24-C224-209064CFB37D}"/>
          </ac:picMkLst>
        </pc:picChg>
        <pc:picChg chg="add del mod">
          <ac:chgData name="Sean O Fithcheallaigh" userId="47659c31-a575-4792-8be3-61268c4ee0d6" providerId="ADAL" clId="{0D302760-EC51-4DF5-993C-E7AD6764AD52}" dt="2024-05-04T22:17:24.710" v="237" actId="478"/>
          <ac:picMkLst>
            <pc:docMk/>
            <pc:sldMk cId="2886711750" sldId="272"/>
            <ac:picMk id="38" creationId="{85131A10-1F7D-A469-05C1-6A921EB42CB1}"/>
          </ac:picMkLst>
        </pc:picChg>
        <pc:picChg chg="add del mod">
          <ac:chgData name="Sean O Fithcheallaigh" userId="47659c31-a575-4792-8be3-61268c4ee0d6" providerId="ADAL" clId="{0D302760-EC51-4DF5-993C-E7AD6764AD52}" dt="2024-05-04T22:18:34.142" v="245" actId="478"/>
          <ac:picMkLst>
            <pc:docMk/>
            <pc:sldMk cId="2886711750" sldId="272"/>
            <ac:picMk id="40" creationId="{AABC6201-C952-7073-BC29-BCD10285A7E3}"/>
          </ac:picMkLst>
        </pc:picChg>
        <pc:picChg chg="add del mod">
          <ac:chgData name="Sean O Fithcheallaigh" userId="47659c31-a575-4792-8be3-61268c4ee0d6" providerId="ADAL" clId="{0D302760-EC51-4DF5-993C-E7AD6764AD52}" dt="2024-05-04T22:22:27.830" v="363" actId="478"/>
          <ac:picMkLst>
            <pc:docMk/>
            <pc:sldMk cId="2886711750" sldId="272"/>
            <ac:picMk id="45" creationId="{25A44005-39C3-C878-8C54-5BB7B93D60DE}"/>
          </ac:picMkLst>
        </pc:picChg>
        <pc:picChg chg="add mod">
          <ac:chgData name="Sean O Fithcheallaigh" userId="47659c31-a575-4792-8be3-61268c4ee0d6" providerId="ADAL" clId="{0D302760-EC51-4DF5-993C-E7AD6764AD52}" dt="2024-05-04T22:39:26.599" v="372" actId="1076"/>
          <ac:picMkLst>
            <pc:docMk/>
            <pc:sldMk cId="2886711750" sldId="272"/>
            <ac:picMk id="49" creationId="{EF5F69AA-A63A-CBD2-9840-E449D72EC634}"/>
          </ac:picMkLst>
        </pc:picChg>
        <pc:picChg chg="add del mod">
          <ac:chgData name="Sean O Fithcheallaigh" userId="47659c31-a575-4792-8be3-61268c4ee0d6" providerId="ADAL" clId="{0D302760-EC51-4DF5-993C-E7AD6764AD52}" dt="2024-05-04T22:45:07.879" v="381" actId="478"/>
          <ac:picMkLst>
            <pc:docMk/>
            <pc:sldMk cId="2886711750" sldId="272"/>
            <ac:picMk id="51" creationId="{AAE6AA88-987E-89E5-9E94-EB55F606D2BB}"/>
          </ac:picMkLst>
        </pc:picChg>
        <pc:picChg chg="add del mod">
          <ac:chgData name="Sean O Fithcheallaigh" userId="47659c31-a575-4792-8be3-61268c4ee0d6" providerId="ADAL" clId="{0D302760-EC51-4DF5-993C-E7AD6764AD52}" dt="2024-05-04T22:55:45.251" v="389" actId="478"/>
          <ac:picMkLst>
            <pc:docMk/>
            <pc:sldMk cId="2886711750" sldId="272"/>
            <ac:picMk id="53" creationId="{8EFFA4FE-7239-005C-B104-B97EA0824A5B}"/>
          </ac:picMkLst>
        </pc:picChg>
        <pc:picChg chg="add mod">
          <ac:chgData name="Sean O Fithcheallaigh" userId="47659c31-a575-4792-8be3-61268c4ee0d6" providerId="ADAL" clId="{0D302760-EC51-4DF5-993C-E7AD6764AD52}" dt="2024-05-04T22:56:12.844" v="395" actId="1076"/>
          <ac:picMkLst>
            <pc:docMk/>
            <pc:sldMk cId="2886711750" sldId="272"/>
            <ac:picMk id="55" creationId="{6DDF110D-B576-7D9B-E323-1E4207B372EC}"/>
          </ac:picMkLst>
        </pc:picChg>
      </pc:sldChg>
      <pc:sldMasterChg chg="modSldLayout">
        <pc:chgData name="Sean O Fithcheallaigh" userId="47659c31-a575-4792-8be3-61268c4ee0d6" providerId="ADAL" clId="{0D302760-EC51-4DF5-993C-E7AD6764AD52}" dt="2024-05-01T16:55:39.579" v="123" actId="14100"/>
        <pc:sldMasterMkLst>
          <pc:docMk/>
          <pc:sldMasterMk cId="2989193502" sldId="2147483884"/>
        </pc:sldMasterMkLst>
        <pc:sldLayoutChg chg="modSp mod">
          <pc:chgData name="Sean O Fithcheallaigh" userId="47659c31-a575-4792-8be3-61268c4ee0d6" providerId="ADAL" clId="{0D302760-EC51-4DF5-993C-E7AD6764AD52}" dt="2024-05-01T16:55:39.579" v="123" actId="14100"/>
          <pc:sldLayoutMkLst>
            <pc:docMk/>
            <pc:sldMasterMk cId="2989193502" sldId="2147483884"/>
            <pc:sldLayoutMk cId="2006694186" sldId="2147483888"/>
          </pc:sldLayoutMkLst>
          <pc:spChg chg="mod">
            <ac:chgData name="Sean O Fithcheallaigh" userId="47659c31-a575-4792-8be3-61268c4ee0d6" providerId="ADAL" clId="{0D302760-EC51-4DF5-993C-E7AD6764AD52}" dt="2024-05-01T16:55:36.291" v="122" actId="14100"/>
            <ac:spMkLst>
              <pc:docMk/>
              <pc:sldMasterMk cId="2989193502" sldId="2147483884"/>
              <pc:sldLayoutMk cId="2006694186" sldId="2147483888"/>
              <ac:spMk id="3" creationId="{00000000-0000-0000-0000-000000000000}"/>
            </ac:spMkLst>
          </pc:spChg>
          <pc:spChg chg="mod">
            <ac:chgData name="Sean O Fithcheallaigh" userId="47659c31-a575-4792-8be3-61268c4ee0d6" providerId="ADAL" clId="{0D302760-EC51-4DF5-993C-E7AD6764AD52}" dt="2024-05-01T16:55:39.579" v="123" actId="14100"/>
            <ac:spMkLst>
              <pc:docMk/>
              <pc:sldMasterMk cId="2989193502" sldId="2147483884"/>
              <pc:sldLayoutMk cId="2006694186" sldId="2147483888"/>
              <ac:spMk id="4" creationId="{00000000-0000-0000-0000-000000000000}"/>
            </ac:spMkLst>
          </pc:spChg>
          <pc:spChg chg="mod">
            <ac:chgData name="Sean O Fithcheallaigh" userId="47659c31-a575-4792-8be3-61268c4ee0d6" providerId="ADAL" clId="{0D302760-EC51-4DF5-993C-E7AD6764AD52}" dt="2024-05-01T16:55:32.451" v="121" actId="14100"/>
            <ac:spMkLst>
              <pc:docMk/>
              <pc:sldMasterMk cId="2989193502" sldId="2147483884"/>
              <pc:sldLayoutMk cId="2006694186" sldId="2147483888"/>
              <ac:spMk id="8" creationId="{00000000-0000-0000-0000-000000000000}"/>
            </ac:spMkLst>
          </pc:spChg>
        </pc:sldLayoutChg>
        <pc:sldLayoutChg chg="addSp modSp mod">
          <pc:chgData name="Sean O Fithcheallaigh" userId="47659c31-a575-4792-8be3-61268c4ee0d6" providerId="ADAL" clId="{0D302760-EC51-4DF5-993C-E7AD6764AD52}" dt="2024-05-01T16:54:30.810" v="119" actId="14100"/>
          <pc:sldLayoutMkLst>
            <pc:docMk/>
            <pc:sldMasterMk cId="2989193502" sldId="2147483884"/>
            <pc:sldLayoutMk cId="2885172000" sldId="2147483890"/>
          </pc:sldLayoutMkLst>
          <pc:spChg chg="add mod">
            <ac:chgData name="Sean O Fithcheallaigh" userId="47659c31-a575-4792-8be3-61268c4ee0d6" providerId="ADAL" clId="{0D302760-EC51-4DF5-993C-E7AD6764AD52}" dt="2024-05-01T16:54:30.810" v="119" actId="14100"/>
            <ac:spMkLst>
              <pc:docMk/>
              <pc:sldMasterMk cId="2989193502" sldId="2147483884"/>
              <pc:sldLayoutMk cId="2885172000" sldId="2147483890"/>
              <ac:spMk id="7" creationId="{199D686F-DA1E-F7D3-D451-37E7BB677F8D}"/>
            </ac:spMkLst>
          </pc:spChg>
        </pc:sldLayoutChg>
      </pc:sldMasterChg>
    </pc:docChg>
  </pc:docChgLst>
  <pc:docChgLst>
    <pc:chgData name="Sean O Fithcheallaigh" userId="47659c31-a575-4792-8be3-61268c4ee0d6" providerId="ADAL" clId="{A00DBCA1-E1BD-4C02-BB36-528815D88A8B}"/>
    <pc:docChg chg="undo redo custSel addSld delSld modSld modMainMaster">
      <pc:chgData name="Sean O Fithcheallaigh" userId="47659c31-a575-4792-8be3-61268c4ee0d6" providerId="ADAL" clId="{A00DBCA1-E1BD-4C02-BB36-528815D88A8B}" dt="2024-04-20T20:50:16.053" v="3175" actId="20577"/>
      <pc:docMkLst>
        <pc:docMk/>
      </pc:docMkLst>
      <pc:sldChg chg="addSp delSp modSp mod">
        <pc:chgData name="Sean O Fithcheallaigh" userId="47659c31-a575-4792-8be3-61268c4ee0d6" providerId="ADAL" clId="{A00DBCA1-E1BD-4C02-BB36-528815D88A8B}" dt="2024-04-20T20:45:17.683" v="308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A00DBCA1-E1BD-4C02-BB36-528815D88A8B}" dt="2024-04-20T20:45:17.683" v="3083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A00DBCA1-E1BD-4C02-BB36-528815D88A8B}" dt="2024-04-20T20:45:12.861" v="3082" actId="20577"/>
          <ac:spMkLst>
            <pc:docMk/>
            <pc:sldMk cId="905190482" sldId="256"/>
            <ac:spMk id="3" creationId="{678D1CD4-AABC-4B3E-A2CC-37ACEEC74568}"/>
          </ac:spMkLst>
        </pc:spChg>
        <pc:picChg chg="add del mod">
          <ac:chgData name="Sean O Fithcheallaigh" userId="47659c31-a575-4792-8be3-61268c4ee0d6" providerId="ADAL" clId="{A00DBCA1-E1BD-4C02-BB36-528815D88A8B}" dt="2024-04-20T17:48:28.349" v="552" actId="478"/>
          <ac:picMkLst>
            <pc:docMk/>
            <pc:sldMk cId="905190482" sldId="256"/>
            <ac:picMk id="4" creationId="{79D5E366-2007-13E4-B454-67729F5528FE}"/>
          </ac:picMkLst>
        </pc:picChg>
        <pc:picChg chg="add mod">
          <ac:chgData name="Sean O Fithcheallaigh" userId="47659c31-a575-4792-8be3-61268c4ee0d6" providerId="ADAL" clId="{A00DBCA1-E1BD-4C02-BB36-528815D88A8B}" dt="2024-04-20T17:48:35.585" v="553" actId="1076"/>
          <ac:picMkLst>
            <pc:docMk/>
            <pc:sldMk cId="905190482" sldId="256"/>
            <ac:picMk id="5" creationId="{F4EA3E02-E8EC-3163-3EB7-6624B3DC7932}"/>
          </ac:picMkLst>
        </pc:picChg>
      </pc:sldChg>
      <pc:sldChg chg="addSp delSp modSp mod">
        <pc:chgData name="Sean O Fithcheallaigh" userId="47659c31-a575-4792-8be3-61268c4ee0d6" providerId="ADAL" clId="{A00DBCA1-E1BD-4C02-BB36-528815D88A8B}" dt="2024-04-20T20:50:16.053" v="3175" actId="20577"/>
        <pc:sldMkLst>
          <pc:docMk/>
          <pc:sldMk cId="3126834720" sldId="257"/>
        </pc:sldMkLst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3" creationId="{3092679C-CBFF-1D0D-B253-5F6093FA0343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6" creationId="{E0BBAE84-68A8-27FD-899F-5CDAF2AC1E95}"/>
          </ac:spMkLst>
        </pc:spChg>
        <pc:spChg chg="add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17" creationId="{6533B563-52A8-80EC-78AA-3D98D3D69E78}"/>
          </ac:spMkLst>
        </pc:spChg>
        <pc:spChg chg="add del mod">
          <ac:chgData name="Sean O Fithcheallaigh" userId="47659c31-a575-4792-8be3-61268c4ee0d6" providerId="ADAL" clId="{A00DBCA1-E1BD-4C02-BB36-528815D88A8B}" dt="2024-04-20T20:49:24.103" v="3131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A00DBCA1-E1BD-4C02-BB36-528815D88A8B}" dt="2024-04-20T20:50:16.053" v="3175" actId="20577"/>
          <ac:spMkLst>
            <pc:docMk/>
            <pc:sldMk cId="3126834720" sldId="257"/>
            <ac:spMk id="22" creationId="{7E902860-1C74-5CA9-A793-C728FE4F2298}"/>
          </ac:spMkLst>
        </pc:sp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7" creationId="{CE4C36CB-49C9-7101-746E-D6F914936595}"/>
          </ac:picMkLst>
        </pc:picChg>
        <pc:picChg chg="add del mod">
          <ac:chgData name="Sean O Fithcheallaigh" userId="47659c31-a575-4792-8be3-61268c4ee0d6" providerId="ADAL" clId="{A00DBCA1-E1BD-4C02-BB36-528815D88A8B}" dt="2024-04-20T20:47:27.582" v="3094" actId="478"/>
          <ac:picMkLst>
            <pc:docMk/>
            <pc:sldMk cId="3126834720" sldId="257"/>
            <ac:picMk id="10" creationId="{93F725FA-DD6E-E54E-C293-D10A8D6C8FF2}"/>
          </ac:picMkLst>
        </pc:picChg>
        <pc:picChg chg="add mod">
          <ac:chgData name="Sean O Fithcheallaigh" userId="47659c31-a575-4792-8be3-61268c4ee0d6" providerId="ADAL" clId="{A00DBCA1-E1BD-4C02-BB36-528815D88A8B}" dt="2024-04-20T20:47:58.700" v="3095" actId="931"/>
          <ac:picMkLst>
            <pc:docMk/>
            <pc:sldMk cId="3126834720" sldId="257"/>
            <ac:picMk id="12" creationId="{06713075-CEA3-6130-422A-26976E719E67}"/>
          </ac:picMkLst>
        </pc:picChg>
        <pc:picChg chg="add 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14" creationId="{D5B0E54B-2118-419A-B242-53C68036ED0F}"/>
          </ac:picMkLst>
        </pc:picChg>
        <pc:picChg chg="del mod">
          <ac:chgData name="Sean O Fithcheallaigh" userId="47659c31-a575-4792-8be3-61268c4ee0d6" providerId="ADAL" clId="{A00DBCA1-E1BD-4C02-BB36-528815D88A8B}" dt="2024-04-20T19:55:29.472" v="871" actId="478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A00DBCA1-E1BD-4C02-BB36-528815D88A8B}" dt="2024-04-20T20:49:24.103" v="3131" actId="1076"/>
          <ac:picMkLst>
            <pc:docMk/>
            <pc:sldMk cId="3126834720" sldId="257"/>
            <ac:picMk id="24" creationId="{0DD4D4B0-0A52-1DF7-B880-785EA01EC5FA}"/>
          </ac:picMkLst>
        </pc:picChg>
        <pc:cxnChg chg="add del">
          <ac:chgData name="Sean O Fithcheallaigh" userId="47659c31-a575-4792-8be3-61268c4ee0d6" providerId="ADAL" clId="{A00DBCA1-E1BD-4C02-BB36-528815D88A8B}" dt="2024-04-20T20:49:11.650" v="3130" actId="478"/>
          <ac:cxnSpMkLst>
            <pc:docMk/>
            <pc:sldMk cId="3126834720" sldId="257"/>
            <ac:cxnSpMk id="6" creationId="{8DC79F6F-2A4D-5404-931D-2BA05152D56C}"/>
          </ac:cxnSpMkLst>
        </pc:cxnChg>
        <pc:cxnChg chg="add del mod">
          <ac:chgData name="Sean O Fithcheallaigh" userId="47659c31-a575-4792-8be3-61268c4ee0d6" providerId="ADAL" clId="{A00DBCA1-E1BD-4C02-BB36-528815D88A8B}" dt="2024-04-20T20:46:09.352" v="3091" actId="478"/>
          <ac:cxnSpMkLst>
            <pc:docMk/>
            <pc:sldMk cId="3126834720" sldId="257"/>
            <ac:cxnSpMk id="8" creationId="{1EAAEBC4-91D7-E2F7-1FA9-BA0F7A39BD45}"/>
          </ac:cxnSpMkLst>
        </pc:cxnChg>
      </pc:sldChg>
      <pc:sldChg chg="addSp delSp modSp mod">
        <pc:chgData name="Sean O Fithcheallaigh" userId="47659c31-a575-4792-8be3-61268c4ee0d6" providerId="ADAL" clId="{A00DBCA1-E1BD-4C02-BB36-528815D88A8B}" dt="2024-04-17T15:11:55.526" v="107" actId="478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A00DBCA1-E1BD-4C02-BB36-528815D88A8B}" dt="2024-04-14T19:22:04.461" v="26" actId="11529"/>
          <ac:spMkLst>
            <pc:docMk/>
            <pc:sldMk cId="2974212779" sldId="262"/>
            <ac:spMk id="6" creationId="{9A11CB57-E26E-77FF-4763-6FB710408778}"/>
          </ac:spMkLst>
        </pc:spChg>
        <pc:picChg chg="add del mod">
          <ac:chgData name="Sean O Fithcheallaigh" userId="47659c31-a575-4792-8be3-61268c4ee0d6" providerId="ADAL" clId="{A00DBCA1-E1BD-4C02-BB36-528815D88A8B}" dt="2024-04-17T15:05:39.852" v="49" actId="478"/>
          <ac:picMkLst>
            <pc:docMk/>
            <pc:sldMk cId="2974212779" sldId="262"/>
            <ac:picMk id="4" creationId="{086D59DF-0456-FC6F-0345-767FA9D03A73}"/>
          </ac:picMkLst>
        </pc:picChg>
        <pc:picChg chg="add del mod">
          <ac:chgData name="Sean O Fithcheallaigh" userId="47659c31-a575-4792-8be3-61268c4ee0d6" providerId="ADAL" clId="{A00DBCA1-E1BD-4C02-BB36-528815D88A8B}" dt="2024-04-17T15:05:42.698" v="51" actId="478"/>
          <ac:picMkLst>
            <pc:docMk/>
            <pc:sldMk cId="2974212779" sldId="262"/>
            <ac:picMk id="7" creationId="{F2205E00-7896-8587-4F60-F55F05200972}"/>
          </ac:picMkLst>
        </pc:picChg>
        <pc:picChg chg="add del mod">
          <ac:chgData name="Sean O Fithcheallaigh" userId="47659c31-a575-4792-8be3-61268c4ee0d6" providerId="ADAL" clId="{A00DBCA1-E1BD-4C02-BB36-528815D88A8B}" dt="2024-04-17T15:05:43.949" v="52" actId="478"/>
          <ac:picMkLst>
            <pc:docMk/>
            <pc:sldMk cId="2974212779" sldId="262"/>
            <ac:picMk id="8" creationId="{1909F26B-3CB5-CF36-51B8-F837A15396D6}"/>
          </ac:picMkLst>
        </pc:picChg>
        <pc:picChg chg="add del mod">
          <ac:chgData name="Sean O Fithcheallaigh" userId="47659c31-a575-4792-8be3-61268c4ee0d6" providerId="ADAL" clId="{A00DBCA1-E1BD-4C02-BB36-528815D88A8B}" dt="2024-04-14T21:25:44.380" v="48" actId="478"/>
          <ac:picMkLst>
            <pc:docMk/>
            <pc:sldMk cId="2974212779" sldId="262"/>
            <ac:picMk id="10" creationId="{D4815610-1E76-5291-4171-97C2B36E3683}"/>
          </ac:picMkLst>
        </pc:picChg>
        <pc:picChg chg="add del mod">
          <ac:chgData name="Sean O Fithcheallaigh" userId="47659c31-a575-4792-8be3-61268c4ee0d6" providerId="ADAL" clId="{A00DBCA1-E1BD-4C02-BB36-528815D88A8B}" dt="2024-04-17T15:05:41.481" v="50" actId="478"/>
          <ac:picMkLst>
            <pc:docMk/>
            <pc:sldMk cId="2974212779" sldId="262"/>
            <ac:picMk id="11" creationId="{F015675B-1023-3C37-D769-09667DA1FF63}"/>
          </ac:picMkLst>
        </pc:picChg>
        <pc:picChg chg="mod">
          <ac:chgData name="Sean O Fithcheallaigh" userId="47659c31-a575-4792-8be3-61268c4ee0d6" providerId="ADAL" clId="{A00DBCA1-E1BD-4C02-BB36-528815D88A8B}" dt="2024-04-17T15:09:17.861" v="72" actId="1076"/>
          <ac:picMkLst>
            <pc:docMk/>
            <pc:sldMk cId="2974212779" sldId="262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17T15:11:50.825" v="104" actId="478"/>
          <ac:cxnSpMkLst>
            <pc:docMk/>
            <pc:sldMk cId="2974212779" sldId="262"/>
            <ac:cxnSpMk id="6" creationId="{B25F3BD7-3E12-A818-D951-ADEC84351BDA}"/>
          </ac:cxnSpMkLst>
        </pc:cxnChg>
        <pc:cxnChg chg="add del">
          <ac:chgData name="Sean O Fithcheallaigh" userId="47659c31-a575-4792-8be3-61268c4ee0d6" providerId="ADAL" clId="{A00DBCA1-E1BD-4C02-BB36-528815D88A8B}" dt="2024-04-17T15:11:51.750" v="105" actId="478"/>
          <ac:cxnSpMkLst>
            <pc:docMk/>
            <pc:sldMk cId="2974212779" sldId="262"/>
            <ac:cxnSpMk id="12" creationId="{83EF70D2-40A7-E68A-ED5B-308F1786E83A}"/>
          </ac:cxnSpMkLst>
        </pc:cxnChg>
        <pc:cxnChg chg="add del">
          <ac:chgData name="Sean O Fithcheallaigh" userId="47659c31-a575-4792-8be3-61268c4ee0d6" providerId="ADAL" clId="{A00DBCA1-E1BD-4C02-BB36-528815D88A8B}" dt="2024-04-17T15:11:54.095" v="106" actId="478"/>
          <ac:cxnSpMkLst>
            <pc:docMk/>
            <pc:sldMk cId="2974212779" sldId="262"/>
            <ac:cxnSpMk id="14" creationId="{0681145B-0026-DB8F-5A05-C215D4DE73EE}"/>
          </ac:cxnSpMkLst>
        </pc:cxnChg>
        <pc:cxnChg chg="add del mod">
          <ac:chgData name="Sean O Fithcheallaigh" userId="47659c31-a575-4792-8be3-61268c4ee0d6" providerId="ADAL" clId="{A00DBCA1-E1BD-4C02-BB36-528815D88A8B}" dt="2024-04-17T15:11:55.526" v="107" actId="478"/>
          <ac:cxnSpMkLst>
            <pc:docMk/>
            <pc:sldMk cId="2974212779" sldId="262"/>
            <ac:cxnSpMk id="16" creationId="{8C3952DF-AAA3-C877-6DDC-9303EE1A2A73}"/>
          </ac:cxnSpMkLst>
        </pc:cxnChg>
      </pc:sldChg>
      <pc:sldChg chg="del">
        <pc:chgData name="Sean O Fithcheallaigh" userId="47659c31-a575-4792-8be3-61268c4ee0d6" providerId="ADAL" clId="{A00DBCA1-E1BD-4C02-BB36-528815D88A8B}" dt="2024-04-20T17:12:14.592" v="546" actId="47"/>
        <pc:sldMkLst>
          <pc:docMk/>
          <pc:sldMk cId="3987306874" sldId="263"/>
        </pc:sldMkLst>
      </pc:sldChg>
      <pc:sldChg chg="del">
        <pc:chgData name="Sean O Fithcheallaigh" userId="47659c31-a575-4792-8be3-61268c4ee0d6" providerId="ADAL" clId="{A00DBCA1-E1BD-4C02-BB36-528815D88A8B}" dt="2024-04-20T17:12:16.325" v="547" actId="47"/>
        <pc:sldMkLst>
          <pc:docMk/>
          <pc:sldMk cId="2173603187" sldId="264"/>
        </pc:sldMkLst>
      </pc:sldChg>
      <pc:sldChg chg="addSp modSp mod modClrScheme chgLayout">
        <pc:chgData name="Sean O Fithcheallaigh" userId="47659c31-a575-4792-8be3-61268c4ee0d6" providerId="ADAL" clId="{A00DBCA1-E1BD-4C02-BB36-528815D88A8B}" dt="2024-04-20T20:40:46.050" v="2945" actId="1076"/>
        <pc:sldMkLst>
          <pc:docMk/>
          <pc:sldMk cId="4284502419" sldId="265"/>
        </pc:sldMkLst>
        <pc:spChg chg="mod ord">
          <ac:chgData name="Sean O Fithcheallaigh" userId="47659c31-a575-4792-8be3-61268c4ee0d6" providerId="ADAL" clId="{A00DBCA1-E1BD-4C02-BB36-528815D88A8B}" dt="2024-04-20T20:00:57.708" v="935" actId="14100"/>
          <ac:spMkLst>
            <pc:docMk/>
            <pc:sldMk cId="4284502419" sldId="265"/>
            <ac:spMk id="2" creationId="{2A405D5C-7D9D-9E86-48C1-BD4C56464E8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3" creationId="{EE175A63-36B0-CECB-0B07-44D6AAC9086E}"/>
          </ac:spMkLst>
        </pc:spChg>
        <pc:spChg chg="mod ord">
          <ac:chgData name="Sean O Fithcheallaigh" userId="47659c31-a575-4792-8be3-61268c4ee0d6" providerId="ADAL" clId="{A00DBCA1-E1BD-4C02-BB36-528815D88A8B}" dt="2024-04-20T20:00:52.767" v="934" actId="700"/>
          <ac:spMkLst>
            <pc:docMk/>
            <pc:sldMk cId="4284502419" sldId="265"/>
            <ac:spMk id="4" creationId="{69971EC0-74E7-CD58-DCC3-9F0012F9A474}"/>
          </ac:spMkLst>
        </pc:spChg>
        <pc:spChg chg="add mod ord">
          <ac:chgData name="Sean O Fithcheallaigh" userId="47659c31-a575-4792-8be3-61268c4ee0d6" providerId="ADAL" clId="{A00DBCA1-E1BD-4C02-BB36-528815D88A8B}" dt="2024-04-20T20:40:46.050" v="2945" actId="1076"/>
          <ac:spMkLst>
            <pc:docMk/>
            <pc:sldMk cId="4284502419" sldId="265"/>
            <ac:spMk id="5" creationId="{8B74359D-39CC-589B-1643-20904CA4E64C}"/>
          </ac:spMkLst>
        </pc:spChg>
        <pc:spChg chg="add mod">
          <ac:chgData name="Sean O Fithcheallaigh" userId="47659c31-a575-4792-8be3-61268c4ee0d6" providerId="ADAL" clId="{A00DBCA1-E1BD-4C02-BB36-528815D88A8B}" dt="2024-04-20T20:35:26.686" v="2602" actId="20577"/>
          <ac:spMkLst>
            <pc:docMk/>
            <pc:sldMk cId="4284502419" sldId="265"/>
            <ac:spMk id="6" creationId="{D8917F05-ED17-A033-DF53-9F7D8E84B7A6}"/>
          </ac:spMkLst>
        </pc:spChg>
        <pc:spChg chg="add mod">
          <ac:chgData name="Sean O Fithcheallaigh" userId="47659c31-a575-4792-8be3-61268c4ee0d6" providerId="ADAL" clId="{A00DBCA1-E1BD-4C02-BB36-528815D88A8B}" dt="2024-04-20T20:01:59.689" v="994"/>
          <ac:spMkLst>
            <pc:docMk/>
            <pc:sldMk cId="4284502419" sldId="265"/>
            <ac:spMk id="7" creationId="{98BC6162-181C-B363-DE87-7D358561D264}"/>
          </ac:spMkLst>
        </pc:spChg>
        <pc:picChg chg="add mod">
          <ac:chgData name="Sean O Fithcheallaigh" userId="47659c31-a575-4792-8be3-61268c4ee0d6" providerId="ADAL" clId="{A00DBCA1-E1BD-4C02-BB36-528815D88A8B}" dt="2024-04-20T20:34:38.997" v="2493" actId="1076"/>
          <ac:picMkLst>
            <pc:docMk/>
            <pc:sldMk cId="4284502419" sldId="265"/>
            <ac:picMk id="9" creationId="{0F76970F-815E-3AB8-F51F-F5B457452DB9}"/>
          </ac:picMkLst>
        </pc:picChg>
        <pc:picChg chg="add mod ord">
          <ac:chgData name="Sean O Fithcheallaigh" userId="47659c31-a575-4792-8be3-61268c4ee0d6" providerId="ADAL" clId="{A00DBCA1-E1BD-4C02-BB36-528815D88A8B}" dt="2024-04-20T20:33:36.478" v="2457" actId="1076"/>
          <ac:picMkLst>
            <pc:docMk/>
            <pc:sldMk cId="4284502419" sldId="265"/>
            <ac:picMk id="11" creationId="{650141E5-3AC2-59E3-194F-77E4352C8591}"/>
          </ac:picMkLst>
        </pc:picChg>
      </pc:sldChg>
      <pc:sldChg chg="addSp delSp modSp add mod">
        <pc:chgData name="Sean O Fithcheallaigh" userId="47659c31-a575-4792-8be3-61268c4ee0d6" providerId="ADAL" clId="{A00DBCA1-E1BD-4C02-BB36-528815D88A8B}" dt="2024-04-20T20:49:43.646" v="3151" actId="20577"/>
        <pc:sldMkLst>
          <pc:docMk/>
          <pc:sldMk cId="129023176" sldId="266"/>
        </pc:sldMkLst>
        <pc:spChg chg="mod">
          <ac:chgData name="Sean O Fithcheallaigh" userId="47659c31-a575-4792-8be3-61268c4ee0d6" providerId="ADAL" clId="{A00DBCA1-E1BD-4C02-BB36-528815D88A8B}" dt="2024-04-20T20:49:43.646" v="3151" actId="20577"/>
          <ac:spMkLst>
            <pc:docMk/>
            <pc:sldMk cId="129023176" sldId="266"/>
            <ac:spMk id="3" creationId="{6E0278D4-A37C-DE0F-37CD-F271C3D0E448}"/>
          </ac:spMkLst>
        </pc:spChg>
        <pc:picChg chg="add del mod ord modCrop">
          <ac:chgData name="Sean O Fithcheallaigh" userId="47659c31-a575-4792-8be3-61268c4ee0d6" providerId="ADAL" clId="{A00DBCA1-E1BD-4C02-BB36-528815D88A8B}" dt="2024-04-20T15:31:27.180" v="148" actId="478"/>
          <ac:picMkLst>
            <pc:docMk/>
            <pc:sldMk cId="129023176" sldId="266"/>
            <ac:picMk id="4" creationId="{98BF4B6C-A515-D4F3-6FD5-4A4E5C3F1965}"/>
          </ac:picMkLst>
        </pc:picChg>
        <pc:picChg chg="add mod ord modCrop">
          <ac:chgData name="Sean O Fithcheallaigh" userId="47659c31-a575-4792-8be3-61268c4ee0d6" providerId="ADAL" clId="{A00DBCA1-E1BD-4C02-BB36-528815D88A8B}" dt="2024-04-20T18:17:28.947" v="727" actId="14100"/>
          <ac:picMkLst>
            <pc:docMk/>
            <pc:sldMk cId="129023176" sldId="266"/>
            <ac:picMk id="12" creationId="{F692B469-DF98-C15C-1783-4DF0D3FFE83E}"/>
          </ac:picMkLst>
        </pc:picChg>
        <pc:picChg chg="add del mod">
          <ac:chgData name="Sean O Fithcheallaigh" userId="47659c31-a575-4792-8be3-61268c4ee0d6" providerId="ADAL" clId="{A00DBCA1-E1BD-4C02-BB36-528815D88A8B}" dt="2024-04-20T18:13:39.656" v="694" actId="478"/>
          <ac:picMkLst>
            <pc:docMk/>
            <pc:sldMk cId="129023176" sldId="266"/>
            <ac:picMk id="15" creationId="{DAAD6835-3577-29D4-DB8D-BC7044B2ABC1}"/>
          </ac:picMkLst>
        </pc:picChg>
        <pc:picChg chg="del">
          <ac:chgData name="Sean O Fithcheallaigh" userId="47659c31-a575-4792-8be3-61268c4ee0d6" providerId="ADAL" clId="{A00DBCA1-E1BD-4C02-BB36-528815D88A8B}" dt="2024-04-17T15:09:54.246" v="78" actId="478"/>
          <ac:picMkLst>
            <pc:docMk/>
            <pc:sldMk cId="129023176" sldId="266"/>
            <ac:picMk id="28" creationId="{CB2F3A77-3849-DA56-7FB0-BCA1ACFE8801}"/>
          </ac:picMkLst>
        </pc:picChg>
        <pc:cxnChg chg="add del">
          <ac:chgData name="Sean O Fithcheallaigh" userId="47659c31-a575-4792-8be3-61268c4ee0d6" providerId="ADAL" clId="{A00DBCA1-E1BD-4C02-BB36-528815D88A8B}" dt="2024-04-20T18:17:42.189" v="728" actId="478"/>
          <ac:cxnSpMkLst>
            <pc:docMk/>
            <pc:sldMk cId="129023176" sldId="266"/>
            <ac:cxnSpMk id="4" creationId="{BDD009B8-CA67-402F-BE95-B70CC3C5F6E9}"/>
          </ac:cxnSpMkLst>
        </pc:cxnChg>
        <pc:cxnChg chg="add del mod">
          <ac:chgData name="Sean O Fithcheallaigh" userId="47659c31-a575-4792-8be3-61268c4ee0d6" providerId="ADAL" clId="{A00DBCA1-E1BD-4C02-BB36-528815D88A8B}" dt="2024-04-20T15:32:16.905" v="158" actId="478"/>
          <ac:cxnSpMkLst>
            <pc:docMk/>
            <pc:sldMk cId="129023176" sldId="266"/>
            <ac:cxnSpMk id="6" creationId="{534F2335-CA43-D5D3-874F-B7A9BD046BC6}"/>
          </ac:cxnSpMkLst>
        </pc:cxnChg>
        <pc:cxnChg chg="del mod">
          <ac:chgData name="Sean O Fithcheallaigh" userId="47659c31-a575-4792-8be3-61268c4ee0d6" providerId="ADAL" clId="{A00DBCA1-E1BD-4C02-BB36-528815D88A8B}" dt="2024-04-17T15:11:44.386" v="100" actId="478"/>
          <ac:cxnSpMkLst>
            <pc:docMk/>
            <pc:sldMk cId="129023176" sldId="266"/>
            <ac:cxnSpMk id="6" creationId="{B25F3BD7-3E12-A818-D951-ADEC84351BDA}"/>
          </ac:cxnSpMkLst>
        </pc:cxnChg>
        <pc:cxnChg chg="add del mod">
          <ac:chgData name="Sean O Fithcheallaigh" userId="47659c31-a575-4792-8be3-61268c4ee0d6" providerId="ADAL" clId="{A00DBCA1-E1BD-4C02-BB36-528815D88A8B}" dt="2024-04-20T18:17:48.178" v="731" actId="478"/>
          <ac:cxnSpMkLst>
            <pc:docMk/>
            <pc:sldMk cId="129023176" sldId="266"/>
            <ac:cxnSpMk id="6" creationId="{B960D3CB-B000-E4A3-EF92-1FED3C0480F9}"/>
          </ac:cxnSpMkLst>
        </pc:cxnChg>
        <pc:cxnChg chg="add del mod">
          <ac:chgData name="Sean O Fithcheallaigh" userId="47659c31-a575-4792-8be3-61268c4ee0d6" providerId="ADAL" clId="{A00DBCA1-E1BD-4C02-BB36-528815D88A8B}" dt="2024-04-20T15:32:15.699" v="157" actId="478"/>
          <ac:cxnSpMkLst>
            <pc:docMk/>
            <pc:sldMk cId="129023176" sldId="266"/>
            <ac:cxnSpMk id="8" creationId="{4758D358-B172-FE53-517B-E654F7855685}"/>
          </ac:cxnSpMkLst>
        </pc:cxnChg>
        <pc:cxnChg chg="add del">
          <ac:chgData name="Sean O Fithcheallaigh" userId="47659c31-a575-4792-8be3-61268c4ee0d6" providerId="ADAL" clId="{A00DBCA1-E1BD-4C02-BB36-528815D88A8B}" dt="2024-04-20T18:17:44.989" v="729" actId="478"/>
          <ac:cxnSpMkLst>
            <pc:docMk/>
            <pc:sldMk cId="129023176" sldId="266"/>
            <ac:cxnSpMk id="8" creationId="{ED94F6FD-4B64-29B2-BB0A-551861A831E3}"/>
          </ac:cxnSpMkLst>
        </pc:cxnChg>
        <pc:cxnChg chg="add del mod">
          <ac:chgData name="Sean O Fithcheallaigh" userId="47659c31-a575-4792-8be3-61268c4ee0d6" providerId="ADAL" clId="{A00DBCA1-E1BD-4C02-BB36-528815D88A8B}" dt="2024-04-20T18:17:46.442" v="730" actId="478"/>
          <ac:cxnSpMkLst>
            <pc:docMk/>
            <pc:sldMk cId="129023176" sldId="266"/>
            <ac:cxnSpMk id="10" creationId="{A015A6E4-6939-EB3D-39A7-B0FBEF1BE95B}"/>
          </ac:cxnSpMkLst>
        </pc:cxnChg>
        <pc:cxnChg chg="del">
          <ac:chgData name="Sean O Fithcheallaigh" userId="47659c31-a575-4792-8be3-61268c4ee0d6" providerId="ADAL" clId="{A00DBCA1-E1BD-4C02-BB36-528815D88A8B}" dt="2024-04-17T15:11:47.862" v="103" actId="478"/>
          <ac:cxnSpMkLst>
            <pc:docMk/>
            <pc:sldMk cId="129023176" sldId="266"/>
            <ac:cxnSpMk id="12" creationId="{83EF70D2-40A7-E68A-ED5B-308F1786E83A}"/>
          </ac:cxnSpMkLst>
        </pc:cxnChg>
        <pc:cxnChg chg="add del mod">
          <ac:chgData name="Sean O Fithcheallaigh" userId="47659c31-a575-4792-8be3-61268c4ee0d6" providerId="ADAL" clId="{A00DBCA1-E1BD-4C02-BB36-528815D88A8B}" dt="2024-04-20T15:32:20.701" v="160" actId="478"/>
          <ac:cxnSpMkLst>
            <pc:docMk/>
            <pc:sldMk cId="129023176" sldId="266"/>
            <ac:cxnSpMk id="12" creationId="{CA934FFC-AE1E-6ACD-0D5F-69DB6D01231D}"/>
          </ac:cxnSpMkLst>
        </pc:cxnChg>
        <pc:cxnChg chg="add del mod">
          <ac:chgData name="Sean O Fithcheallaigh" userId="47659c31-a575-4792-8be3-61268c4ee0d6" providerId="ADAL" clId="{A00DBCA1-E1BD-4C02-BB36-528815D88A8B}" dt="2024-04-20T15:32:18.553" v="159" actId="478"/>
          <ac:cxnSpMkLst>
            <pc:docMk/>
            <pc:sldMk cId="129023176" sldId="266"/>
            <ac:cxnSpMk id="13" creationId="{9BAD3F1B-6045-8282-242F-635B9A747836}"/>
          </ac:cxnSpMkLst>
        </pc:cxnChg>
        <pc:cxnChg chg="del">
          <ac:chgData name="Sean O Fithcheallaigh" userId="47659c31-a575-4792-8be3-61268c4ee0d6" providerId="ADAL" clId="{A00DBCA1-E1BD-4C02-BB36-528815D88A8B}" dt="2024-04-17T15:11:46.592" v="102" actId="478"/>
          <ac:cxnSpMkLst>
            <pc:docMk/>
            <pc:sldMk cId="129023176" sldId="266"/>
            <ac:cxnSpMk id="14" creationId="{0681145B-0026-DB8F-5A05-C215D4DE73EE}"/>
          </ac:cxnSpMkLst>
        </pc:cxnChg>
        <pc:cxnChg chg="del">
          <ac:chgData name="Sean O Fithcheallaigh" userId="47659c31-a575-4792-8be3-61268c4ee0d6" providerId="ADAL" clId="{A00DBCA1-E1BD-4C02-BB36-528815D88A8B}" dt="2024-04-17T15:11:45.366" v="101" actId="478"/>
          <ac:cxnSpMkLst>
            <pc:docMk/>
            <pc:sldMk cId="129023176" sldId="266"/>
            <ac:cxnSpMk id="16" creationId="{8C3952DF-AAA3-C877-6DDC-9303EE1A2A73}"/>
          </ac:cxnSpMkLst>
        </pc:cxnChg>
      </pc:sldChg>
      <pc:sldChg chg="addSp delSp modSp add del mod">
        <pc:chgData name="Sean O Fithcheallaigh" userId="47659c31-a575-4792-8be3-61268c4ee0d6" providerId="ADAL" clId="{A00DBCA1-E1BD-4C02-BB36-528815D88A8B}" dt="2024-04-17T15:08:58.384" v="70" actId="2696"/>
        <pc:sldMkLst>
          <pc:docMk/>
          <pc:sldMk cId="2365521372" sldId="266"/>
        </pc:sldMkLst>
        <pc:picChg chg="add del mod">
          <ac:chgData name="Sean O Fithcheallaigh" userId="47659c31-a575-4792-8be3-61268c4ee0d6" providerId="ADAL" clId="{A00DBCA1-E1BD-4C02-BB36-528815D88A8B}" dt="2024-04-17T15:08:14.706" v="61" actId="478"/>
          <ac:picMkLst>
            <pc:docMk/>
            <pc:sldMk cId="2365521372" sldId="266"/>
            <ac:picMk id="4" creationId="{D537A898-17A9-95C1-35DF-A43B61B898C5}"/>
          </ac:picMkLst>
        </pc:picChg>
        <pc:picChg chg="add mod">
          <ac:chgData name="Sean O Fithcheallaigh" userId="47659c31-a575-4792-8be3-61268c4ee0d6" providerId="ADAL" clId="{A00DBCA1-E1BD-4C02-BB36-528815D88A8B}" dt="2024-04-17T15:08:43.473" v="69" actId="1076"/>
          <ac:picMkLst>
            <pc:docMk/>
            <pc:sldMk cId="2365521372" sldId="266"/>
            <ac:picMk id="7" creationId="{4D0D7060-7053-8DC8-2046-FD2B9576928A}"/>
          </ac:picMkLst>
        </pc:picChg>
        <pc:picChg chg="del">
          <ac:chgData name="Sean O Fithcheallaigh" userId="47659c31-a575-4792-8be3-61268c4ee0d6" providerId="ADAL" clId="{A00DBCA1-E1BD-4C02-BB36-528815D88A8B}" dt="2024-04-17T15:05:51.910" v="54" actId="478"/>
          <ac:picMkLst>
            <pc:docMk/>
            <pc:sldMk cId="2365521372" sldId="266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A00DBCA1-E1BD-4C02-BB36-528815D88A8B}" dt="2024-04-20T20:40:22.759" v="2944" actId="20577"/>
        <pc:sldMkLst>
          <pc:docMk/>
          <pc:sldMk cId="3614502453" sldId="267"/>
        </pc:sldMkLst>
        <pc:spChg chg="mod">
          <ac:chgData name="Sean O Fithcheallaigh" userId="47659c31-a575-4792-8be3-61268c4ee0d6" providerId="ADAL" clId="{A00DBCA1-E1BD-4C02-BB36-528815D88A8B}" dt="2024-04-20T16:54:33.736" v="169" actId="20577"/>
          <ac:spMkLst>
            <pc:docMk/>
            <pc:sldMk cId="3614502453" sldId="267"/>
            <ac:spMk id="2" creationId="{34D60807-593D-B6E4-7AE4-7CF45EBBFEDA}"/>
          </ac:spMkLst>
        </pc:spChg>
        <pc:spChg chg="mod">
          <ac:chgData name="Sean O Fithcheallaigh" userId="47659c31-a575-4792-8be3-61268c4ee0d6" providerId="ADAL" clId="{A00DBCA1-E1BD-4C02-BB36-528815D88A8B}" dt="2024-04-20T20:40:22.759" v="2944" actId="20577"/>
          <ac:spMkLst>
            <pc:docMk/>
            <pc:sldMk cId="3614502453" sldId="267"/>
            <ac:spMk id="3" creationId="{13A96DD8-307D-473C-C18D-20E27E856752}"/>
          </ac:spMkLst>
        </pc:spChg>
        <pc:spChg chg="add del mod">
          <ac:chgData name="Sean O Fithcheallaigh" userId="47659c31-a575-4792-8be3-61268c4ee0d6" providerId="ADAL" clId="{A00DBCA1-E1BD-4C02-BB36-528815D88A8B}" dt="2024-04-20T17:08:02.474" v="518" actId="478"/>
          <ac:spMkLst>
            <pc:docMk/>
            <pc:sldMk cId="3614502453" sldId="267"/>
            <ac:spMk id="5" creationId="{3BBDD9A1-C9E4-8B71-AEEE-4AC46A02E4BD}"/>
          </ac:spMkLst>
        </pc:spChg>
        <pc:spChg chg="add del mod">
          <ac:chgData name="Sean O Fithcheallaigh" userId="47659c31-a575-4792-8be3-61268c4ee0d6" providerId="ADAL" clId="{A00DBCA1-E1BD-4C02-BB36-528815D88A8B}" dt="2024-04-20T17:08:03.323" v="519" actId="478"/>
          <ac:spMkLst>
            <pc:docMk/>
            <pc:sldMk cId="3614502453" sldId="267"/>
            <ac:spMk id="6" creationId="{DB7DCE2B-41F9-BE97-C701-339B94F20D4D}"/>
          </ac:spMkLst>
        </pc:spChg>
        <pc:spChg chg="add del mod">
          <ac:chgData name="Sean O Fithcheallaigh" userId="47659c31-a575-4792-8be3-61268c4ee0d6" providerId="ADAL" clId="{A00DBCA1-E1BD-4C02-BB36-528815D88A8B}" dt="2024-04-20T17:08:04.056" v="520" actId="478"/>
          <ac:spMkLst>
            <pc:docMk/>
            <pc:sldMk cId="3614502453" sldId="267"/>
            <ac:spMk id="7" creationId="{BE543C21-03E4-9BA0-3C8E-EE01C0BD49AB}"/>
          </ac:spMkLst>
        </pc:spChg>
        <pc:spChg chg="add del mod">
          <ac:chgData name="Sean O Fithcheallaigh" userId="47659c31-a575-4792-8be3-61268c4ee0d6" providerId="ADAL" clId="{A00DBCA1-E1BD-4C02-BB36-528815D88A8B}" dt="2024-04-20T17:08:00.219" v="517" actId="478"/>
          <ac:spMkLst>
            <pc:docMk/>
            <pc:sldMk cId="3614502453" sldId="267"/>
            <ac:spMk id="8" creationId="{3C47E519-FDA5-0E97-B465-081A2AFD6025}"/>
          </ac:spMkLst>
        </pc:spChg>
        <pc:picChg chg="add mod">
          <ac:chgData name="Sean O Fithcheallaigh" userId="47659c31-a575-4792-8be3-61268c4ee0d6" providerId="ADAL" clId="{A00DBCA1-E1BD-4C02-BB36-528815D88A8B}" dt="2024-04-20T20:37:24.778" v="2770" actId="167"/>
          <ac:picMkLst>
            <pc:docMk/>
            <pc:sldMk cId="3614502453" sldId="267"/>
            <ac:picMk id="5" creationId="{FB8017AF-1B1A-8A35-41F1-53347F390E5D}"/>
          </ac:picMkLst>
        </pc:picChg>
        <pc:picChg chg="add del mod">
          <ac:chgData name="Sean O Fithcheallaigh" userId="47659c31-a575-4792-8be3-61268c4ee0d6" providerId="ADAL" clId="{A00DBCA1-E1BD-4C02-BB36-528815D88A8B}" dt="2024-04-20T19:19:28.512" v="732" actId="478"/>
          <ac:picMkLst>
            <pc:docMk/>
            <pc:sldMk cId="3614502453" sldId="267"/>
            <ac:picMk id="1026" creationId="{DE4B107D-E35A-9A62-C4B3-DC0DF3CDE1AF}"/>
          </ac:picMkLst>
        </pc:picChg>
        <pc:picChg chg="add del mod">
          <ac:chgData name="Sean O Fithcheallaigh" userId="47659c31-a575-4792-8be3-61268c4ee0d6" providerId="ADAL" clId="{A00DBCA1-E1BD-4C02-BB36-528815D88A8B}" dt="2024-04-20T19:19:30.660" v="733" actId="478"/>
          <ac:picMkLst>
            <pc:docMk/>
            <pc:sldMk cId="3614502453" sldId="267"/>
            <ac:picMk id="1028" creationId="{6F4458BC-D3DE-698C-CF70-4C31B62A3F5B}"/>
          </ac:picMkLst>
        </pc:picChg>
        <pc:picChg chg="add del mod">
          <ac:chgData name="Sean O Fithcheallaigh" userId="47659c31-a575-4792-8be3-61268c4ee0d6" providerId="ADAL" clId="{A00DBCA1-E1BD-4C02-BB36-528815D88A8B}" dt="2024-04-20T19:19:31.605" v="734" actId="478"/>
          <ac:picMkLst>
            <pc:docMk/>
            <pc:sldMk cId="3614502453" sldId="267"/>
            <ac:picMk id="1030" creationId="{DADB068D-187E-A8D8-F72D-19BCCB8EF339}"/>
          </ac:picMkLst>
        </pc:picChg>
      </pc:sldChg>
      <pc:sldChg chg="addSp delSp modSp new mod modClrScheme chgLayout">
        <pc:chgData name="Sean O Fithcheallaigh" userId="47659c31-a575-4792-8be3-61268c4ee0d6" providerId="ADAL" clId="{A00DBCA1-E1BD-4C02-BB36-528815D88A8B}" dt="2024-04-20T20:43:10.632" v="3031" actId="207"/>
        <pc:sldMkLst>
          <pc:docMk/>
          <pc:sldMk cId="1936036229" sldId="268"/>
        </pc:sldMkLst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2" creationId="{B8D27BD8-39EF-2911-31AE-E7FB9C28C9F3}"/>
          </ac:spMkLst>
        </pc:spChg>
        <pc:spChg chg="del 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3" creationId="{A3D99195-D44D-58BC-F84A-97E711E44967}"/>
          </ac:spMkLst>
        </pc:spChg>
        <pc:spChg chg="del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4" creationId="{2A776975-B6C7-A358-1BB0-16D667ACB649}"/>
          </ac:spMkLst>
        </pc:spChg>
        <pc:spChg chg="mod ord">
          <ac:chgData name="Sean O Fithcheallaigh" userId="47659c31-a575-4792-8be3-61268c4ee0d6" providerId="ADAL" clId="{A00DBCA1-E1BD-4C02-BB36-528815D88A8B}" dt="2024-04-20T20:24:49.762" v="1685" actId="700"/>
          <ac:spMkLst>
            <pc:docMk/>
            <pc:sldMk cId="1936036229" sldId="268"/>
            <ac:spMk id="5" creationId="{5FD5D998-F248-0400-3B80-6F096751E473}"/>
          </ac:spMkLst>
        </pc:spChg>
        <pc:spChg chg="add mod ord">
          <ac:chgData name="Sean O Fithcheallaigh" userId="47659c31-a575-4792-8be3-61268c4ee0d6" providerId="ADAL" clId="{A00DBCA1-E1BD-4C02-BB36-528815D88A8B}" dt="2024-04-20T20:24:56.232" v="1698" actId="20577"/>
          <ac:spMkLst>
            <pc:docMk/>
            <pc:sldMk cId="1936036229" sldId="268"/>
            <ac:spMk id="6" creationId="{3C603FAD-A61A-E6D1-622F-51F35D0A65A3}"/>
          </ac:spMkLst>
        </pc:spChg>
        <pc:spChg chg="add mod ord">
          <ac:chgData name="Sean O Fithcheallaigh" userId="47659c31-a575-4792-8be3-61268c4ee0d6" providerId="ADAL" clId="{A00DBCA1-E1BD-4C02-BB36-528815D88A8B}" dt="2024-04-20T20:43:10.632" v="3031" actId="207"/>
          <ac:spMkLst>
            <pc:docMk/>
            <pc:sldMk cId="1936036229" sldId="268"/>
            <ac:spMk id="7" creationId="{02DF75E7-A481-2B47-2F6C-D03D8BCCEAA5}"/>
          </ac:spMkLst>
        </pc:spChg>
        <pc:spChg chg="add mod">
          <ac:chgData name="Sean O Fithcheallaigh" userId="47659c31-a575-4792-8be3-61268c4ee0d6" providerId="ADAL" clId="{A00DBCA1-E1BD-4C02-BB36-528815D88A8B}" dt="2024-04-20T20:43:10.027" v="3030" actId="767"/>
          <ac:spMkLst>
            <pc:docMk/>
            <pc:sldMk cId="1936036229" sldId="268"/>
            <ac:spMk id="8" creationId="{FEFB3CC9-E0C1-24E6-E670-03A16A0FCEAA}"/>
          </ac:spMkLst>
        </pc:spChg>
      </pc:sldChg>
      <pc:sldMasterChg chg="modSldLayout">
        <pc:chgData name="Sean O Fithcheallaigh" userId="47659c31-a575-4792-8be3-61268c4ee0d6" providerId="ADAL" clId="{A00DBCA1-E1BD-4C02-BB36-528815D88A8B}" dt="2024-04-20T17:51:11.332" v="572"/>
        <pc:sldMasterMkLst>
          <pc:docMk/>
          <pc:sldMasterMk cId="2989193502" sldId="2147483884"/>
        </pc:sldMasterMkLst>
        <pc:sldLayoutChg chg="addSp modSp mod">
          <pc:chgData name="Sean O Fithcheallaigh" userId="47659c31-a575-4792-8be3-61268c4ee0d6" providerId="ADAL" clId="{A00DBCA1-E1BD-4C02-BB36-528815D88A8B}" dt="2024-04-20T17:50:31.067" v="562" actId="1076"/>
          <pc:sldLayoutMkLst>
            <pc:docMk/>
            <pc:sldMasterMk cId="2989193502" sldId="2147483884"/>
            <pc:sldLayoutMk cId="1032340772" sldId="2147483885"/>
          </pc:sldLayoutMkLst>
          <pc:picChg chg="add mod">
            <ac:chgData name="Sean O Fithcheallaigh" userId="47659c31-a575-4792-8be3-61268c4ee0d6" providerId="ADAL" clId="{A00DBCA1-E1BD-4C02-BB36-528815D88A8B}" dt="2024-04-20T17:50:31.067" v="562" actId="1076"/>
            <ac:picMkLst>
              <pc:docMk/>
              <pc:sldMasterMk cId="2989193502" sldId="2147483884"/>
              <pc:sldLayoutMk cId="1032340772" sldId="2147483885"/>
              <ac:picMk id="10" creationId="{7C0631F4-3CF6-2996-36C7-A49BF5C0D24A}"/>
            </ac:picMkLst>
          </pc:picChg>
        </pc:sldLayoutChg>
        <pc:sldLayoutChg chg="addSp modSp mod">
          <pc:chgData name="Sean O Fithcheallaigh" userId="47659c31-a575-4792-8be3-61268c4ee0d6" providerId="ADAL" clId="{A00DBCA1-E1BD-4C02-BB36-528815D88A8B}" dt="2024-04-20T17:50:35.161" v="563" actId="1076"/>
          <pc:sldLayoutMkLst>
            <pc:docMk/>
            <pc:sldMasterMk cId="2989193502" sldId="2147483884"/>
            <pc:sldLayoutMk cId="2634379243" sldId="2147483886"/>
          </pc:sldLayoutMkLst>
          <pc:picChg chg="add mod">
            <ac:chgData name="Sean O Fithcheallaigh" userId="47659c31-a575-4792-8be3-61268c4ee0d6" providerId="ADAL" clId="{A00DBCA1-E1BD-4C02-BB36-528815D88A8B}" dt="2024-04-20T17:50:35.161" v="563" actId="1076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2.016" v="564"/>
          <pc:sldLayoutMkLst>
            <pc:docMk/>
            <pc:sldMasterMk cId="2989193502" sldId="2147483884"/>
            <pc:sldLayoutMk cId="2601701279" sldId="2147483887"/>
          </pc:sldLayoutMkLst>
          <pc:picChg chg="add mod">
            <ac:chgData name="Sean O Fithcheallaigh" userId="47659c31-a575-4792-8be3-61268c4ee0d6" providerId="ADAL" clId="{A00DBCA1-E1BD-4C02-BB36-528815D88A8B}" dt="2024-04-20T17:50:52.016" v="564"/>
            <ac:picMkLst>
              <pc:docMk/>
              <pc:sldMasterMk cId="2989193502" sldId="2147483884"/>
              <pc:sldLayoutMk cId="2601701279" sldId="2147483887"/>
              <ac:picMk id="10" creationId="{2F62F564-480A-E644-6F30-2F3791692DBE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5.794" v="565"/>
          <pc:sldLayoutMkLst>
            <pc:docMk/>
            <pc:sldMasterMk cId="2989193502" sldId="2147483884"/>
            <pc:sldLayoutMk cId="2006694186" sldId="2147483888"/>
          </pc:sldLayoutMkLst>
          <pc:picChg chg="add mod">
            <ac:chgData name="Sean O Fithcheallaigh" userId="47659c31-a575-4792-8be3-61268c4ee0d6" providerId="ADAL" clId="{A00DBCA1-E1BD-4C02-BB36-528815D88A8B}" dt="2024-04-20T17:50:55.794" v="565"/>
            <ac:picMkLst>
              <pc:docMk/>
              <pc:sldMasterMk cId="2989193502" sldId="2147483884"/>
              <pc:sldLayoutMk cId="2006694186" sldId="2147483888"/>
              <ac:picMk id="2" creationId="{83E7C4D9-98D3-A200-A2B0-7D09F0B74A6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0:57.611" v="566"/>
          <pc:sldLayoutMkLst>
            <pc:docMk/>
            <pc:sldMasterMk cId="2989193502" sldId="2147483884"/>
            <pc:sldLayoutMk cId="2349671932" sldId="2147483889"/>
          </pc:sldLayoutMkLst>
          <pc:picChg chg="add mod">
            <ac:chgData name="Sean O Fithcheallaigh" userId="47659c31-a575-4792-8be3-61268c4ee0d6" providerId="ADAL" clId="{A00DBCA1-E1BD-4C02-BB36-528815D88A8B}" dt="2024-04-20T17:50:57.611" v="566"/>
            <ac:picMkLst>
              <pc:docMk/>
              <pc:sldMasterMk cId="2989193502" sldId="2147483884"/>
              <pc:sldLayoutMk cId="2349671932" sldId="2147483889"/>
              <ac:picMk id="2" creationId="{FFE7BEA8-CE00-9D9E-BB40-9B82797715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0.537" v="567"/>
          <pc:sldLayoutMkLst>
            <pc:docMk/>
            <pc:sldMasterMk cId="2989193502" sldId="2147483884"/>
            <pc:sldLayoutMk cId="2885172000" sldId="2147483890"/>
          </pc:sldLayoutMkLst>
          <pc:picChg chg="add mod">
            <ac:chgData name="Sean O Fithcheallaigh" userId="47659c31-a575-4792-8be3-61268c4ee0d6" providerId="ADAL" clId="{A00DBCA1-E1BD-4C02-BB36-528815D88A8B}" dt="2024-04-20T17:51:00.537" v="567"/>
            <ac:picMkLst>
              <pc:docMk/>
              <pc:sldMasterMk cId="2989193502" sldId="2147483884"/>
              <pc:sldLayoutMk cId="2885172000" sldId="2147483890"/>
              <ac:picMk id="6" creationId="{0A549EBF-664F-80F7-FA39-9B4BDC58F972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2.221" v="568"/>
          <pc:sldLayoutMkLst>
            <pc:docMk/>
            <pc:sldMasterMk cId="2989193502" sldId="2147483884"/>
            <pc:sldLayoutMk cId="873411810" sldId="2147483891"/>
          </pc:sldLayoutMkLst>
          <pc:picChg chg="add mod">
            <ac:chgData name="Sean O Fithcheallaigh" userId="47659c31-a575-4792-8be3-61268c4ee0d6" providerId="ADAL" clId="{A00DBCA1-E1BD-4C02-BB36-528815D88A8B}" dt="2024-04-20T17:51:02.221" v="568"/>
            <ac:picMkLst>
              <pc:docMk/>
              <pc:sldMasterMk cId="2989193502" sldId="2147483884"/>
              <pc:sldLayoutMk cId="873411810" sldId="2147483891"/>
              <ac:picMk id="2" creationId="{757219C7-8E04-826A-A5D0-1E7AAF5B882A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4.122" v="569"/>
          <pc:sldLayoutMkLst>
            <pc:docMk/>
            <pc:sldMasterMk cId="2989193502" sldId="2147483884"/>
            <pc:sldLayoutMk cId="1387623995" sldId="2147483892"/>
          </pc:sldLayoutMkLst>
          <pc:picChg chg="add mod">
            <ac:chgData name="Sean O Fithcheallaigh" userId="47659c31-a575-4792-8be3-61268c4ee0d6" providerId="ADAL" clId="{A00DBCA1-E1BD-4C02-BB36-528815D88A8B}" dt="2024-04-20T17:51:04.122" v="569"/>
            <ac:picMkLst>
              <pc:docMk/>
              <pc:sldMasterMk cId="2989193502" sldId="2147483884"/>
              <pc:sldLayoutMk cId="1387623995" sldId="2147483892"/>
              <ac:picMk id="10" creationId="{2F6A0E8A-F5FA-68A7-F98C-C02AB71DB359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7.035" v="570"/>
          <pc:sldLayoutMkLst>
            <pc:docMk/>
            <pc:sldMasterMk cId="2989193502" sldId="2147483884"/>
            <pc:sldLayoutMk cId="4025620083" sldId="2147483893"/>
          </pc:sldLayoutMkLst>
          <pc:picChg chg="add mod">
            <ac:chgData name="Sean O Fithcheallaigh" userId="47659c31-a575-4792-8be3-61268c4ee0d6" providerId="ADAL" clId="{A00DBCA1-E1BD-4C02-BB36-528815D88A8B}" dt="2024-04-20T17:51:07.035" v="570"/>
            <ac:picMkLst>
              <pc:docMk/>
              <pc:sldMasterMk cId="2989193502" sldId="2147483884"/>
              <pc:sldLayoutMk cId="4025620083" sldId="2147483893"/>
              <ac:picMk id="10" creationId="{3010C03A-5066-9B4A-F34B-39A8DC41135F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09.257" v="571"/>
          <pc:sldLayoutMkLst>
            <pc:docMk/>
            <pc:sldMasterMk cId="2989193502" sldId="2147483884"/>
            <pc:sldLayoutMk cId="508955739" sldId="2147483894"/>
          </pc:sldLayoutMkLst>
          <pc:picChg chg="add mod">
            <ac:chgData name="Sean O Fithcheallaigh" userId="47659c31-a575-4792-8be3-61268c4ee0d6" providerId="ADAL" clId="{A00DBCA1-E1BD-4C02-BB36-528815D88A8B}" dt="2024-04-20T17:51:09.257" v="571"/>
            <ac:picMkLst>
              <pc:docMk/>
              <pc:sldMasterMk cId="2989193502" sldId="2147483884"/>
              <pc:sldLayoutMk cId="508955739" sldId="2147483894"/>
              <ac:picMk id="7" creationId="{B3060A5B-86EB-D7FF-749F-295ADD65775C}"/>
            </ac:picMkLst>
          </pc:picChg>
        </pc:sldLayoutChg>
        <pc:sldLayoutChg chg="addSp modSp">
          <pc:chgData name="Sean O Fithcheallaigh" userId="47659c31-a575-4792-8be3-61268c4ee0d6" providerId="ADAL" clId="{A00DBCA1-E1BD-4C02-BB36-528815D88A8B}" dt="2024-04-20T17:51:11.332" v="572"/>
          <pc:sldLayoutMkLst>
            <pc:docMk/>
            <pc:sldMasterMk cId="2989193502" sldId="2147483884"/>
            <pc:sldLayoutMk cId="4079772589" sldId="2147483895"/>
          </pc:sldLayoutMkLst>
          <pc:picChg chg="add mod">
            <ac:chgData name="Sean O Fithcheallaigh" userId="47659c31-a575-4792-8be3-61268c4ee0d6" providerId="ADAL" clId="{A00DBCA1-E1BD-4C02-BB36-528815D88A8B}" dt="2024-04-20T17:51:11.332" v="572"/>
            <ac:picMkLst>
              <pc:docMk/>
              <pc:sldMasterMk cId="2989193502" sldId="2147483884"/>
              <pc:sldLayoutMk cId="4079772589" sldId="2147483895"/>
              <ac:picMk id="9" creationId="{4F97A35D-3A09-6E19-5512-2C9126DB9691}"/>
            </ac:picMkLst>
          </pc:picChg>
        </pc:sldLayoutChg>
      </pc:sldMasterChg>
    </pc:docChg>
  </pc:docChgLst>
  <pc:docChgLst>
    <pc:chgData name="Sean O Fithcheallaigh" userId="47659c31-a575-4792-8be3-61268c4ee0d6" providerId="ADAL" clId="{E12EC61F-8702-47AE-A70E-9E0D5B45EE53}"/>
    <pc:docChg chg="undo custSel addSld delSld modSld addMainMaster delMainMaster modMainMaster">
      <pc:chgData name="Sean O Fithcheallaigh" userId="47659c31-a575-4792-8be3-61268c4ee0d6" providerId="ADAL" clId="{E12EC61F-8702-47AE-A70E-9E0D5B45EE53}" dt="2024-04-26T09:36:26.536" v="496" actId="207"/>
      <pc:docMkLst>
        <pc:docMk/>
      </pc:docMkLst>
      <pc:sldChg chg="addSp delSp modSp del mod modClrScheme delDesignElem chgLayout">
        <pc:chgData name="Sean O Fithcheallaigh" userId="47659c31-a575-4792-8be3-61268c4ee0d6" providerId="ADAL" clId="{E12EC61F-8702-47AE-A70E-9E0D5B45EE53}" dt="2024-04-26T08:28:39.431" v="35" actId="47"/>
        <pc:sldMkLst>
          <pc:docMk/>
          <pc:sldMk cId="905190482" sldId="256"/>
        </pc:sldMkLst>
        <pc:spChg chg="mod ord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3" creationId="{4030725F-96B1-4047-B74B-7CC19DB1CB42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7" creationId="{D03ABE8C-6A7E-4C35-B74C-CE45DA0B504B}"/>
          </ac:spMkLst>
        </pc:spChg>
        <pc:spChg chg="add del">
          <ac:chgData name="Sean O Fithcheallaigh" userId="47659c31-a575-4792-8be3-61268c4ee0d6" providerId="ADAL" clId="{E12EC61F-8702-47AE-A70E-9E0D5B45EE53}" dt="2024-04-26T08:22:48.367" v="13" actId="700"/>
          <ac:spMkLst>
            <pc:docMk/>
            <pc:sldMk cId="905190482" sldId="256"/>
            <ac:spMk id="19" creationId="{431B6D19-39C5-45BF-8B25-29192C5D1395}"/>
          </ac:spMkLst>
        </pc:spChg>
        <pc:picChg chg="del">
          <ac:chgData name="Sean O Fithcheallaigh" userId="47659c31-a575-4792-8be3-61268c4ee0d6" providerId="ADAL" clId="{E12EC61F-8702-47AE-A70E-9E0D5B45EE53}" dt="2024-04-26T08:20:15.490" v="4" actId="478"/>
          <ac:picMkLst>
            <pc:docMk/>
            <pc:sldMk cId="905190482" sldId="256"/>
            <ac:picMk id="5" creationId="{F4EA3E02-E8EC-3163-3EB7-6624B3DC7932}"/>
          </ac:picMkLst>
        </pc:picChg>
        <pc:cxnChg chg="add del">
          <ac:chgData name="Sean O Fithcheallaigh" userId="47659c31-a575-4792-8be3-61268c4ee0d6" providerId="ADAL" clId="{E12EC61F-8702-47AE-A70E-9E0D5B45EE53}" dt="2024-04-26T08:22:48.367" v="13" actId="700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">
        <pc:chgData name="Sean O Fithcheallaigh" userId="47659c31-a575-4792-8be3-61268c4ee0d6" providerId="ADAL" clId="{E12EC61F-8702-47AE-A70E-9E0D5B45EE53}" dt="2024-04-26T09:36:26.536" v="496" actId="207"/>
        <pc:sldMkLst>
          <pc:docMk/>
          <pc:sldMk cId="4284502419" sldId="265"/>
        </pc:sldMkLst>
        <pc:spChg chg="mod">
          <ac:chgData name="Sean O Fithcheallaigh" userId="47659c31-a575-4792-8be3-61268c4ee0d6" providerId="ADAL" clId="{E12EC61F-8702-47AE-A70E-9E0D5B45EE53}" dt="2024-04-26T08:45:35.978" v="45" actId="20577"/>
          <ac:spMkLst>
            <pc:docMk/>
            <pc:sldMk cId="4284502419" sldId="265"/>
            <ac:spMk id="2" creationId="{2A405D5C-7D9D-9E86-48C1-BD4C56464E8E}"/>
          </ac:spMkLst>
        </pc:spChg>
        <pc:spChg chg="del">
          <ac:chgData name="Sean O Fithcheallaigh" userId="47659c31-a575-4792-8be3-61268c4ee0d6" providerId="ADAL" clId="{E12EC61F-8702-47AE-A70E-9E0D5B45EE53}" dt="2024-04-26T09:16:06.165" v="322" actId="478"/>
          <ac:spMkLst>
            <pc:docMk/>
            <pc:sldMk cId="4284502419" sldId="265"/>
            <ac:spMk id="5" creationId="{8B74359D-39CC-589B-1643-20904CA4E64C}"/>
          </ac:spMkLst>
        </pc:spChg>
        <pc:spChg chg="mod">
          <ac:chgData name="Sean O Fithcheallaigh" userId="47659c31-a575-4792-8be3-61268c4ee0d6" providerId="ADAL" clId="{E12EC61F-8702-47AE-A70E-9E0D5B45EE53}" dt="2024-04-26T09:22:58.508" v="473" actId="20577"/>
          <ac:spMkLst>
            <pc:docMk/>
            <pc:sldMk cId="4284502419" sldId="265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E12EC61F-8702-47AE-A70E-9E0D5B45EE53}" dt="2024-04-26T09:32:23.393" v="478" actId="22"/>
          <ac:spMkLst>
            <pc:docMk/>
            <pc:sldMk cId="4284502419" sldId="265"/>
            <ac:spMk id="8" creationId="{89AC948B-7F1E-EF27-A76D-CE6336A323D4}"/>
          </ac:spMkLst>
        </pc:spChg>
        <pc:spChg chg="add mod">
          <ac:chgData name="Sean O Fithcheallaigh" userId="47659c31-a575-4792-8be3-61268c4ee0d6" providerId="ADAL" clId="{E12EC61F-8702-47AE-A70E-9E0D5B45EE53}" dt="2024-04-26T09:36:26.536" v="496" actId="207"/>
          <ac:spMkLst>
            <pc:docMk/>
            <pc:sldMk cId="4284502419" sldId="265"/>
            <ac:spMk id="17" creationId="{C31A4E13-5F28-94ED-4FD6-DC5893FB7BD9}"/>
          </ac:spMkLst>
        </pc:spChg>
        <pc:picChg chg="mod">
          <ac:chgData name="Sean O Fithcheallaigh" userId="47659c31-a575-4792-8be3-61268c4ee0d6" providerId="ADAL" clId="{E12EC61F-8702-47AE-A70E-9E0D5B45EE53}" dt="2024-04-26T09:23:09.504" v="475" actId="1076"/>
          <ac:picMkLst>
            <pc:docMk/>
            <pc:sldMk cId="4284502419" sldId="265"/>
            <ac:picMk id="9" creationId="{0F76970F-815E-3AB8-F51F-F5B457452DB9}"/>
          </ac:picMkLst>
        </pc:picChg>
        <pc:picChg chg="del">
          <ac:chgData name="Sean O Fithcheallaigh" userId="47659c31-a575-4792-8be3-61268c4ee0d6" providerId="ADAL" clId="{E12EC61F-8702-47AE-A70E-9E0D5B45EE53}" dt="2024-04-26T09:16:08.935" v="323" actId="478"/>
          <ac:picMkLst>
            <pc:docMk/>
            <pc:sldMk cId="4284502419" sldId="265"/>
            <ac:picMk id="11" creationId="{650141E5-3AC2-59E3-194F-77E4352C8591}"/>
          </ac:picMkLst>
        </pc:picChg>
        <pc:picChg chg="add mod">
          <ac:chgData name="Sean O Fithcheallaigh" userId="47659c31-a575-4792-8be3-61268c4ee0d6" providerId="ADAL" clId="{E12EC61F-8702-47AE-A70E-9E0D5B45EE53}" dt="2024-04-26T09:24:55.644" v="477" actId="1076"/>
          <ac:picMkLst>
            <pc:docMk/>
            <pc:sldMk cId="4284502419" sldId="265"/>
            <ac:picMk id="12" creationId="{C0BCE2C8-81EE-353A-E63E-6D59FE09006A}"/>
          </ac:picMkLst>
        </pc:picChg>
        <pc:picChg chg="add mod ord">
          <ac:chgData name="Sean O Fithcheallaigh" userId="47659c31-a575-4792-8be3-61268c4ee0d6" providerId="ADAL" clId="{E12EC61F-8702-47AE-A70E-9E0D5B45EE53}" dt="2024-04-26T09:35:55.120" v="493" actId="1076"/>
          <ac:picMkLst>
            <pc:docMk/>
            <pc:sldMk cId="4284502419" sldId="265"/>
            <ac:picMk id="14" creationId="{0D671002-A1C1-5991-19D7-14273487CF59}"/>
          </ac:picMkLst>
        </pc:picChg>
        <pc:picChg chg="add mod ord">
          <ac:chgData name="Sean O Fithcheallaigh" userId="47659c31-a575-4792-8be3-61268c4ee0d6" providerId="ADAL" clId="{E12EC61F-8702-47AE-A70E-9E0D5B45EE53}" dt="2024-04-26T09:35:52.295" v="492" actId="1076"/>
          <ac:picMkLst>
            <pc:docMk/>
            <pc:sldMk cId="4284502419" sldId="265"/>
            <ac:picMk id="16" creationId="{9DF56113-8FB4-E099-8726-3F16F626D2FE}"/>
          </ac:picMkLst>
        </pc:picChg>
      </pc:sldChg>
      <pc:sldChg chg="addSp delSp modSp new del mod modClrScheme chgLayout">
        <pc:chgData name="Sean O Fithcheallaigh" userId="47659c31-a575-4792-8be3-61268c4ee0d6" providerId="ADAL" clId="{E12EC61F-8702-47AE-A70E-9E0D5B45EE53}" dt="2024-04-26T08:28:06.426" v="23" actId="47"/>
        <pc:sldMkLst>
          <pc:docMk/>
          <pc:sldMk cId="477496990" sldId="269"/>
        </pc:sldMkLst>
        <pc:spChg chg="del mod ord">
          <ac:chgData name="Sean O Fithcheallaigh" userId="47659c31-a575-4792-8be3-61268c4ee0d6" providerId="ADAL" clId="{E12EC61F-8702-47AE-A70E-9E0D5B45EE53}" dt="2024-04-26T08:22:05.026" v="10" actId="700"/>
          <ac:spMkLst>
            <pc:docMk/>
            <pc:sldMk cId="477496990" sldId="269"/>
            <ac:spMk id="2" creationId="{812AD781-7276-0FE8-738C-D54A55CAC01C}"/>
          </ac:spMkLst>
        </pc:spChg>
        <pc:spChg chg="del mod ord">
          <ac:chgData name="Sean O Fithcheallaigh" userId="47659c31-a575-4792-8be3-61268c4ee0d6" providerId="ADAL" clId="{E12EC61F-8702-47AE-A70E-9E0D5B45EE53}" dt="2024-04-26T08:22:05.026" v="10" actId="700"/>
          <ac:spMkLst>
            <pc:docMk/>
            <pc:sldMk cId="477496990" sldId="269"/>
            <ac:spMk id="3" creationId="{1C5E9E0D-9ADB-CB17-A245-6962A834A140}"/>
          </ac:spMkLst>
        </pc:spChg>
        <pc:spChg chg="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4" creationId="{F93734DE-7DAE-DE3D-1081-B23C0D13F93A}"/>
          </ac:spMkLst>
        </pc:spChg>
        <pc:spChg chg="add del 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5" creationId="{F169784A-0201-DB4C-82E9-31DF3781BA80}"/>
          </ac:spMkLst>
        </pc:spChg>
        <pc:spChg chg="add del mod ord">
          <ac:chgData name="Sean O Fithcheallaigh" userId="47659c31-a575-4792-8be3-61268c4ee0d6" providerId="ADAL" clId="{E12EC61F-8702-47AE-A70E-9E0D5B45EE53}" dt="2024-04-26T08:22:21.152" v="11" actId="700"/>
          <ac:spMkLst>
            <pc:docMk/>
            <pc:sldMk cId="477496990" sldId="269"/>
            <ac:spMk id="6" creationId="{58362265-6FF1-AB01-9B97-29F9BCCFED4A}"/>
          </ac:spMkLst>
        </pc:spChg>
      </pc:sldChg>
      <pc:sldChg chg="addSp delSp modSp new mod modClrScheme chgLayout">
        <pc:chgData name="Sean O Fithcheallaigh" userId="47659c31-a575-4792-8be3-61268c4ee0d6" providerId="ADAL" clId="{E12EC61F-8702-47AE-A70E-9E0D5B45EE53}" dt="2024-04-26T08:28:34.693" v="34" actId="20577"/>
        <pc:sldMkLst>
          <pc:docMk/>
          <pc:sldMk cId="639691490" sldId="269"/>
        </pc:sldMkLst>
        <pc:spChg chg="del 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2" creationId="{BC765D26-45A3-D724-D957-43FEF352C584}"/>
          </ac:spMkLst>
        </pc:spChg>
        <pc:spChg chg="del 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3" creationId="{42F2FAAB-494B-E576-B15C-501C64957432}"/>
          </ac:spMkLst>
        </pc:spChg>
        <pc:spChg chg="mod ord">
          <ac:chgData name="Sean O Fithcheallaigh" userId="47659c31-a575-4792-8be3-61268c4ee0d6" providerId="ADAL" clId="{E12EC61F-8702-47AE-A70E-9E0D5B45EE53}" dt="2024-04-26T08:28:13.540" v="25" actId="700"/>
          <ac:spMkLst>
            <pc:docMk/>
            <pc:sldMk cId="639691490" sldId="269"/>
            <ac:spMk id="4" creationId="{6E59C339-3FE2-29B0-F8A2-A5B7F1FC960A}"/>
          </ac:spMkLst>
        </pc:spChg>
        <pc:spChg chg="add del mod ord">
          <ac:chgData name="Sean O Fithcheallaigh" userId="47659c31-a575-4792-8be3-61268c4ee0d6" providerId="ADAL" clId="{E12EC61F-8702-47AE-A70E-9E0D5B45EE53}" dt="2024-04-26T08:28:18.138" v="26" actId="478"/>
          <ac:spMkLst>
            <pc:docMk/>
            <pc:sldMk cId="639691490" sldId="269"/>
            <ac:spMk id="5" creationId="{C7D7850C-1473-11DB-C605-A0AA67915796}"/>
          </ac:spMkLst>
        </pc:spChg>
        <pc:spChg chg="add mod ord">
          <ac:chgData name="Sean O Fithcheallaigh" userId="47659c31-a575-4792-8be3-61268c4ee0d6" providerId="ADAL" clId="{E12EC61F-8702-47AE-A70E-9E0D5B45EE53}" dt="2024-04-26T08:28:34.693" v="34" actId="20577"/>
          <ac:spMkLst>
            <pc:docMk/>
            <pc:sldMk cId="639691490" sldId="269"/>
            <ac:spMk id="6" creationId="{E10E0BEF-6AD1-2208-B3F7-124302A95B16}"/>
          </ac:spMkLst>
        </pc:spChg>
      </pc:sldChg>
      <pc:sldChg chg="new del">
        <pc:chgData name="Sean O Fithcheallaigh" userId="47659c31-a575-4792-8be3-61268c4ee0d6" providerId="ADAL" clId="{E12EC61F-8702-47AE-A70E-9E0D5B45EE53}" dt="2024-04-26T08:21:23.824" v="8" actId="47"/>
        <pc:sldMkLst>
          <pc:docMk/>
          <pc:sldMk cId="896030644" sldId="269"/>
        </pc:sldMkLst>
      </pc:sldChg>
      <pc:sldChg chg="add del">
        <pc:chgData name="Sean O Fithcheallaigh" userId="47659c31-a575-4792-8be3-61268c4ee0d6" providerId="ADAL" clId="{E12EC61F-8702-47AE-A70E-9E0D5B45EE53}" dt="2024-04-26T08:21:18.072" v="7" actId="47"/>
        <pc:sldMkLst>
          <pc:docMk/>
          <pc:sldMk cId="2304636437" sldId="270"/>
        </pc:sldMkLst>
      </pc:sldChg>
      <pc:sldChg chg="addSp delSp modSp add mod">
        <pc:chgData name="Sean O Fithcheallaigh" userId="47659c31-a575-4792-8be3-61268c4ee0d6" providerId="ADAL" clId="{E12EC61F-8702-47AE-A70E-9E0D5B45EE53}" dt="2024-04-26T09:10:16.418" v="321" actId="14100"/>
        <pc:sldMkLst>
          <pc:docMk/>
          <pc:sldMk cId="3861696641" sldId="270"/>
        </pc:sldMkLst>
        <pc:spChg chg="mod">
          <ac:chgData name="Sean O Fithcheallaigh" userId="47659c31-a575-4792-8be3-61268c4ee0d6" providerId="ADAL" clId="{E12EC61F-8702-47AE-A70E-9E0D5B45EE53}" dt="2024-04-26T08:45:55.868" v="68" actId="20577"/>
          <ac:spMkLst>
            <pc:docMk/>
            <pc:sldMk cId="3861696641" sldId="270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E12EC61F-8702-47AE-A70E-9E0D5B45EE53}" dt="2024-04-26T09:06:26.098" v="231" actId="27636"/>
          <ac:spMkLst>
            <pc:docMk/>
            <pc:sldMk cId="3861696641" sldId="270"/>
            <ac:spMk id="3" creationId="{EE175A63-36B0-CECB-0B07-44D6AAC9086E}"/>
          </ac:spMkLst>
        </pc:spChg>
        <pc:spChg chg="add del mod">
          <ac:chgData name="Sean O Fithcheallaigh" userId="47659c31-a575-4792-8be3-61268c4ee0d6" providerId="ADAL" clId="{E12EC61F-8702-47AE-A70E-9E0D5B45EE53}" dt="2024-04-26T09:10:16.418" v="321" actId="14100"/>
          <ac:spMkLst>
            <pc:docMk/>
            <pc:sldMk cId="3861696641" sldId="270"/>
            <ac:spMk id="5" creationId="{8B74359D-39CC-589B-1643-20904CA4E64C}"/>
          </ac:spMkLst>
        </pc:spChg>
        <pc:spChg chg="del">
          <ac:chgData name="Sean O Fithcheallaigh" userId="47659c31-a575-4792-8be3-61268c4ee0d6" providerId="ADAL" clId="{E12EC61F-8702-47AE-A70E-9E0D5B45EE53}" dt="2024-04-26T08:45:43.790" v="47" actId="478"/>
          <ac:spMkLst>
            <pc:docMk/>
            <pc:sldMk cId="3861696641" sldId="270"/>
            <ac:spMk id="6" creationId="{D8917F05-ED17-A033-DF53-9F7D8E84B7A6}"/>
          </ac:spMkLst>
        </pc:spChg>
        <pc:spChg chg="add del mod">
          <ac:chgData name="Sean O Fithcheallaigh" userId="47659c31-a575-4792-8be3-61268c4ee0d6" providerId="ADAL" clId="{E12EC61F-8702-47AE-A70E-9E0D5B45EE53}" dt="2024-04-26T08:46:58.694" v="75" actId="21"/>
          <ac:spMkLst>
            <pc:docMk/>
            <pc:sldMk cId="3861696641" sldId="270"/>
            <ac:spMk id="8" creationId="{FD6DA37E-3E12-98AD-9BE3-58CEF53734F8}"/>
          </ac:spMkLst>
        </pc:spChg>
        <pc:picChg chg="del">
          <ac:chgData name="Sean O Fithcheallaigh" userId="47659c31-a575-4792-8be3-61268c4ee0d6" providerId="ADAL" clId="{E12EC61F-8702-47AE-A70E-9E0D5B45EE53}" dt="2024-04-26T08:45:58.098" v="69" actId="478"/>
          <ac:picMkLst>
            <pc:docMk/>
            <pc:sldMk cId="3861696641" sldId="270"/>
            <ac:picMk id="9" creationId="{0F76970F-815E-3AB8-F51F-F5B457452DB9}"/>
          </ac:picMkLst>
        </pc:picChg>
        <pc:picChg chg="mod ord modCrop">
          <ac:chgData name="Sean O Fithcheallaigh" userId="47659c31-a575-4792-8be3-61268c4ee0d6" providerId="ADAL" clId="{E12EC61F-8702-47AE-A70E-9E0D5B45EE53}" dt="2024-04-26T09:10:12.522" v="320" actId="1076"/>
          <ac:picMkLst>
            <pc:docMk/>
            <pc:sldMk cId="3861696641" sldId="270"/>
            <ac:picMk id="11" creationId="{650141E5-3AC2-59E3-194F-77E4352C8591}"/>
          </ac:picMkLst>
        </pc:picChg>
        <pc:picChg chg="add del mod">
          <ac:chgData name="Sean O Fithcheallaigh" userId="47659c31-a575-4792-8be3-61268c4ee0d6" providerId="ADAL" clId="{E12EC61F-8702-47AE-A70E-9E0D5B45EE53}" dt="2024-04-26T08:59:52.093" v="138" actId="478"/>
          <ac:picMkLst>
            <pc:docMk/>
            <pc:sldMk cId="3861696641" sldId="270"/>
            <ac:picMk id="1026" creationId="{32A45F5F-655C-BE8F-19F1-C36A1EA407F2}"/>
          </ac:picMkLst>
        </pc:picChg>
        <pc:picChg chg="add mod">
          <ac:chgData name="Sean O Fithcheallaigh" userId="47659c31-a575-4792-8be3-61268c4ee0d6" providerId="ADAL" clId="{E12EC61F-8702-47AE-A70E-9E0D5B45EE53}" dt="2024-04-26T09:10:09.697" v="319" actId="1076"/>
          <ac:picMkLst>
            <pc:docMk/>
            <pc:sldMk cId="3861696641" sldId="270"/>
            <ac:picMk id="1028" creationId="{A9C0A66A-8BE1-EE46-8042-3F00D8E84CC1}"/>
          </ac:picMkLst>
        </pc:picChg>
      </pc:sldChg>
      <pc:sldMasterChg chg="addSldLayout modSldLayout sldLayoutOrd">
        <pc:chgData name="Sean O Fithcheallaigh" userId="47659c31-a575-4792-8be3-61268c4ee0d6" providerId="ADAL" clId="{E12EC61F-8702-47AE-A70E-9E0D5B45EE53}" dt="2024-04-26T08:27:54.995" v="22" actId="6014"/>
        <pc:sldMasterMkLst>
          <pc:docMk/>
          <pc:sldMasterMk cId="2989193502" sldId="2147483884"/>
        </pc:sldMasterMkLst>
        <pc:sldLayoutChg chg="addSp delSp modSp mod">
          <pc:chgData name="Sean O Fithcheallaigh" userId="47659c31-a575-4792-8be3-61268c4ee0d6" providerId="ADAL" clId="{E12EC61F-8702-47AE-A70E-9E0D5B45EE53}" dt="2024-04-26T08:19:34.287" v="3"/>
          <pc:sldLayoutMkLst>
            <pc:docMk/>
            <pc:sldMasterMk cId="2989193502" sldId="2147483884"/>
            <pc:sldLayoutMk cId="2634379243" sldId="2147483886"/>
          </pc:sldLayoutMkLst>
          <pc:picChg chg="del">
            <ac:chgData name="Sean O Fithcheallaigh" userId="47659c31-a575-4792-8be3-61268c4ee0d6" providerId="ADAL" clId="{E12EC61F-8702-47AE-A70E-9E0D5B45EE53}" dt="2024-04-26T08:19:21.514" v="1" actId="478"/>
            <ac:picMkLst>
              <pc:docMk/>
              <pc:sldMasterMk cId="2989193502" sldId="2147483884"/>
              <pc:sldLayoutMk cId="2634379243" sldId="2147483886"/>
              <ac:picMk id="4" creationId="{7D1D1F21-097D-0ABE-5EBC-3E333469FFE7}"/>
            </ac:picMkLst>
          </pc:picChg>
          <pc:picChg chg="add del mod">
            <ac:chgData name="Sean O Fithcheallaigh" userId="47659c31-a575-4792-8be3-61268c4ee0d6" providerId="ADAL" clId="{E12EC61F-8702-47AE-A70E-9E0D5B45EE53}" dt="2024-04-26T08:19:27.827" v="2" actId="478"/>
            <ac:picMkLst>
              <pc:docMk/>
              <pc:sldMasterMk cId="2989193502" sldId="2147483884"/>
              <pc:sldLayoutMk cId="2634379243" sldId="2147483886"/>
              <ac:picMk id="5" creationId="{8DBDB03F-68F1-50DC-AD14-490BC3D3C250}"/>
            </ac:picMkLst>
          </pc:picChg>
          <pc:picChg chg="add mod">
            <ac:chgData name="Sean O Fithcheallaigh" userId="47659c31-a575-4792-8be3-61268c4ee0d6" providerId="ADAL" clId="{E12EC61F-8702-47AE-A70E-9E0D5B45EE53}" dt="2024-04-26T08:19:34.287" v="3"/>
            <ac:picMkLst>
              <pc:docMk/>
              <pc:sldMasterMk cId="2989193502" sldId="2147483884"/>
              <pc:sldLayoutMk cId="2634379243" sldId="2147483886"/>
              <ac:picMk id="6" creationId="{FED75426-B03B-17A4-3DE3-5B73748DC948}"/>
            </ac:picMkLst>
          </pc:picChg>
        </pc:sldLayoutChg>
        <pc:sldLayoutChg chg="addSp modSp new mod ord">
          <pc:chgData name="Sean O Fithcheallaigh" userId="47659c31-a575-4792-8be3-61268c4ee0d6" providerId="ADAL" clId="{E12EC61F-8702-47AE-A70E-9E0D5B45EE53}" dt="2024-04-26T08:27:54.995" v="22" actId="6014"/>
          <pc:sldLayoutMkLst>
            <pc:docMk/>
            <pc:sldMasterMk cId="2989193502" sldId="2147483884"/>
            <pc:sldLayoutMk cId="1555484018" sldId="2147483896"/>
          </pc:sldLayoutMkLst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6" creationId="{8172880A-0B40-88E4-7F0A-629DAC9816A3}"/>
            </ac:spMkLst>
          </pc:spChg>
          <pc:spChg chg="add mod">
            <ac:chgData name="Sean O Fithcheallaigh" userId="47659c31-a575-4792-8be3-61268c4ee0d6" providerId="ADAL" clId="{E12EC61F-8702-47AE-A70E-9E0D5B45EE53}" dt="2024-04-26T08:27:29.207" v="21" actId="255"/>
            <ac:spMkLst>
              <pc:docMk/>
              <pc:sldMasterMk cId="2989193502" sldId="2147483884"/>
              <pc:sldLayoutMk cId="1555484018" sldId="2147483896"/>
              <ac:spMk id="7" creationId="{DAA708E1-81BE-ADAF-C8EE-778858C350FB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8" creationId="{DDFC56D6-1526-154E-2531-5F9972615411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11" creationId="{EEEDFE0A-F457-B1B3-5F20-E307EE20479E}"/>
            </ac:spMkLst>
          </pc:spChg>
          <pc:spChg chg="add mod">
            <ac:chgData name="Sean O Fithcheallaigh" userId="47659c31-a575-4792-8be3-61268c4ee0d6" providerId="ADAL" clId="{E12EC61F-8702-47AE-A70E-9E0D5B45EE53}" dt="2024-04-26T08:26:49.951" v="17"/>
            <ac:spMkLst>
              <pc:docMk/>
              <pc:sldMasterMk cId="2989193502" sldId="2147483884"/>
              <pc:sldLayoutMk cId="1555484018" sldId="2147483896"/>
              <ac:spMk id="12" creationId="{0CC62EA8-F540-EDE2-DE0B-B3D2899F7EA6}"/>
            </ac:spMkLst>
          </pc:spChg>
          <pc:picChg chg="add mod">
            <ac:chgData name="Sean O Fithcheallaigh" userId="47659c31-a575-4792-8be3-61268c4ee0d6" providerId="ADAL" clId="{E12EC61F-8702-47AE-A70E-9E0D5B45EE53}" dt="2024-04-26T08:26:49.951" v="17"/>
            <ac:picMkLst>
              <pc:docMk/>
              <pc:sldMasterMk cId="2989193502" sldId="2147483884"/>
              <pc:sldLayoutMk cId="1555484018" sldId="2147483896"/>
              <ac:picMk id="9" creationId="{D5B4B31A-62D7-79B6-40E4-5910F77A9D8D}"/>
            </ac:picMkLst>
          </pc:picChg>
          <pc:picChg chg="add mod">
            <ac:chgData name="Sean O Fithcheallaigh" userId="47659c31-a575-4792-8be3-61268c4ee0d6" providerId="ADAL" clId="{E12EC61F-8702-47AE-A70E-9E0D5B45EE53}" dt="2024-04-26T08:27:14.902" v="20"/>
            <ac:picMkLst>
              <pc:docMk/>
              <pc:sldMasterMk cId="2989193502" sldId="2147483884"/>
              <pc:sldLayoutMk cId="1555484018" sldId="2147483896"/>
              <ac:picMk id="13" creationId="{4121EDCC-4C4E-FDA2-D87B-37CF68FAC859}"/>
            </ac:picMkLst>
          </pc:picChg>
          <pc:cxnChg chg="add mod">
            <ac:chgData name="Sean O Fithcheallaigh" userId="47659c31-a575-4792-8be3-61268c4ee0d6" providerId="ADAL" clId="{E12EC61F-8702-47AE-A70E-9E0D5B45EE53}" dt="2024-04-26T08:26:49.951" v="17"/>
            <ac:cxnSpMkLst>
              <pc:docMk/>
              <pc:sldMasterMk cId="2989193502" sldId="2147483884"/>
              <pc:sldLayoutMk cId="1555484018" sldId="2147483896"/>
              <ac:cxnSpMk id="10" creationId="{5B3B0A71-0061-0AA3-A0F9-012A5916E259}"/>
            </ac:cxnSpMkLst>
          </pc:cxnChg>
        </pc:sldLayoutChg>
      </pc:sldMasterChg>
      <pc:sldMasterChg chg="new del mod addSldLayout delSldLayout">
        <pc:chgData name="Sean O Fithcheallaigh" userId="47659c31-a575-4792-8be3-61268c4ee0d6" providerId="ADAL" clId="{E12EC61F-8702-47AE-A70E-9E0D5B45EE53}" dt="2024-04-26T08:26:41.120" v="15" actId="6938"/>
        <pc:sldMasterMkLst>
          <pc:docMk/>
          <pc:sldMasterMk cId="3620247988" sldId="2147483896"/>
        </pc:sldMasterMkLst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23408392" sldId="2147483897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6811318" sldId="2147483898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835217732" sldId="2147483899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464421965" sldId="2147483900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972145712" sldId="2147483901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2936847368" sldId="2147483902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534596023" sldId="2147483903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812577687" sldId="2147483904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1134793207" sldId="2147483905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911337143" sldId="2147483906"/>
          </pc:sldLayoutMkLst>
        </pc:sldLayoutChg>
        <pc:sldLayoutChg chg="new del replId">
          <pc:chgData name="Sean O Fithcheallaigh" userId="47659c31-a575-4792-8be3-61268c4ee0d6" providerId="ADAL" clId="{E12EC61F-8702-47AE-A70E-9E0D5B45EE53}" dt="2024-04-26T08:26:41.120" v="15" actId="6938"/>
          <pc:sldLayoutMkLst>
            <pc:docMk/>
            <pc:sldMasterMk cId="3620247988" sldId="2147483896"/>
            <pc:sldLayoutMk cId="3788628616" sldId="2147483907"/>
          </pc:sldLayoutMkLst>
        </pc:sldLayoutChg>
      </pc:sldMasterChg>
    </pc:docChg>
  </pc:docChgLst>
  <pc:docChgLst>
    <pc:chgData name="Sean O Fithcheallaigh" userId="S::o_fithcheallaigh-s@ulster.ac.uk::47659c31-a575-4792-8be3-61268c4ee0d6" providerId="AD" clId="Web-{9455A729-DEA8-0906-87AC-952619AA4AD8}"/>
    <pc:docChg chg="modSld">
      <pc:chgData name="Sean O Fithcheallaigh" userId="S::o_fithcheallaigh-s@ulster.ac.uk::47659c31-a575-4792-8be3-61268c4ee0d6" providerId="AD" clId="Web-{9455A729-DEA8-0906-87AC-952619AA4AD8}" dt="2024-04-26T08:17:38.517" v="5" actId="20577"/>
      <pc:docMkLst>
        <pc:docMk/>
      </pc:docMkLst>
      <pc:sldChg chg="modSp">
        <pc:chgData name="Sean O Fithcheallaigh" userId="S::o_fithcheallaigh-s@ulster.ac.uk::47659c31-a575-4792-8be3-61268c4ee0d6" providerId="AD" clId="Web-{9455A729-DEA8-0906-87AC-952619AA4AD8}" dt="2024-04-26T08:17:38.517" v="5" actId="20577"/>
        <pc:sldMkLst>
          <pc:docMk/>
          <pc:sldMk cId="905190482" sldId="256"/>
        </pc:sldMkLst>
        <pc:spChg chg="mod">
          <ac:chgData name="Sean O Fithcheallaigh" userId="S::o_fithcheallaigh-s@ulster.ac.uk::47659c31-a575-4792-8be3-61268c4ee0d6" providerId="AD" clId="Web-{9455A729-DEA8-0906-87AC-952619AA4AD8}" dt="2024-04-26T08:17:36.095" v="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S::o_fithcheallaigh-s@ulster.ac.uk::47659c31-a575-4792-8be3-61268c4ee0d6" providerId="AD" clId="Web-{9455A729-DEA8-0906-87AC-952619AA4AD8}" dt="2024-04-26T08:17:38.517" v="5" actId="20577"/>
          <ac:spMkLst>
            <pc:docMk/>
            <pc:sldMk cId="905190482" sldId="256"/>
            <ac:spMk id="3" creationId="{678D1CD4-AABC-4B3E-A2CC-37ACEEC74568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606-9B62-2E4F-6424-DC7A7D6B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2CFA1-F9F0-4E89-2CA0-1E2AA51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833C-2112-4A5D-94B8-048B525E1C2A}" type="datetime1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9661-036D-6515-331E-EEE98DF6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8E21-4BE6-3AAD-0094-9F864C4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172880A-0B40-88E4-7F0A-629DAC981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708E1-81BE-ADAF-C8EE-778858C350FB}"/>
              </a:ext>
            </a:extLst>
          </p:cNvPr>
          <p:cNvSpPr txBox="1">
            <a:spLocks/>
          </p:cNvSpPr>
          <p:nvPr userDrawn="1"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PhD Supervisor Meeting</a:t>
            </a:r>
            <a:endParaRPr lang="en-US" sz="8000" dirty="0">
              <a:cs typeface="Calibri Ligh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FC56D6-1526-154E-2531-5F9972615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26/04/24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D5B4B31A-62D7-79B6-40E4-5910F77A9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3B0A71-0061-0AA3-A0F9-012A5916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FE0A-F457-B1B3-5F20-E307EE2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62EA8-F540-EDE2-DE0B-B3D2899F7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21EDCC-4C4E-FDA2-D87B-37CF68FAC8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B5F0-505B-45C0-9DC9-45409AEBFAF7}" type="datetime1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0C03A-5066-9B4A-F34B-39A8DC411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516F-DBD7-48F6-AB03-E62917ED67AF}" type="datetime1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60A5B-86EB-D7FF-749F-295ADD657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E04-6BFB-4FA9-A0DA-B92513A014A4}" type="datetime1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7A35D-3A09-6E19-5512-2C9126DB9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4-A8C7-451F-AA6C-F41CA746E78F}" type="datetime1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C0631F4-3CF6-2996-36C7-A49BF5C0D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59676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75426-B03B-17A4-3DE3-5B73748DC9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3BB0-ABD2-570B-583C-1071A238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D55D-69DC-4D39-A7A9-6A2CB0A4A7C3}" type="datetime1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76A2-E7F3-53D9-FE64-5134EEA0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E445F7-B179-E8DE-D480-8DF5779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FC3449-D20D-A55B-145B-B78CC5FF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38AD-2F15-4BE5-AD80-B895FB89AFCA}" type="datetime1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 dirty="0"/>
              <a:t>Slide  &lt;#&gt; of 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62F564-480A-E644-6F30-2F3791692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38349"/>
            <a:ext cx="4937760" cy="45307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38349"/>
            <a:ext cx="4937760" cy="4530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CD11-AB0F-4C31-B0E2-70479CDD90CA}" type="datetime1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7C4D9-98D3-A200-A2B0-7D09F0B74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4E80-1C91-49FB-8C33-C44EBFE375F3}" type="datetime1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7BEA8-CE00-9D9E-BB40-9B8279771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0652-0335-4D10-866B-80725FB2DD73}" type="datetime1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9EBF-664F-80F7-FA39-9B4BDC58F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99D686F-DA1E-F7D3-D451-37E7BB67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593" y="1376987"/>
            <a:ext cx="10058400" cy="4807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37E0-BCE1-4503-A874-44663480E668}" type="datetime1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219C7-8E04-826A-A5D0-1E7AAF5B8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69651-7BFA-471C-92F8-6D7128DF53DE}" type="datetime1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</a:t>
            </a:r>
            <a:fld id="{D3726DCB-FEA5-4222-BB45-1CC90DF962E6}" type="slidenum">
              <a:rPr lang="en-GB" smtClean="0"/>
              <a:pPr/>
              <a:t>‹#›</a:t>
            </a:fld>
            <a:r>
              <a:rPr lang="en-GB" dirty="0"/>
              <a:t> of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A0E8A-F5FA-68A7-F98C-C02AB71DB3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8380" y="460944"/>
            <a:ext cx="1257300" cy="6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C4C998-08B5-46FE-92E2-BDC46698AC12}" type="datetime1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C5B51-3D56-E031-428E-9F8F646E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52" y="1322774"/>
            <a:ext cx="9069428" cy="30023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The Potential of Federated Learning in Healthcare Settings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6E69BE-2CEC-0F03-A8C5-F9F19C3DD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Seán Ó Fithcheallaigh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C5586-C3F9-FFA4-65E9-1B04BFB6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3726DCB-FEA5-4222-BB45-1CC90DF962E6}" type="slidenum">
              <a:rPr lang="en-GB" smtClean="0"/>
              <a:pPr/>
              <a:t>1</a:t>
            </a:fld>
            <a:r>
              <a:rPr lang="en-GB"/>
              <a:t> of 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2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0FC4-05DE-282A-BF77-77D75510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GB"/>
              <a:t>Slide </a:t>
            </a:r>
            <a:fld id="{D3726DCB-FEA5-4222-BB45-1CC90DF962E6}" type="slidenum">
              <a:rPr lang="en-GB" smtClean="0"/>
              <a:pPr/>
              <a:t>2</a:t>
            </a:fld>
            <a:r>
              <a:rPr lang="en-GB"/>
              <a:t> of 8 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B8187-74B8-A34B-C015-334D9C7E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</p:spPr>
        <p:txBody>
          <a:bodyPr/>
          <a:lstStyle/>
          <a:p>
            <a:r>
              <a:rPr lang="en-US" dirty="0"/>
              <a:t>Federated Learning</a:t>
            </a:r>
            <a:endParaRPr lang="en-GB" dirty="0"/>
          </a:p>
        </p:txBody>
      </p:sp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EF5F69AA-A63A-CBD2-9840-E449D72E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00" y="1396800"/>
            <a:ext cx="7948800" cy="4471200"/>
          </a:xfrm>
          <a:prstGeom prst="rect">
            <a:avLst/>
          </a:prstGeom>
        </p:spPr>
      </p:pic>
      <p:pic>
        <p:nvPicPr>
          <p:cNvPr id="55" name="Picture 54" descr="A diagram of a building&#10;&#10;Description automatically generated">
            <a:extLst>
              <a:ext uri="{FF2B5EF4-FFF2-40B4-BE49-F238E27FC236}">
                <a16:creationId xmlns:a16="http://schemas.microsoft.com/office/drawing/2014/main" id="{6DDF110D-B576-7D9B-E323-1E4207B3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00" y="1396800"/>
            <a:ext cx="7948800" cy="4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767463" y="273718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338225" y="4542872"/>
            <a:ext cx="25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Refining Areas of Interest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144194" y="273718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136785" y="4542872"/>
            <a:ext cx="18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Prototype Update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370" y="3001748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pic>
        <p:nvPicPr>
          <p:cNvPr id="7" name="Graphic 6" descr="Programmer male outline">
            <a:extLst>
              <a:ext uri="{FF2B5EF4-FFF2-40B4-BE49-F238E27FC236}">
                <a16:creationId xmlns:a16="http://schemas.microsoft.com/office/drawing/2014/main" id="{CE4C36CB-49C9-7101-746E-D6F914936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9004" y="297180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92679C-CBFF-1D0D-B253-5F6093FA0343}"/>
              </a:ext>
            </a:extLst>
          </p:cNvPr>
          <p:cNvSpPr/>
          <p:nvPr/>
        </p:nvSpPr>
        <p:spPr>
          <a:xfrm>
            <a:off x="8520925" y="273718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Circles with arrows outline">
            <a:extLst>
              <a:ext uri="{FF2B5EF4-FFF2-40B4-BE49-F238E27FC236}">
                <a16:creationId xmlns:a16="http://schemas.microsoft.com/office/drawing/2014/main" id="{D5B0E54B-2118-419A-B242-53C68036E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754" y="300174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3B563-52A8-80EC-78AA-3D98D3D69E78}"/>
              </a:ext>
            </a:extLst>
          </p:cNvPr>
          <p:cNvSpPr txBox="1"/>
          <p:nvPr/>
        </p:nvSpPr>
        <p:spPr>
          <a:xfrm>
            <a:off x="8620798" y="4542871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Ongoing Work</a:t>
            </a:r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9" y="1400175"/>
            <a:ext cx="908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92B469-DF98-C15C-1783-4DF0D3FF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" r="1074" b="1753"/>
          <a:stretch/>
        </p:blipFill>
        <p:spPr>
          <a:xfrm>
            <a:off x="508139" y="1464816"/>
            <a:ext cx="8919316" cy="3928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6418555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FL: Refining Topics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8017AF-1B1A-8A35-41F1-53347F39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60" y="1653990"/>
            <a:ext cx="6721459" cy="37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60807-593D-B6E4-7AE4-7CF45EB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dirty="0"/>
              <a:t>Grouping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6DD8-307D-473C-C18D-20E27E85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4557796" cy="4040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challenges identified seem like they </a:t>
            </a:r>
            <a:r>
              <a:rPr lang="en-US" b="1" dirty="0"/>
              <a:t>could be related</a:t>
            </a:r>
            <a:r>
              <a:rPr lang="en-US" dirty="0"/>
              <a:t>, and as such could be grouped together. </a:t>
            </a:r>
          </a:p>
          <a:p>
            <a:pPr marL="0" indent="0">
              <a:buNone/>
            </a:pPr>
            <a:r>
              <a:rPr lang="en-US" dirty="0"/>
              <a:t>These groups should </a:t>
            </a:r>
            <a:r>
              <a:rPr lang="en-US" b="1" dirty="0"/>
              <a:t>not be viewed as totally independent</a:t>
            </a:r>
            <a:r>
              <a:rPr lang="en-US" dirty="0"/>
              <a:t>, for example, model heterogeneity and system heterogeneity are related through the idea that different clients could run different model, and so on</a:t>
            </a:r>
          </a:p>
          <a:p>
            <a:pPr marL="0" indent="0">
              <a:buNone/>
            </a:pPr>
            <a:r>
              <a:rPr lang="en-US" dirty="0"/>
              <a:t>Further reading required around these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17E6D-2CC1-4BC8-7340-A59AA673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0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41"/>
          </a:xfrm>
        </p:spPr>
        <p:txBody>
          <a:bodyPr/>
          <a:lstStyle/>
          <a:p>
            <a:r>
              <a:rPr lang="en-US" dirty="0"/>
              <a:t>Prototype Build: Flower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559946"/>
            <a:ext cx="4937760" cy="4309148"/>
          </a:xfrm>
        </p:spPr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8917F05-ED17-A033-DF53-9F7D8E84B7A6}"/>
              </a:ext>
            </a:extLst>
          </p:cNvPr>
          <p:cNvSpPr txBox="1">
            <a:spLocks/>
          </p:cNvSpPr>
          <p:nvPr/>
        </p:nvSpPr>
        <p:spPr>
          <a:xfrm>
            <a:off x="1097278" y="1559946"/>
            <a:ext cx="4937760" cy="4382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am currently working through the tutorials on Flower. Using the Flower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understanding of </a:t>
            </a:r>
            <a:r>
              <a:rPr lang="en-US" b="1" dirty="0"/>
              <a:t>TensorFlow</a:t>
            </a:r>
            <a:r>
              <a:rPr lang="en-US" dirty="0"/>
              <a:t> and </a:t>
            </a:r>
            <a:r>
              <a:rPr lang="en-US" b="1" dirty="0"/>
              <a:t>PyTorch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a greater understanding of how FL networks are coded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 range of </a:t>
            </a:r>
            <a:r>
              <a:rPr lang="en-US" b="1" dirty="0"/>
              <a:t>datasets for FL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Current work is using the MNIST dataset, which is split between 100 clients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6970F-815E-3AB8-F51F-F5B45745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80" y="4285240"/>
            <a:ext cx="3060470" cy="1583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CE2C8-81EE-353A-E63E-6D59FE09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4634547"/>
            <a:ext cx="2080440" cy="1234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2C53-745E-2EFD-CD0C-23788E478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359" y="1489128"/>
            <a:ext cx="6003478" cy="30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C0A66A-8BE1-EE46-8042-3F00D8E8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8" y="1339995"/>
            <a:ext cx="47244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41"/>
          </a:xfrm>
        </p:spPr>
        <p:txBody>
          <a:bodyPr/>
          <a:lstStyle/>
          <a:p>
            <a:r>
              <a:rPr lang="en-US" dirty="0"/>
              <a:t>Prototype Build: Arduino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4359D-39CC-589B-1643-20904CA4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118" y="1605177"/>
            <a:ext cx="5611906" cy="4023360"/>
          </a:xfrm>
        </p:spPr>
        <p:txBody>
          <a:bodyPr>
            <a:normAutofit/>
          </a:bodyPr>
          <a:lstStyle/>
          <a:p>
            <a:r>
              <a:rPr lang="en-US" dirty="0"/>
              <a:t>Development of a TinyFL project used to simulate detecting network intrusions.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would have several </a:t>
            </a:r>
            <a:r>
              <a:rPr lang="en-US" b="1" dirty="0"/>
              <a:t>Arduino Nano </a:t>
            </a:r>
            <a:r>
              <a:rPr lang="en-US" dirty="0"/>
              <a:t>dev kits acting as clients and a laptop or </a:t>
            </a:r>
            <a:r>
              <a:rPr lang="en-US" b="1" dirty="0"/>
              <a:t>Raspberry Pi </a:t>
            </a:r>
            <a:r>
              <a:rPr lang="en-US" dirty="0"/>
              <a:t>as a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sensors on a specific dev kit will be used to represent a specific type of intrusion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External button push on </a:t>
            </a:r>
            <a:r>
              <a:rPr lang="en-US" b="1" dirty="0"/>
              <a:t>Client 1 representing Intrusion Type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Accelerometer threshold in x-axis exceeded on </a:t>
            </a:r>
            <a:r>
              <a:rPr lang="en-US" b="1" dirty="0"/>
              <a:t>Client 2 representing Intrusion Type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Accelerometer threshold  in y-axis exceeded on </a:t>
            </a:r>
            <a:r>
              <a:rPr lang="en-US" b="1" dirty="0"/>
              <a:t>Client 3 represents Intrusion Type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 system tested after client models are trained to understand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141E5-3AC2-59E3-194F-77E4352C8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3" r="8088"/>
          <a:stretch/>
        </p:blipFill>
        <p:spPr>
          <a:xfrm>
            <a:off x="6183364" y="4599404"/>
            <a:ext cx="1925551" cy="16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603FAD-A61A-E6D1-622F-51F35D0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 dirty="0"/>
              <a:t>Ongoing Work	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DF75E7-A481-2B47-2F6C-D03D8BCC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the work using the Flower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Completing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reading articles, especially those with a focus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Fault tolerance/detection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Reliability within FL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Multimodal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well as reading, start trying to understand who are the main researchers or groups working in these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 building Arduino intrusion detection simulator.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NIBES presentation (2 slides max.)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Reformatting MSc paper for UKCI 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5D998-F248-0400-3B80-6F096751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3726DCB-FEA5-4222-BB45-1CC90DF962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3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Retrospect</vt:lpstr>
      <vt:lpstr>The Potential of Federated Learning in Healthcare Settings</vt:lpstr>
      <vt:lpstr>Federated Learning</vt:lpstr>
      <vt:lpstr>Agenda </vt:lpstr>
      <vt:lpstr>PowerPoint Presentation</vt:lpstr>
      <vt:lpstr>PowerPoint Presentation</vt:lpstr>
      <vt:lpstr>Grouping</vt:lpstr>
      <vt:lpstr>Prototype Build: Flower</vt:lpstr>
      <vt:lpstr>Prototype Build: Arduino</vt:lpstr>
      <vt:lpstr>Ongoing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12</cp:revision>
  <dcterms:created xsi:type="dcterms:W3CDTF">2024-02-08T19:49:37Z</dcterms:created>
  <dcterms:modified xsi:type="dcterms:W3CDTF">2024-05-04T22:56:21Z</dcterms:modified>
</cp:coreProperties>
</file>