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6" r:id="rId2"/>
    <p:sldId id="257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574C7C-3686-460F-9B9F-2A9122AA95F8}" v="32" dt="2024-02-16T15:23:47.8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O Fithcheallaigh" userId="47659c31-a575-4792-8be3-61268c4ee0d6" providerId="ADAL" clId="{CA64B30F-511C-45F5-B991-1BF90300E7E0}"/>
    <pc:docChg chg="undo custSel mod addSld delSld modSld modMainMaster">
      <pc:chgData name="Sean O Fithcheallaigh" userId="47659c31-a575-4792-8be3-61268c4ee0d6" providerId="ADAL" clId="{CA64B30F-511C-45F5-B991-1BF90300E7E0}" dt="2024-02-10T18:12:13.138" v="4429" actId="47"/>
      <pc:docMkLst>
        <pc:docMk/>
      </pc:docMkLst>
      <pc:sldChg chg="addSp delSp modSp mod setBg delDesignElem">
        <pc:chgData name="Sean O Fithcheallaigh" userId="47659c31-a575-4792-8be3-61268c4ee0d6" providerId="ADAL" clId="{CA64B30F-511C-45F5-B991-1BF90300E7E0}" dt="2024-02-09T11:53:29.718" v="3964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CA64B30F-511C-45F5-B991-1BF90300E7E0}" dt="2024-02-09T11:53:29.718" v="3964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" creationId="{678D1CD4-AABC-4B3E-A2CC-37ACEEC74568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9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0" creationId="{65219498-D544-41AC-98FE-8F956EF66A62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1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2" creationId="{F500DBFC-17A9-4E0A-AEE2-A49F9AEEF0FD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6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8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0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2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3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5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7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9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1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3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38" creationId="{94714483-7072-431F-9DBE-87F44E4D44BC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40" creationId="{495892E1-F4A5-4991-AC52-4F417B14A2A2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0" creationId="{E2683E3F-F855-4549-84F8-42064EC0F247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8" creationId="{832F3179-0CD5-40C8-9939-D8355006F7BA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6" creationId="{1DF91F20-B96F-4F77-AC3E-2CDD3BAA10C2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7" creationId="{C3D487F7-9050-4871-B351-34A72ADB296C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8" creationId="{F43C27DD-EF6A-4C48-9669-C2970E71A814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9" creationId="{C84384FE-1C88-4CAA-8FB8-2313A3AE734D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0" creationId="{87B6A113-58CD-406C-BCE4-6E1F1F2BE696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1" creationId="{05A1AA86-B7E6-4C02-AA34-F1A25CD4CCB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3" creationId="{BEBFA723-5A7B-472D-ABD7-1526B8D3A38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4" creationId="{A6B27065-399A-4CF7-BF70-CF79B9848FC1}"/>
          </ac:spMkLst>
        </pc:spChg>
        <pc:grpChg chg="add del">
          <ac:chgData name="Sean O Fithcheallaigh" userId="47659c31-a575-4792-8be3-61268c4ee0d6" providerId="ADAL" clId="{CA64B30F-511C-45F5-B991-1BF90300E7E0}" dt="2024-02-05T21:53:35.526" v="2562" actId="26606"/>
          <ac:grpSpMkLst>
            <pc:docMk/>
            <pc:sldMk cId="905190482" sldId="256"/>
            <ac:grpSpMk id="14" creationId="{D74613BB-817C-4C4F-8A24-4936F2F064C0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42" creationId="{ACF597F8-76AA-44FA-8E6A-06223B66C0DD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52" creationId="{8FC90B1E-0223-4440-AF22-8F32F6F0C7D2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60" creationId="{11CE155D-684B-4F5E-B835-C52765E310E7}"/>
          </ac:grpSpMkLst>
        </pc:grpChg>
        <pc:grpChg chg="add del">
          <ac:chgData name="Sean O Fithcheallaigh" userId="47659c31-a575-4792-8be3-61268c4ee0d6" providerId="ADAL" clId="{CA64B30F-511C-45F5-B991-1BF90300E7E0}" dt="2024-02-07T16:24:25.963" v="3360"/>
          <ac:grpSpMkLst>
            <pc:docMk/>
            <pc:sldMk cId="905190482" sldId="256"/>
            <ac:grpSpMk id="75" creationId="{CF22986C-DDF7-4109-9D6A-006800D6B041}"/>
          </ac:grpSpMkLst>
        </pc:grpChg>
        <pc:picChg chg="add mod ord">
          <ac:chgData name="Sean O Fithcheallaigh" userId="47659c31-a575-4792-8be3-61268c4ee0d6" providerId="ADAL" clId="{CA64B30F-511C-45F5-B991-1BF90300E7E0}" dt="2024-02-07T16:23:34.024" v="3354" actId="26606"/>
          <ac:picMkLst>
            <pc:docMk/>
            <pc:sldMk cId="905190482" sldId="256"/>
            <ac:picMk id="7" creationId="{CE993EFB-9571-715A-5DF5-03848A409B21}"/>
          </ac:picMkLst>
        </pc:picChg>
      </pc:sldChg>
      <pc:sldChg chg="addSp delSp modSp mod setBg delDesignElem">
        <pc:chgData name="Sean O Fithcheallaigh" userId="47659c31-a575-4792-8be3-61268c4ee0d6" providerId="ADAL" clId="{CA64B30F-511C-45F5-B991-1BF90300E7E0}" dt="2024-02-08T19:49:37.778" v="3652" actId="26606"/>
        <pc:sldMkLst>
          <pc:docMk/>
          <pc:sldMk cId="3126834720" sldId="257"/>
        </pc:sldMkLst>
        <pc:spChg chg="mod">
          <ac:chgData name="Sean O Fithcheallaigh" userId="47659c31-a575-4792-8be3-61268c4ee0d6" providerId="ADAL" clId="{CA64B30F-511C-45F5-B991-1BF90300E7E0}" dt="2024-02-08T19:49:37.778" v="3652" actId="26606"/>
          <ac:spMkLst>
            <pc:docMk/>
            <pc:sldMk cId="3126834720" sldId="257"/>
            <ac:spMk id="2" creationId="{681D533A-3C45-4858-8E40-47B9F15C47FC}"/>
          </ac:spMkLst>
        </pc:spChg>
        <pc:spChg chg="add del mod">
          <ac:chgData name="Sean O Fithcheallaigh" userId="47659c31-a575-4792-8be3-61268c4ee0d6" providerId="ADAL" clId="{CA64B30F-511C-45F5-B991-1BF90300E7E0}" dt="2024-02-05T21:54:30.540" v="2604" actId="26606"/>
          <ac:spMkLst>
            <pc:docMk/>
            <pc:sldMk cId="3126834720" sldId="257"/>
            <ac:spMk id="3" creationId="{40C9001B-B62A-4D30-84D2-54AF8318DA1F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6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9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10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1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3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4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5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6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7" creationId="{45D37F4E-DDB4-456B-97E0-9937730A039F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9" creationId="{B2DD41CD-8F47-4F56-AD12-4E2FF7696987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21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58.287" v="3367"/>
          <ac:spMkLst>
            <pc:docMk/>
            <pc:sldMk cId="3126834720" sldId="257"/>
            <ac:spMk id="23" creationId="{0C2BBC7F-C278-487D-A435-69502F45532A}"/>
          </ac:spMkLst>
        </pc:spChg>
        <pc:graphicFrameChg chg="add del">
          <ac:chgData name="Sean O Fithcheallaigh" userId="47659c31-a575-4792-8be3-61268c4ee0d6" providerId="ADAL" clId="{CA64B30F-511C-45F5-B991-1BF90300E7E0}" dt="2024-02-05T21:54:04.815" v="2564" actId="26606"/>
          <ac:graphicFrameMkLst>
            <pc:docMk/>
            <pc:sldMk cId="3126834720" sldId="257"/>
            <ac:graphicFrameMk id="5" creationId="{33F32A03-E55D-70AE-33FC-C7E25A99C113}"/>
          </ac:graphicFrameMkLst>
        </pc:graphicFrameChg>
        <pc:graphicFrameChg chg="add mod modGraphic">
          <ac:chgData name="Sean O Fithcheallaigh" userId="47659c31-a575-4792-8be3-61268c4ee0d6" providerId="ADAL" clId="{CA64B30F-511C-45F5-B991-1BF90300E7E0}" dt="2024-02-08T19:49:37.778" v="3652" actId="26606"/>
          <ac:graphicFrameMkLst>
            <pc:docMk/>
            <pc:sldMk cId="3126834720" sldId="257"/>
            <ac:graphicFrameMk id="12" creationId="{A5A4C080-DB32-26A6-3579-42B671D802FD}"/>
          </ac:graphicFrameMkLst>
        </pc:graphicFrameChg>
      </pc:sldChg>
      <pc:sldChg chg="addSp delSp modSp new mod setBg delDesignElem">
        <pc:chgData name="Sean O Fithcheallaigh" userId="47659c31-a575-4792-8be3-61268c4ee0d6" providerId="ADAL" clId="{CA64B30F-511C-45F5-B991-1BF90300E7E0}" dt="2024-02-08T19:49:29.959" v="3650" actId="27636"/>
        <pc:sldMkLst>
          <pc:docMk/>
          <pc:sldMk cId="3874078205" sldId="258"/>
        </pc:sldMkLst>
        <pc:spChg chg="mod">
          <ac:chgData name="Sean O Fithcheallaigh" userId="47659c31-a575-4792-8be3-61268c4ee0d6" providerId="ADAL" clId="{CA64B30F-511C-45F5-B991-1BF90300E7E0}" dt="2024-02-08T19:49:29.959" v="3650" actId="27636"/>
          <ac:spMkLst>
            <pc:docMk/>
            <pc:sldMk cId="3874078205" sldId="258"/>
            <ac:spMk id="2" creationId="{781896B6-E7E5-4F41-B664-DC12C7499495}"/>
          </ac:spMkLst>
        </pc:spChg>
        <pc:spChg chg="add del mod">
          <ac:chgData name="Sean O Fithcheallaigh" userId="47659c31-a575-4792-8be3-61268c4ee0d6" providerId="ADAL" clId="{CA64B30F-511C-45F5-B991-1BF90300E7E0}" dt="2024-02-05T21:52:36.831" v="2559" actId="14100"/>
          <ac:spMkLst>
            <pc:docMk/>
            <pc:sldMk cId="3874078205" sldId="258"/>
            <ac:spMk id="3" creationId="{F3BFD49E-147C-48F2-94FE-B635D761F52A}"/>
          </ac:spMkLst>
        </pc:spChg>
        <pc:spChg chg="add del mod">
          <ac:chgData name="Sean O Fithcheallaigh" userId="47659c31-a575-4792-8be3-61268c4ee0d6" providerId="ADAL" clId="{CA64B30F-511C-45F5-B991-1BF90300E7E0}" dt="2024-02-05T19:50:37.861" v="220"/>
          <ac:spMkLst>
            <pc:docMk/>
            <pc:sldMk cId="3874078205" sldId="258"/>
            <ac:spMk id="4" creationId="{0B2E7288-4B36-4D82-906C-029565AA1F25}"/>
          </ac:spMkLst>
        </pc:spChg>
        <pc:spChg chg="add mod">
          <ac:chgData name="Sean O Fithcheallaigh" userId="47659c31-a575-4792-8be3-61268c4ee0d6" providerId="ADAL" clId="{CA64B30F-511C-45F5-B991-1BF90300E7E0}" dt="2024-02-05T21:53:00.647" v="2561" actId="14100"/>
          <ac:spMkLst>
            <pc:docMk/>
            <pc:sldMk cId="3874078205" sldId="258"/>
            <ac:spMk id="5" creationId="{FB4FD9FC-751B-4BD0-BE9C-133545251952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8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0" creationId="{08953E74-D241-4DDF-8508-F0365EA13A92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1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2" creationId="{5C3C901A-B2F4-4A3C-BCDD-7C8D587ECA2E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3" creationId="{6EAAA1B9-2DDB-49C9-A037-A523D2F13C1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6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9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25" creationId="{6EAAA1B9-2DDB-49C9-A037-A523D2F13C15}"/>
          </ac:spMkLst>
        </pc:s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14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20" creationId="{08701F99-7E4C-4B92-A4B5-307CDFB7A4DE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26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31" creationId="{08701F99-7E4C-4B92-A4B5-307CDFB7A4DE}"/>
          </ac:grpSpMkLst>
        </pc:grpChg>
        <pc:graphicFrameChg chg="add del">
          <ac:chgData name="Sean O Fithcheallaigh" userId="47659c31-a575-4792-8be3-61268c4ee0d6" providerId="ADAL" clId="{CA64B30F-511C-45F5-B991-1BF90300E7E0}" dt="2024-02-05T21:25:59.050" v="864" actId="26606"/>
          <ac:graphicFrameMkLst>
            <pc:docMk/>
            <pc:sldMk cId="3874078205" sldId="258"/>
            <ac:graphicFrameMk id="7" creationId="{0DF2678C-9A37-046C-274A-7EE778E7E270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26:38.294" v="866" actId="26606"/>
          <ac:graphicFrameMkLst>
            <pc:docMk/>
            <pc:sldMk cId="3874078205" sldId="258"/>
            <ac:graphicFrameMk id="9" creationId="{5CA01210-AFFE-096B-A781-E5E9081FE829}"/>
          </ac:graphicFrameMkLst>
        </pc:graphicFrameChg>
      </pc:sldChg>
      <pc:sldChg chg="addSp delSp modSp add mod setBg delDesignElem">
        <pc:chgData name="Sean O Fithcheallaigh" userId="47659c31-a575-4792-8be3-61268c4ee0d6" providerId="ADAL" clId="{CA64B30F-511C-45F5-B991-1BF90300E7E0}" dt="2024-02-10T16:01:33.893" v="4041" actId="20577"/>
        <pc:sldMkLst>
          <pc:docMk/>
          <pc:sldMk cId="2143467693" sldId="259"/>
        </pc:sldMkLst>
        <pc:spChg chg="mod">
          <ac:chgData name="Sean O Fithcheallaigh" userId="47659c31-a575-4792-8be3-61268c4ee0d6" providerId="ADAL" clId="{CA64B30F-511C-45F5-B991-1BF90300E7E0}" dt="2024-02-07T16:33:12.352" v="3614" actId="14100"/>
          <ac:spMkLst>
            <pc:docMk/>
            <pc:sldMk cId="2143467693" sldId="259"/>
            <ac:spMk id="2" creationId="{781896B6-E7E5-4F41-B664-DC12C7499495}"/>
          </ac:spMkLst>
        </pc:spChg>
        <pc:spChg chg="mod ord">
          <ac:chgData name="Sean O Fithcheallaigh" userId="47659c31-a575-4792-8be3-61268c4ee0d6" providerId="ADAL" clId="{CA64B30F-511C-45F5-B991-1BF90300E7E0}" dt="2024-02-08T22:47:56.173" v="3731" actId="20577"/>
          <ac:spMkLst>
            <pc:docMk/>
            <pc:sldMk cId="2143467693" sldId="259"/>
            <ac:spMk id="3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7T15:41:03.986" v="3239" actId="478"/>
          <ac:spMkLst>
            <pc:docMk/>
            <pc:sldMk cId="2143467693" sldId="259"/>
            <ac:spMk id="4" creationId="{BE461518-0E14-4E2F-A58D-DB1129233685}"/>
          </ac:spMkLst>
        </pc:spChg>
        <pc:spChg chg="add mod">
          <ac:chgData name="Sean O Fithcheallaigh" userId="47659c31-a575-4792-8be3-61268c4ee0d6" providerId="ADAL" clId="{CA64B30F-511C-45F5-B991-1BF90300E7E0}" dt="2024-02-07T16:31:02.761" v="3546" actId="14100"/>
          <ac:spMkLst>
            <pc:docMk/>
            <pc:sldMk cId="2143467693" sldId="259"/>
            <ac:spMk id="5" creationId="{98386D18-C179-44AB-9A0E-54B0136025BE}"/>
          </ac:spMkLst>
        </pc:spChg>
        <pc:spChg chg="del mod">
          <ac:chgData name="Sean O Fithcheallaigh" userId="47659c31-a575-4792-8be3-61268c4ee0d6" providerId="ADAL" clId="{CA64B30F-511C-45F5-B991-1BF90300E7E0}" dt="2024-02-05T21:37:37.716" v="1342" actId="478"/>
          <ac:spMkLst>
            <pc:docMk/>
            <pc:sldMk cId="2143467693" sldId="259"/>
            <ac:spMk id="5" creationId="{FB4FD9FC-751B-4BD0-BE9C-133545251952}"/>
          </ac:spMkLst>
        </pc:spChg>
        <pc:spChg chg="add del mod">
          <ac:chgData name="Sean O Fithcheallaigh" userId="47659c31-a575-4792-8be3-61268c4ee0d6" providerId="ADAL" clId="{CA64B30F-511C-45F5-B991-1BF90300E7E0}" dt="2024-02-05T21:49:21.595" v="2531" actId="26606"/>
          <ac:spMkLst>
            <pc:docMk/>
            <pc:sldMk cId="2143467693" sldId="259"/>
            <ac:spMk id="7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5T21:38:41.385" v="1365" actId="478"/>
          <ac:spMkLst>
            <pc:docMk/>
            <pc:sldMk cId="2143467693" sldId="259"/>
            <ac:spMk id="9" creationId="{4A82ED56-C6BF-46B4-BD61-F66CA317D2C8}"/>
          </ac:spMkLst>
        </pc:spChg>
        <pc:spChg chg="add del">
          <ac:chgData name="Sean O Fithcheallaigh" userId="47659c31-a575-4792-8be3-61268c4ee0d6" providerId="ADAL" clId="{CA64B30F-511C-45F5-B991-1BF90300E7E0}" dt="2024-02-05T21:37:04.873" v="1339" actId="26606"/>
          <ac:spMkLst>
            <pc:docMk/>
            <pc:sldMk cId="2143467693" sldId="259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5T21:47:14.925" v="2451" actId="26606"/>
          <ac:spMkLst>
            <pc:docMk/>
            <pc:sldMk cId="2143467693" sldId="259"/>
            <ac:spMk id="11" creationId="{8CA06CD6-90CA-4C45-856C-6771339E1E22}"/>
          </ac:spMkLst>
        </pc:spChg>
        <pc:spChg chg="add mod">
          <ac:chgData name="Sean O Fithcheallaigh" userId="47659c31-a575-4792-8be3-61268c4ee0d6" providerId="ADAL" clId="{CA64B30F-511C-45F5-B991-1BF90300E7E0}" dt="2024-02-08T19:49:06.451" v="3646" actId="27636"/>
          <ac:spMkLst>
            <pc:docMk/>
            <pc:sldMk cId="2143467693" sldId="259"/>
            <ac:spMk id="12" creationId="{B5E0D9F7-4059-4AC9-B6F0-FD0340F0BC27}"/>
          </ac:spMkLst>
        </pc:spChg>
        <pc:spChg chg="add mod">
          <ac:chgData name="Sean O Fithcheallaigh" userId="47659c31-a575-4792-8be3-61268c4ee0d6" providerId="ADAL" clId="{CA64B30F-511C-45F5-B991-1BF90300E7E0}" dt="2024-02-08T19:49:15.119" v="3648" actId="27636"/>
          <ac:spMkLst>
            <pc:docMk/>
            <pc:sldMk cId="2143467693" sldId="259"/>
            <ac:spMk id="13" creationId="{8243B285-2BD0-4E5C-A96C-518F8A18E67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6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7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8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9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0" creationId="{43F8A58B-5155-44CE-A5FF-7647B47D0A7A}"/>
          </ac:spMkLst>
        </pc:spChg>
        <pc:spChg chg="add del mod">
          <ac:chgData name="Sean O Fithcheallaigh" userId="47659c31-a575-4792-8be3-61268c4ee0d6" providerId="ADAL" clId="{CA64B30F-511C-45F5-B991-1BF90300E7E0}" dt="2024-02-10T16:01:33.893" v="4041" actId="20577"/>
          <ac:spMkLst>
            <pc:docMk/>
            <pc:sldMk cId="2143467693" sldId="259"/>
            <ac:spMk id="21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2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28" creationId="{0A597D97-203B-498B-95D3-E90DC961039F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30" creationId="{6A6EF10E-DF41-4BD3-8EB4-6F646531DC26}"/>
          </ac:spMkLst>
        </pc:spChg>
        <pc:graphicFrameChg chg="add del">
          <ac:chgData name="Sean O Fithcheallaigh" userId="47659c31-a575-4792-8be3-61268c4ee0d6" providerId="ADAL" clId="{CA64B30F-511C-45F5-B991-1BF90300E7E0}" dt="2024-02-05T21:48:58.908" v="2528" actId="26606"/>
          <ac:graphicFrameMkLst>
            <pc:docMk/>
            <pc:sldMk cId="2143467693" sldId="259"/>
            <ac:graphicFrameMk id="13" creationId="{9385E7C2-00F3-A67B-4D94-7C1D077C0385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49:21.576" v="2530" actId="26606"/>
          <ac:graphicFrameMkLst>
            <pc:docMk/>
            <pc:sldMk cId="2143467693" sldId="259"/>
            <ac:graphicFrameMk id="15" creationId="{2BC97FB1-1622-CB3B-DDBF-49CDB2E5ACF1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4.151" v="2544" actId="26606"/>
          <ac:graphicFrameMkLst>
            <pc:docMk/>
            <pc:sldMk cId="2143467693" sldId="259"/>
            <ac:graphicFrameMk id="24" creationId="{838DA27A-9D0F-30BF-F848-7DF34F97E11E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7.915" v="2546" actId="26606"/>
          <ac:graphicFrameMkLst>
            <pc:docMk/>
            <pc:sldMk cId="2143467693" sldId="259"/>
            <ac:graphicFrameMk id="25" creationId="{6DF6EA35-A360-2901-37BC-97337DEC8B0A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53.824" v="2548" actId="26606"/>
          <ac:graphicFrameMkLst>
            <pc:docMk/>
            <pc:sldMk cId="2143467693" sldId="259"/>
            <ac:graphicFrameMk id="26" creationId="{B40E2130-BDD0-997A-91C5-7B8FD69E0CC7}"/>
          </ac:graphicFrameMkLst>
        </pc:graphicFrameChg>
        <pc:picChg chg="add del">
          <ac:chgData name="Sean O Fithcheallaigh" userId="47659c31-a575-4792-8be3-61268c4ee0d6" providerId="ADAL" clId="{CA64B30F-511C-45F5-B991-1BF90300E7E0}" dt="2024-02-07T15:40:46.666" v="3237" actId="26606"/>
          <ac:picMkLst>
            <pc:docMk/>
            <pc:sldMk cId="2143467693" sldId="259"/>
            <ac:picMk id="27" creationId="{43EDA9E1-F2A7-55ED-2683-4A5197E29198}"/>
          </ac:picMkLst>
        </pc:picChg>
        <pc:cxnChg chg="add del">
          <ac:chgData name="Sean O Fithcheallaigh" userId="47659c31-a575-4792-8be3-61268c4ee0d6" providerId="ADAL" clId="{CA64B30F-511C-45F5-B991-1BF90300E7E0}" dt="2024-02-05T21:37:04.873" v="1339" actId="26606"/>
          <ac:cxnSpMkLst>
            <pc:docMk/>
            <pc:sldMk cId="2143467693" sldId="259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5T21:47:14.925" v="2451" actId="26606"/>
          <ac:cxnSpMkLst>
            <pc:docMk/>
            <pc:sldMk cId="2143467693" sldId="259"/>
            <ac:cxnSpMk id="14" creationId="{5021601D-2758-4B15-A31C-FDA184C51B3A}"/>
          </ac:cxnSpMkLst>
        </pc:cxnChg>
      </pc:sldChg>
      <pc:sldChg chg="addSp delSp modSp new mod setBg setClrOvrMap delDesignElem chgLayout">
        <pc:chgData name="Sean O Fithcheallaigh" userId="47659c31-a575-4792-8be3-61268c4ee0d6" providerId="ADAL" clId="{CA64B30F-511C-45F5-B991-1BF90300E7E0}" dt="2024-02-09T12:34:21.458" v="3993" actId="20577"/>
        <pc:sldMkLst>
          <pc:docMk/>
          <pc:sldMk cId="164553243" sldId="260"/>
        </pc:sldMkLst>
        <pc:spChg chg="mod ord">
          <ac:chgData name="Sean O Fithcheallaigh" userId="47659c31-a575-4792-8be3-61268c4ee0d6" providerId="ADAL" clId="{CA64B30F-511C-45F5-B991-1BF90300E7E0}" dt="2024-02-08T19:51:13.715" v="3661" actId="14100"/>
          <ac:spMkLst>
            <pc:docMk/>
            <pc:sldMk cId="164553243" sldId="260"/>
            <ac:spMk id="2" creationId="{73222592-EF99-403F-9F40-ECBD63945B05}"/>
          </ac:spMkLst>
        </pc:spChg>
        <pc:spChg chg="del">
          <ac:chgData name="Sean O Fithcheallaigh" userId="47659c31-a575-4792-8be3-61268c4ee0d6" providerId="ADAL" clId="{CA64B30F-511C-45F5-B991-1BF90300E7E0}" dt="2024-02-07T15:23:18.005" v="2665"/>
          <ac:spMkLst>
            <pc:docMk/>
            <pc:sldMk cId="164553243" sldId="260"/>
            <ac:spMk id="3" creationId="{62892FC5-866B-46C6-ACC1-5FEE9A5A42D3}"/>
          </ac:spMkLst>
        </pc:spChg>
        <pc:spChg chg="add mod ord">
          <ac:chgData name="Sean O Fithcheallaigh" userId="47659c31-a575-4792-8be3-61268c4ee0d6" providerId="ADAL" clId="{CA64B30F-511C-45F5-B991-1BF90300E7E0}" dt="2024-02-08T22:55:11.750" v="3937" actId="14100"/>
          <ac:spMkLst>
            <pc:docMk/>
            <pc:sldMk cId="164553243" sldId="260"/>
            <ac:spMk id="4" creationId="{FF2D577E-CBD9-4A66-AB00-870654181764}"/>
          </ac:spMkLst>
        </pc:spChg>
        <pc:spChg chg="add mod ord">
          <ac:chgData name="Sean O Fithcheallaigh" userId="47659c31-a575-4792-8be3-61268c4ee0d6" providerId="ADAL" clId="{CA64B30F-511C-45F5-B991-1BF90300E7E0}" dt="2024-02-09T12:34:21.458" v="3993" actId="20577"/>
          <ac:spMkLst>
            <pc:docMk/>
            <pc:sldMk cId="164553243" sldId="260"/>
            <ac:spMk id="5" creationId="{55DC74A5-31C9-4AAD-A110-C2D6894BB4B8}"/>
          </ac:spMkLst>
        </pc:spChg>
        <pc:spChg chg="add del mod">
          <ac:chgData name="Sean O Fithcheallaigh" userId="47659c31-a575-4792-8be3-61268c4ee0d6" providerId="ADAL" clId="{CA64B30F-511C-45F5-B991-1BF90300E7E0}" dt="2024-02-08T22:54:57.741" v="3932" actId="478"/>
          <ac:spMkLst>
            <pc:docMk/>
            <pc:sldMk cId="164553243" sldId="260"/>
            <ac:spMk id="6" creationId="{3FC73A06-AA8C-4D7C-ADC8-6126E4B683C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6" creationId="{93E3B198-051E-4677-B327-73842E858ADF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7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8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9" creationId="{9DB11114-D218-4411-A095-271E0BB359A7}"/>
          </ac:spMkLst>
        </pc:spChg>
        <pc:spChg chg="add del">
          <ac:chgData name="Sean O Fithcheallaigh" userId="47659c31-a575-4792-8be3-61268c4ee0d6" providerId="ADAL" clId="{CA64B30F-511C-45F5-B991-1BF90300E7E0}" dt="2024-02-07T15:32:49.152" v="3209" actId="26606"/>
          <ac:spMkLst>
            <pc:docMk/>
            <pc:sldMk cId="164553243" sldId="260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5:42:57.108" v="3266" actId="26606"/>
          <ac:spMkLst>
            <pc:docMk/>
            <pc:sldMk cId="164553243" sldId="260"/>
            <ac:spMk id="13" creationId="{8CA06CD6-90CA-4C45-856C-6771339E1E22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4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6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7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8" creationId="{43F8A58B-5155-44CE-A5FF-7647B47D0A7A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19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20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21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22" creationId="{D07A426E-39B8-49AB-A2C9-B30275DCCDB0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3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4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5:33:24.508" v="3213" actId="26606"/>
          <ac:spMkLst>
            <pc:docMk/>
            <pc:sldMk cId="164553243" sldId="260"/>
            <ac:spMk id="25" creationId="{02D44074-0B69-4F0C-A7B3-5645CE40D8E3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6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5:33:57.188" v="3215" actId="26606"/>
          <ac:spMkLst>
            <pc:docMk/>
            <pc:sldMk cId="164553243" sldId="260"/>
            <ac:spMk id="28" creationId="{3F24A09B-713F-43FC-AB6E-B88083968522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9" creationId="{063BBA22-50EA-4C4D-BE05-F1CE4E63AA56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0" creationId="{EF82D3C4-6C83-4017-A5E5-E718A5C2C660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1" creationId="{42CAB2B3-3403-4375-A2E0-4CCF4199697F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2" creationId="{D205FEDA-FF24-4F08-9454-8A05E66FF3A5}"/>
          </ac:spMkLst>
        </pc:spChg>
        <pc:spChg chg="add del">
          <ac:chgData name="Sean O Fithcheallaigh" userId="47659c31-a575-4792-8be3-61268c4ee0d6" providerId="ADAL" clId="{CA64B30F-511C-45F5-B991-1BF90300E7E0}" dt="2024-02-07T16:21:02.935" v="3345" actId="26606"/>
          <ac:spMkLst>
            <pc:docMk/>
            <pc:sldMk cId="164553243" sldId="260"/>
            <ac:spMk id="33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5" creationId="{397464E8-E6BD-4C4E-BCD4-77B2DCE457A8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6" creationId="{51A1A102-DC42-48A8-BDDC-250C3317D490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8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39" creationId="{428D436F-9ACD-4C92-AFC8-C934C527A6A4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0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1" creationId="{090538E0-A884-4E60-A6AB-77D830E2FCED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2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3" creationId="{DB0D7DD0-1C67-4D4C-9E06-678233DB8468}"/>
          </ac:spMkLst>
        </pc:spChg>
        <pc:cxnChg chg="add del">
          <ac:chgData name="Sean O Fithcheallaigh" userId="47659c31-a575-4792-8be3-61268c4ee0d6" providerId="ADAL" clId="{CA64B30F-511C-45F5-B991-1BF90300E7E0}" dt="2024-02-07T15:42:57.108" v="3266" actId="26606"/>
          <ac:cxnSpMkLst>
            <pc:docMk/>
            <pc:sldMk cId="164553243" sldId="260"/>
            <ac:cxnSpMk id="11" creationId="{5021601D-2758-4B15-A31C-FDA184C51B3A}"/>
          </ac:cxnSpMkLst>
        </pc:cxnChg>
        <pc:cxnChg chg="add del">
          <ac:chgData name="Sean O Fithcheallaigh" userId="47659c31-a575-4792-8be3-61268c4ee0d6" providerId="ADAL" clId="{CA64B30F-511C-45F5-B991-1BF90300E7E0}" dt="2024-02-07T15:32:49.152" v="3209" actId="26606"/>
          <ac:cxnSpMkLst>
            <pc:docMk/>
            <pc:sldMk cId="164553243" sldId="260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5:33:57.188" v="3215" actId="26606"/>
          <ac:cxnSpMkLst>
            <pc:docMk/>
            <pc:sldMk cId="164553243" sldId="260"/>
            <ac:cxnSpMk id="27" creationId="{0B91AB35-C3B4-4B70-B3DD-13D63B7DA23D}"/>
          </ac:cxnSpMkLst>
        </pc:cxnChg>
        <pc:cxnChg chg="add del">
          <ac:chgData name="Sean O Fithcheallaigh" userId="47659c31-a575-4792-8be3-61268c4ee0d6" providerId="ADAL" clId="{CA64B30F-511C-45F5-B991-1BF90300E7E0}" dt="2024-02-07T16:21:02.935" v="3345" actId="26606"/>
          <ac:cxnSpMkLst>
            <pc:docMk/>
            <pc:sldMk cId="164553243" sldId="260"/>
            <ac:cxnSpMk id="34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6:35:59.230" v="3628"/>
          <ac:cxnSpMkLst>
            <pc:docMk/>
            <pc:sldMk cId="164553243" sldId="260"/>
            <ac:cxnSpMk id="37" creationId="{D7A4964E-33C0-4563-92BB-988B2C925F92}"/>
          </ac:cxnSpMkLst>
        </pc:cxnChg>
      </pc:sldChg>
      <pc:sldChg chg="addSp delSp modSp new mod">
        <pc:chgData name="Sean O Fithcheallaigh" userId="47659c31-a575-4792-8be3-61268c4ee0d6" providerId="ADAL" clId="{CA64B30F-511C-45F5-B991-1BF90300E7E0}" dt="2024-02-10T16:38:05.164" v="4428" actId="20577"/>
        <pc:sldMkLst>
          <pc:docMk/>
          <pc:sldMk cId="317938089" sldId="261"/>
        </pc:sldMkLst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2" creationId="{FFB23F71-B1D6-4E1B-8EEE-6ED3CF418B6E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3" creationId="{A5F74851-9BD3-4163-A927-4E2D4F657B9C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4" creationId="{367E2130-BA56-4108-A47E-7B6BCF523B0B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5" creationId="{61E6F48B-6FB9-4BAD-A3B0-4F263E3BFBD0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6" creationId="{CDFAF422-3FB5-4D40-8A35-98C914435C71}"/>
          </ac:spMkLst>
        </pc:spChg>
        <pc:spChg chg="add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7" creationId="{CEFD8811-F419-4DA0-B54C-032290F3EFA7}"/>
          </ac:spMkLst>
        </pc:spChg>
        <pc:spChg chg="add del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8" creationId="{B84F75C2-BD68-460C-A0D4-E798B26F52D5}"/>
          </ac:spMkLst>
        </pc:spChg>
        <pc:spChg chg="add del mod">
          <ac:chgData name="Sean O Fithcheallaigh" userId="47659c31-a575-4792-8be3-61268c4ee0d6" providerId="ADAL" clId="{CA64B30F-511C-45F5-B991-1BF90300E7E0}" dt="2024-02-10T16:35:10.555" v="4208" actId="478"/>
          <ac:spMkLst>
            <pc:docMk/>
            <pc:sldMk cId="317938089" sldId="261"/>
            <ac:spMk id="9" creationId="{576D6860-3D8A-4070-AD59-0D1512BF29A8}"/>
          </ac:spMkLst>
        </pc:spChg>
        <pc:spChg chg="add del mod">
          <ac:chgData name="Sean O Fithcheallaigh" userId="47659c31-a575-4792-8be3-61268c4ee0d6" providerId="ADAL" clId="{CA64B30F-511C-45F5-B991-1BF90300E7E0}" dt="2024-02-10T16:34:18.300" v="4169" actId="478"/>
          <ac:spMkLst>
            <pc:docMk/>
            <pc:sldMk cId="317938089" sldId="261"/>
            <ac:spMk id="10" creationId="{F024AE2D-400A-4717-BDB4-F2BC70A8F75D}"/>
          </ac:spMkLst>
        </pc:spChg>
        <pc:spChg chg="add del mod">
          <ac:chgData name="Sean O Fithcheallaigh" userId="47659c31-a575-4792-8be3-61268c4ee0d6" providerId="ADAL" clId="{CA64B30F-511C-45F5-B991-1BF90300E7E0}" dt="2024-02-10T16:35:12.940" v="4209" actId="478"/>
          <ac:spMkLst>
            <pc:docMk/>
            <pc:sldMk cId="317938089" sldId="261"/>
            <ac:spMk id="13" creationId="{F756BF20-4056-40CF-9175-FA1180DBE3FE}"/>
          </ac:spMkLst>
        </pc:spChg>
        <pc:graphicFrameChg chg="add mod modGraphic">
          <ac:chgData name="Sean O Fithcheallaigh" userId="47659c31-a575-4792-8be3-61268c4ee0d6" providerId="ADAL" clId="{CA64B30F-511C-45F5-B991-1BF90300E7E0}" dt="2024-02-10T16:38:05.164" v="4428" actId="20577"/>
          <ac:graphicFrameMkLst>
            <pc:docMk/>
            <pc:sldMk cId="317938089" sldId="261"/>
            <ac:graphicFrameMk id="11" creationId="{315749BC-1665-4742-86E2-0FB66CDF8C7A}"/>
          </ac:graphicFrameMkLst>
        </pc:graphicFrameChg>
      </pc:sldChg>
      <pc:sldChg chg="modSp new del">
        <pc:chgData name="Sean O Fithcheallaigh" userId="47659c31-a575-4792-8be3-61268c4ee0d6" providerId="ADAL" clId="{CA64B30F-511C-45F5-B991-1BF90300E7E0}" dt="2024-02-08T19:53:05.311" v="3706" actId="47"/>
        <pc:sldMkLst>
          <pc:docMk/>
          <pc:sldMk cId="831234913" sldId="261"/>
        </pc:sldMkLst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2" creationId="{6198B2FE-4E86-48F0-99F1-21FC1DEFD170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3" creationId="{6FC8404B-FA27-4FF3-9B26-08EFAFC11512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4" creationId="{E20C7088-1876-44F1-B757-FA014A841354}"/>
          </ac:spMkLst>
        </pc:spChg>
      </pc:sldChg>
      <pc:sldChg chg="new del">
        <pc:chgData name="Sean O Fithcheallaigh" userId="47659c31-a575-4792-8be3-61268c4ee0d6" providerId="ADAL" clId="{CA64B30F-511C-45F5-B991-1BF90300E7E0}" dt="2024-02-07T15:40:14.241" v="3227" actId="680"/>
        <pc:sldMkLst>
          <pc:docMk/>
          <pc:sldMk cId="3489575995" sldId="261"/>
        </pc:sldMkLst>
      </pc:sldChg>
      <pc:sldChg chg="new del">
        <pc:chgData name="Sean O Fithcheallaigh" userId="47659c31-a575-4792-8be3-61268c4ee0d6" providerId="ADAL" clId="{CA64B30F-511C-45F5-B991-1BF90300E7E0}" dt="2024-02-10T18:12:13.138" v="4429" actId="47"/>
        <pc:sldMkLst>
          <pc:docMk/>
          <pc:sldMk cId="3733149357" sldId="262"/>
        </pc:sldMkLst>
      </pc:sldChg>
      <pc:sldMasterChg chg="modSldLayout">
        <pc:chgData name="Sean O Fithcheallaigh" userId="47659c31-a575-4792-8be3-61268c4ee0d6" providerId="ADAL" clId="{CA64B30F-511C-45F5-B991-1BF90300E7E0}" dt="2024-02-10T16:04:56.053" v="4110"/>
        <pc:sldMasterMkLst>
          <pc:docMk/>
          <pc:sldMasterMk cId="2989193502" sldId="2147483884"/>
        </pc:sldMasterMkLst>
        <pc:sldLayoutChg chg="setBg">
          <pc:chgData name="Sean O Fithcheallaigh" userId="47659c31-a575-4792-8be3-61268c4ee0d6" providerId="ADAL" clId="{CA64B30F-511C-45F5-B991-1BF90300E7E0}" dt="2024-02-10T16:04:56.053" v="4110"/>
          <pc:sldLayoutMkLst>
            <pc:docMk/>
            <pc:sldMasterMk cId="2989193502" sldId="2147483884"/>
            <pc:sldLayoutMk cId="2006694186" sldId="2147483888"/>
          </pc:sldLayoutMkLst>
        </pc:sldLayoutChg>
      </pc:sldMasterChg>
    </pc:docChg>
  </pc:docChgLst>
  <pc:docChgLst>
    <pc:chgData name="Sean O Fithcheallaigh" userId="47659c31-a575-4792-8be3-61268c4ee0d6" providerId="ADAL" clId="{B7574C7C-3686-460F-9B9F-2A9122AA95F8}"/>
    <pc:docChg chg="undo custSel addSld delSld modSld modMainMaster">
      <pc:chgData name="Sean O Fithcheallaigh" userId="47659c31-a575-4792-8be3-61268c4ee0d6" providerId="ADAL" clId="{B7574C7C-3686-460F-9B9F-2A9122AA95F8}" dt="2024-02-16T15:26:36.337" v="1800" actId="122"/>
      <pc:docMkLst>
        <pc:docMk/>
      </pc:docMkLst>
      <pc:sldChg chg="modSp mod">
        <pc:chgData name="Sean O Fithcheallaigh" userId="47659c31-a575-4792-8be3-61268c4ee0d6" providerId="ADAL" clId="{B7574C7C-3686-460F-9B9F-2A9122AA95F8}" dt="2024-02-12T19:34:42.577" v="7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B7574C7C-3686-460F-9B9F-2A9122AA95F8}" dt="2024-02-12T19:34:42.577" v="7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addSp delSp modSp mod">
        <pc:chgData name="Sean O Fithcheallaigh" userId="47659c31-a575-4792-8be3-61268c4ee0d6" providerId="ADAL" clId="{B7574C7C-3686-460F-9B9F-2A9122AA95F8}" dt="2024-02-16T14:57:22.743" v="1212" actId="1076"/>
        <pc:sldMkLst>
          <pc:docMk/>
          <pc:sldMk cId="3126834720" sldId="257"/>
        </pc:sldMkLst>
        <pc:spChg chg="add del mod ord">
          <ac:chgData name="Sean O Fithcheallaigh" userId="47659c31-a575-4792-8be3-61268c4ee0d6" providerId="ADAL" clId="{B7574C7C-3686-460F-9B9F-2A9122AA95F8}" dt="2024-02-12T19:55:42.077" v="39" actId="478"/>
          <ac:spMkLst>
            <pc:docMk/>
            <pc:sldMk cId="3126834720" sldId="257"/>
            <ac:spMk id="5" creationId="{575F6EDC-937B-10CA-3C91-1893AD6821E6}"/>
          </ac:spMkLst>
        </pc:spChg>
        <pc:spChg chg="add del mod ord">
          <ac:chgData name="Sean O Fithcheallaigh" userId="47659c31-a575-4792-8be3-61268c4ee0d6" providerId="ADAL" clId="{B7574C7C-3686-460F-9B9F-2A9122AA95F8}" dt="2024-02-12T19:56:49.773" v="48" actId="478"/>
          <ac:spMkLst>
            <pc:docMk/>
            <pc:sldMk cId="3126834720" sldId="257"/>
            <ac:spMk id="6" creationId="{4A871592-85CB-1726-66AB-1316FA75F2C7}"/>
          </ac:spMkLst>
        </pc:spChg>
        <pc:spChg chg="add del mod">
          <ac:chgData name="Sean O Fithcheallaigh" userId="47659c31-a575-4792-8be3-61268c4ee0d6" providerId="ADAL" clId="{B7574C7C-3686-460F-9B9F-2A9122AA95F8}" dt="2024-02-12T19:56:05.897" v="42" actId="478"/>
          <ac:spMkLst>
            <pc:docMk/>
            <pc:sldMk cId="3126834720" sldId="257"/>
            <ac:spMk id="8" creationId="{E6E5BA94-420D-E1A4-D2B6-608AF90668A9}"/>
          </ac:spMkLst>
        </pc:spChg>
        <pc:spChg chg="add del mod">
          <ac:chgData name="Sean O Fithcheallaigh" userId="47659c31-a575-4792-8be3-61268c4ee0d6" providerId="ADAL" clId="{B7574C7C-3686-460F-9B9F-2A9122AA95F8}" dt="2024-02-12T19:56:20.589" v="44" actId="478"/>
          <ac:spMkLst>
            <pc:docMk/>
            <pc:sldMk cId="3126834720" sldId="257"/>
            <ac:spMk id="10" creationId="{D77639BD-0474-4062-85B6-D32CCAF416C6}"/>
          </ac:spMkLst>
        </pc:spChg>
        <pc:spChg chg="add del mod">
          <ac:chgData name="Sean O Fithcheallaigh" userId="47659c31-a575-4792-8be3-61268c4ee0d6" providerId="ADAL" clId="{B7574C7C-3686-460F-9B9F-2A9122AA95F8}" dt="2024-02-12T19:56:43.663" v="47" actId="478"/>
          <ac:spMkLst>
            <pc:docMk/>
            <pc:sldMk cId="3126834720" sldId="257"/>
            <ac:spMk id="13" creationId="{74CFEFE0-E0A3-D760-0ABD-E583FCDE85FD}"/>
          </ac:spMkLst>
        </pc:spChg>
        <pc:spChg chg="add del mod">
          <ac:chgData name="Sean O Fithcheallaigh" userId="47659c31-a575-4792-8be3-61268c4ee0d6" providerId="ADAL" clId="{B7574C7C-3686-460F-9B9F-2A9122AA95F8}" dt="2024-02-12T21:01:09.211" v="218" actId="478"/>
          <ac:spMkLst>
            <pc:docMk/>
            <pc:sldMk cId="3126834720" sldId="257"/>
            <ac:spMk id="14" creationId="{48647157-09A2-231D-485A-EBA6D09023C0}"/>
          </ac:spMkLst>
        </pc:spChg>
        <pc:spChg chg="add mod">
          <ac:chgData name="Sean O Fithcheallaigh" userId="47659c31-a575-4792-8be3-61268c4ee0d6" providerId="ADAL" clId="{B7574C7C-3686-460F-9B9F-2A9122AA95F8}" dt="2024-02-12T20:29:40.155" v="151" actId="1076"/>
          <ac:spMkLst>
            <pc:docMk/>
            <pc:sldMk cId="3126834720" sldId="257"/>
            <ac:spMk id="15" creationId="{8AE473AE-29B7-6026-C0F2-DA1933880EC2}"/>
          </ac:spMkLst>
        </pc:spChg>
        <pc:spChg chg="add mod ord">
          <ac:chgData name="Sean O Fithcheallaigh" userId="47659c31-a575-4792-8be3-61268c4ee0d6" providerId="ADAL" clId="{B7574C7C-3686-460F-9B9F-2A9122AA95F8}" dt="2024-02-12T20:28:48.327" v="86" actId="171"/>
          <ac:spMkLst>
            <pc:docMk/>
            <pc:sldMk cId="3126834720" sldId="257"/>
            <ac:spMk id="16" creationId="{E0BBAE84-68A8-27FD-899F-5CDAF2AC1E95}"/>
          </ac:spMkLst>
        </pc:spChg>
        <pc:spChg chg="add del mod">
          <ac:chgData name="Sean O Fithcheallaigh" userId="47659c31-a575-4792-8be3-61268c4ee0d6" providerId="ADAL" clId="{B7574C7C-3686-460F-9B9F-2A9122AA95F8}" dt="2024-02-12T20:46:58.611" v="157" actId="478"/>
          <ac:spMkLst>
            <pc:docMk/>
            <pc:sldMk cId="3126834720" sldId="257"/>
            <ac:spMk id="17" creationId="{C6561D82-3049-CA71-A215-26891C78B928}"/>
          </ac:spMkLst>
        </pc:spChg>
        <pc:spChg chg="add del mod">
          <ac:chgData name="Sean O Fithcheallaigh" userId="47659c31-a575-4792-8be3-61268c4ee0d6" providerId="ADAL" clId="{B7574C7C-3686-460F-9B9F-2A9122AA95F8}" dt="2024-02-12T20:47:13.998" v="160" actId="478"/>
          <ac:spMkLst>
            <pc:docMk/>
            <pc:sldMk cId="3126834720" sldId="257"/>
            <ac:spMk id="18" creationId="{5359FDEB-03FE-208F-66A1-BA71770A3735}"/>
          </ac:spMkLst>
        </pc:spChg>
        <pc:spChg chg="add mod ord">
          <ac:chgData name="Sean O Fithcheallaigh" userId="47659c31-a575-4792-8be3-61268c4ee0d6" providerId="ADAL" clId="{B7574C7C-3686-460F-9B9F-2A9122AA95F8}" dt="2024-02-12T20:48:34.784" v="167" actId="171"/>
          <ac:spMkLst>
            <pc:docMk/>
            <pc:sldMk cId="3126834720" sldId="257"/>
            <ac:spMk id="21" creationId="{F81318ED-4874-C383-CE1C-7EAB0D2E4D49}"/>
          </ac:spMkLst>
        </pc:spChg>
        <pc:spChg chg="add mod">
          <ac:chgData name="Sean O Fithcheallaigh" userId="47659c31-a575-4792-8be3-61268c4ee0d6" providerId="ADAL" clId="{B7574C7C-3686-460F-9B9F-2A9122AA95F8}" dt="2024-02-12T21:08:28.411" v="269" actId="1076"/>
          <ac:spMkLst>
            <pc:docMk/>
            <pc:sldMk cId="3126834720" sldId="257"/>
            <ac:spMk id="22" creationId="{7E902860-1C74-5CA9-A793-C728FE4F2298}"/>
          </ac:spMkLst>
        </pc:spChg>
        <pc:spChg chg="add mod ord">
          <ac:chgData name="Sean O Fithcheallaigh" userId="47659c31-a575-4792-8be3-61268c4ee0d6" providerId="ADAL" clId="{B7574C7C-3686-460F-9B9F-2A9122AA95F8}" dt="2024-02-12T21:07:03.117" v="225" actId="171"/>
          <ac:spMkLst>
            <pc:docMk/>
            <pc:sldMk cId="3126834720" sldId="257"/>
            <ac:spMk id="27" creationId="{EF46DCAD-7D94-7B9B-51EF-B4C3FAC004D1}"/>
          </ac:spMkLst>
        </pc:spChg>
        <pc:spChg chg="add mod">
          <ac:chgData name="Sean O Fithcheallaigh" userId="47659c31-a575-4792-8be3-61268c4ee0d6" providerId="ADAL" clId="{B7574C7C-3686-460F-9B9F-2A9122AA95F8}" dt="2024-02-12T21:08:34.338" v="270" actId="1076"/>
          <ac:spMkLst>
            <pc:docMk/>
            <pc:sldMk cId="3126834720" sldId="257"/>
            <ac:spMk id="28" creationId="{96652C29-5EF2-FFC2-5E0D-819921E7E15A}"/>
          </ac:spMkLst>
        </pc:spChg>
        <pc:graphicFrameChg chg="add del mod">
          <ac:chgData name="Sean O Fithcheallaigh" userId="47659c31-a575-4792-8be3-61268c4ee0d6" providerId="ADAL" clId="{B7574C7C-3686-460F-9B9F-2A9122AA95F8}" dt="2024-02-12T19:56:25.686" v="45" actId="478"/>
          <ac:graphicFrameMkLst>
            <pc:docMk/>
            <pc:sldMk cId="3126834720" sldId="257"/>
            <ac:graphicFrameMk id="12" creationId="{A5A4C080-DB32-26A6-3579-42B671D802FD}"/>
          </ac:graphicFrameMkLst>
        </pc:graphicFrameChg>
        <pc:picChg chg="add mod">
          <ac:chgData name="Sean O Fithcheallaigh" userId="47659c31-a575-4792-8be3-61268c4ee0d6" providerId="ADAL" clId="{B7574C7C-3686-460F-9B9F-2A9122AA95F8}" dt="2024-02-16T14:57:22.743" v="1212" actId="1076"/>
          <ac:picMkLst>
            <pc:docMk/>
            <pc:sldMk cId="3126834720" sldId="257"/>
            <ac:picMk id="4" creationId="{C91C3543-115C-A4F3-BC64-B38A1BD0D772}"/>
          </ac:picMkLst>
        </pc:picChg>
        <pc:picChg chg="add del mod">
          <ac:chgData name="Sean O Fithcheallaigh" userId="47659c31-a575-4792-8be3-61268c4ee0d6" providerId="ADAL" clId="{B7574C7C-3686-460F-9B9F-2A9122AA95F8}" dt="2024-02-12T19:49:22.881" v="20" actId="478"/>
          <ac:picMkLst>
            <pc:docMk/>
            <pc:sldMk cId="3126834720" sldId="257"/>
            <ac:picMk id="4" creationId="{F5C98A63-2E01-8F62-8FDC-50B55A17F3AD}"/>
          </ac:picMkLst>
        </pc:picChg>
        <pc:picChg chg="add mod">
          <ac:chgData name="Sean O Fithcheallaigh" userId="47659c31-a575-4792-8be3-61268c4ee0d6" providerId="ADAL" clId="{B7574C7C-3686-460F-9B9F-2A9122AA95F8}" dt="2024-02-12T20:48:22.859" v="164" actId="688"/>
          <ac:picMkLst>
            <pc:docMk/>
            <pc:sldMk cId="3126834720" sldId="257"/>
            <ac:picMk id="20" creationId="{6A704CDB-F399-A5B0-B228-5A96D6007F7B}"/>
          </ac:picMkLst>
        </pc:picChg>
        <pc:picChg chg="add mod">
          <ac:chgData name="Sean O Fithcheallaigh" userId="47659c31-a575-4792-8be3-61268c4ee0d6" providerId="ADAL" clId="{B7574C7C-3686-460F-9B9F-2A9122AA95F8}" dt="2024-02-12T21:01:16.395" v="219" actId="1076"/>
          <ac:picMkLst>
            <pc:docMk/>
            <pc:sldMk cId="3126834720" sldId="257"/>
            <ac:picMk id="24" creationId="{0DD4D4B0-0A52-1DF7-B880-785EA01EC5FA}"/>
          </ac:picMkLst>
        </pc:picChg>
        <pc:picChg chg="add del mod">
          <ac:chgData name="Sean O Fithcheallaigh" userId="47659c31-a575-4792-8be3-61268c4ee0d6" providerId="ADAL" clId="{B7574C7C-3686-460F-9B9F-2A9122AA95F8}" dt="2024-02-16T14:57:20.042" v="1211" actId="478"/>
          <ac:picMkLst>
            <pc:docMk/>
            <pc:sldMk cId="3126834720" sldId="257"/>
            <ac:picMk id="26" creationId="{28C865F2-E07A-5A6F-E23E-F58FAAF85216}"/>
          </ac:picMkLst>
        </pc:picChg>
      </pc:sldChg>
      <pc:sldChg chg="del">
        <pc:chgData name="Sean O Fithcheallaigh" userId="47659c31-a575-4792-8be3-61268c4ee0d6" providerId="ADAL" clId="{B7574C7C-3686-460F-9B9F-2A9122AA95F8}" dt="2024-02-13T20:05:21.984" v="290" actId="2696"/>
        <pc:sldMkLst>
          <pc:docMk/>
          <pc:sldMk cId="3874078205" sldId="258"/>
        </pc:sldMkLst>
      </pc:sldChg>
      <pc:sldChg chg="del">
        <pc:chgData name="Sean O Fithcheallaigh" userId="47659c31-a575-4792-8be3-61268c4ee0d6" providerId="ADAL" clId="{B7574C7C-3686-460F-9B9F-2A9122AA95F8}" dt="2024-02-13T20:06:29.111" v="297" actId="47"/>
        <pc:sldMkLst>
          <pc:docMk/>
          <pc:sldMk cId="2143467693" sldId="259"/>
        </pc:sldMkLst>
      </pc:sldChg>
      <pc:sldChg chg="del">
        <pc:chgData name="Sean O Fithcheallaigh" userId="47659c31-a575-4792-8be3-61268c4ee0d6" providerId="ADAL" clId="{B7574C7C-3686-460F-9B9F-2A9122AA95F8}" dt="2024-02-13T20:06:29.925" v="298" actId="47"/>
        <pc:sldMkLst>
          <pc:docMk/>
          <pc:sldMk cId="164553243" sldId="260"/>
        </pc:sldMkLst>
      </pc:sldChg>
      <pc:sldChg chg="del">
        <pc:chgData name="Sean O Fithcheallaigh" userId="47659c31-a575-4792-8be3-61268c4ee0d6" providerId="ADAL" clId="{B7574C7C-3686-460F-9B9F-2A9122AA95F8}" dt="2024-02-13T20:06:32.051" v="299" actId="47"/>
        <pc:sldMkLst>
          <pc:docMk/>
          <pc:sldMk cId="317938089" sldId="261"/>
        </pc:sldMkLst>
      </pc:sldChg>
      <pc:sldChg chg="addSp delSp modSp new mod chgLayout">
        <pc:chgData name="Sean O Fithcheallaigh" userId="47659c31-a575-4792-8be3-61268c4ee0d6" providerId="ADAL" clId="{B7574C7C-3686-460F-9B9F-2A9122AA95F8}" dt="2024-02-16T15:26:36.337" v="1800" actId="122"/>
        <pc:sldMkLst>
          <pc:docMk/>
          <pc:sldMk cId="2974212779" sldId="262"/>
        </pc:sldMkLst>
        <pc:spChg chg="mod ord">
          <ac:chgData name="Sean O Fithcheallaigh" userId="47659c31-a575-4792-8be3-61268c4ee0d6" providerId="ADAL" clId="{B7574C7C-3686-460F-9B9F-2A9122AA95F8}" dt="2024-02-16T15:26:36.337" v="1800" actId="122"/>
          <ac:spMkLst>
            <pc:docMk/>
            <pc:sldMk cId="2974212779" sldId="262"/>
            <ac:spMk id="2" creationId="{F6D46A62-CBF9-68D8-6244-B4D9F731BD4E}"/>
          </ac:spMkLst>
        </pc:spChg>
        <pc:spChg chg="del mod">
          <ac:chgData name="Sean O Fithcheallaigh" userId="47659c31-a575-4792-8be3-61268c4ee0d6" providerId="ADAL" clId="{B7574C7C-3686-460F-9B9F-2A9122AA95F8}" dt="2024-02-13T20:16:01.760" v="544" actId="3680"/>
          <ac:spMkLst>
            <pc:docMk/>
            <pc:sldMk cId="2974212779" sldId="262"/>
            <ac:spMk id="3" creationId="{2D3412BC-DD0F-EA80-C9A0-D9F40F09173D}"/>
          </ac:spMkLst>
        </pc:spChg>
        <pc:spChg chg="add del mod">
          <ac:chgData name="Sean O Fithcheallaigh" userId="47659c31-a575-4792-8be3-61268c4ee0d6" providerId="ADAL" clId="{B7574C7C-3686-460F-9B9F-2A9122AA95F8}" dt="2024-02-16T15:09:44.619" v="1445" actId="478"/>
          <ac:spMkLst>
            <pc:docMk/>
            <pc:sldMk cId="2974212779" sldId="262"/>
            <ac:spMk id="3" creationId="{51F93FA8-3939-B691-B925-DB5285307CE7}"/>
          </ac:spMkLst>
        </pc:spChg>
        <pc:spChg chg="add del mod">
          <ac:chgData name="Sean O Fithcheallaigh" userId="47659c31-a575-4792-8be3-61268c4ee0d6" providerId="ADAL" clId="{B7574C7C-3686-460F-9B9F-2A9122AA95F8}" dt="2024-02-16T15:09:58.157" v="1450" actId="478"/>
          <ac:spMkLst>
            <pc:docMk/>
            <pc:sldMk cId="2974212779" sldId="262"/>
            <ac:spMk id="6" creationId="{4285F86F-BA5A-8281-4E6D-39A7AEF6D97A}"/>
          </ac:spMkLst>
        </pc:spChg>
        <pc:spChg chg="add mod">
          <ac:chgData name="Sean O Fithcheallaigh" userId="47659c31-a575-4792-8be3-61268c4ee0d6" providerId="ADAL" clId="{B7574C7C-3686-460F-9B9F-2A9122AA95F8}" dt="2024-02-16T15:20:27.339" v="1597" actId="1076"/>
          <ac:spMkLst>
            <pc:docMk/>
            <pc:sldMk cId="2974212779" sldId="262"/>
            <ac:spMk id="8" creationId="{E62E95DE-1F47-7F82-7AE9-6E0238820223}"/>
          </ac:spMkLst>
        </pc:spChg>
        <pc:spChg chg="add mod">
          <ac:chgData name="Sean O Fithcheallaigh" userId="47659c31-a575-4792-8be3-61268c4ee0d6" providerId="ADAL" clId="{B7574C7C-3686-460F-9B9F-2A9122AA95F8}" dt="2024-02-16T15:25:58.234" v="1793" actId="1076"/>
          <ac:spMkLst>
            <pc:docMk/>
            <pc:sldMk cId="2974212779" sldId="262"/>
            <ac:spMk id="10" creationId="{7ADD75FB-3E51-CABF-D1C7-E1417E081915}"/>
          </ac:spMkLst>
        </pc:spChg>
        <pc:spChg chg="add del mod">
          <ac:chgData name="Sean O Fithcheallaigh" userId="47659c31-a575-4792-8be3-61268c4ee0d6" providerId="ADAL" clId="{B7574C7C-3686-460F-9B9F-2A9122AA95F8}" dt="2024-02-16T15:10:24.217" v="1459" actId="478"/>
          <ac:spMkLst>
            <pc:docMk/>
            <pc:sldMk cId="2974212779" sldId="262"/>
            <ac:spMk id="12" creationId="{9DBD96AD-1B54-B48A-174D-8682810F84E0}"/>
          </ac:spMkLst>
        </pc:spChg>
        <pc:spChg chg="add mod">
          <ac:chgData name="Sean O Fithcheallaigh" userId="47659c31-a575-4792-8be3-61268c4ee0d6" providerId="ADAL" clId="{B7574C7C-3686-460F-9B9F-2A9122AA95F8}" dt="2024-02-16T15:20:25.026" v="1596" actId="1076"/>
          <ac:spMkLst>
            <pc:docMk/>
            <pc:sldMk cId="2974212779" sldId="262"/>
            <ac:spMk id="13" creationId="{5C025563-8660-1FD1-DCD9-043A3F3BBD94}"/>
          </ac:spMkLst>
        </pc:spChg>
        <pc:spChg chg="add mod">
          <ac:chgData name="Sean O Fithcheallaigh" userId="47659c31-a575-4792-8be3-61268c4ee0d6" providerId="ADAL" clId="{B7574C7C-3686-460F-9B9F-2A9122AA95F8}" dt="2024-02-16T15:25:51.110" v="1791" actId="1076"/>
          <ac:spMkLst>
            <pc:docMk/>
            <pc:sldMk cId="2974212779" sldId="262"/>
            <ac:spMk id="14" creationId="{D9D0AB5B-65B7-2487-EF79-97B298F3FB34}"/>
          </ac:spMkLst>
        </pc:spChg>
        <pc:spChg chg="add mod">
          <ac:chgData name="Sean O Fithcheallaigh" userId="47659c31-a575-4792-8be3-61268c4ee0d6" providerId="ADAL" clId="{B7574C7C-3686-460F-9B9F-2A9122AA95F8}" dt="2024-02-16T15:25:53.774" v="1792" actId="1076"/>
          <ac:spMkLst>
            <pc:docMk/>
            <pc:sldMk cId="2974212779" sldId="262"/>
            <ac:spMk id="15" creationId="{A073518C-85F6-E23E-B2B9-0105D35E8078}"/>
          </ac:spMkLst>
        </pc:spChg>
        <pc:spChg chg="add mod">
          <ac:chgData name="Sean O Fithcheallaigh" userId="47659c31-a575-4792-8be3-61268c4ee0d6" providerId="ADAL" clId="{B7574C7C-3686-460F-9B9F-2A9122AA95F8}" dt="2024-02-16T15:20:22.258" v="1595" actId="1076"/>
          <ac:spMkLst>
            <pc:docMk/>
            <pc:sldMk cId="2974212779" sldId="262"/>
            <ac:spMk id="16" creationId="{7FEFDBC4-98A8-7C96-563D-DC6799A0BC52}"/>
          </ac:spMkLst>
        </pc:spChg>
        <pc:spChg chg="add mod">
          <ac:chgData name="Sean O Fithcheallaigh" userId="47659c31-a575-4792-8be3-61268c4ee0d6" providerId="ADAL" clId="{B7574C7C-3686-460F-9B9F-2A9122AA95F8}" dt="2024-02-16T15:26:26.362" v="1798" actId="1076"/>
          <ac:spMkLst>
            <pc:docMk/>
            <pc:sldMk cId="2974212779" sldId="262"/>
            <ac:spMk id="17" creationId="{EB4D7126-56C1-F57F-BC03-FB969A2EBA95}"/>
          </ac:spMkLst>
        </pc:spChg>
        <pc:spChg chg="add mod">
          <ac:chgData name="Sean O Fithcheallaigh" userId="47659c31-a575-4792-8be3-61268c4ee0d6" providerId="ADAL" clId="{B7574C7C-3686-460F-9B9F-2A9122AA95F8}" dt="2024-02-16T15:26:18.610" v="1796" actId="1076"/>
          <ac:spMkLst>
            <pc:docMk/>
            <pc:sldMk cId="2974212779" sldId="262"/>
            <ac:spMk id="18" creationId="{AAB7BBFE-E7BF-F713-3D50-5C45479A7548}"/>
          </ac:spMkLst>
        </pc:spChg>
        <pc:spChg chg="add mod">
          <ac:chgData name="Sean O Fithcheallaigh" userId="47659c31-a575-4792-8be3-61268c4ee0d6" providerId="ADAL" clId="{B7574C7C-3686-460F-9B9F-2A9122AA95F8}" dt="2024-02-16T15:26:20.953" v="1797" actId="1076"/>
          <ac:spMkLst>
            <pc:docMk/>
            <pc:sldMk cId="2974212779" sldId="262"/>
            <ac:spMk id="19" creationId="{19D8ABCD-558E-12FD-A869-7CB2DE308229}"/>
          </ac:spMkLst>
        </pc:spChg>
        <pc:graphicFrameChg chg="add del mod ord modGraphic">
          <ac:chgData name="Sean O Fithcheallaigh" userId="47659c31-a575-4792-8be3-61268c4ee0d6" providerId="ADAL" clId="{B7574C7C-3686-460F-9B9F-2A9122AA95F8}" dt="2024-02-16T15:10:19.808" v="1458" actId="478"/>
          <ac:graphicFrameMkLst>
            <pc:docMk/>
            <pc:sldMk cId="2974212779" sldId="262"/>
            <ac:graphicFrameMk id="4" creationId="{214AC544-048D-9AC6-C15B-95DB87E65341}"/>
          </ac:graphicFrameMkLst>
        </pc:graphicFrameChg>
      </pc:sldChg>
      <pc:sldMasterChg chg="modSldLayout">
        <pc:chgData name="Sean O Fithcheallaigh" userId="47659c31-a575-4792-8be3-61268c4ee0d6" providerId="ADAL" clId="{B7574C7C-3686-460F-9B9F-2A9122AA95F8}" dt="2024-02-13T19:56:02.820" v="272"/>
        <pc:sldMasterMkLst>
          <pc:docMk/>
          <pc:sldMasterMk cId="2989193502" sldId="2147483884"/>
        </pc:sldMasterMkLst>
        <pc:sldLayoutChg chg="setBg">
          <pc:chgData name="Sean O Fithcheallaigh" userId="47659c31-a575-4792-8be3-61268c4ee0d6" providerId="ADAL" clId="{B7574C7C-3686-460F-9B9F-2A9122AA95F8}" dt="2024-02-13T19:56:02.820" v="272"/>
          <pc:sldLayoutMkLst>
            <pc:docMk/>
            <pc:sldMasterMk cId="2989193502" sldId="2147483884"/>
            <pc:sldLayoutMk cId="2634379243" sldId="2147483886"/>
          </pc:sldLayoutMkLst>
        </pc:sldLayoutChg>
      </pc:sldMasterChg>
    </pc:docChg>
  </pc:docChgLst>
  <pc:docChgLst>
    <pc:chgData name="Sean" userId="47659c31-a575-4792-8be3-61268c4ee0d6" providerId="ADAL" clId="{CA64B30F-511C-45F5-B991-1BF90300E7E0}"/>
    <pc:docChg chg="custSel addSld modSld">
      <pc:chgData name="Sean" userId="47659c31-a575-4792-8be3-61268c4ee0d6" providerId="ADAL" clId="{CA64B30F-511C-45F5-B991-1BF90300E7E0}" dt="2024-02-03T15:45:02.204" v="112" actId="313"/>
      <pc:docMkLst>
        <pc:docMk/>
      </pc:docMkLst>
      <pc:sldChg chg="modSp new mod">
        <pc:chgData name="Sean" userId="47659c31-a575-4792-8be3-61268c4ee0d6" providerId="ADAL" clId="{CA64B30F-511C-45F5-B991-1BF90300E7E0}" dt="2024-02-03T15:42:24.809" v="27" actId="20577"/>
        <pc:sldMkLst>
          <pc:docMk/>
          <pc:sldMk cId="905190482" sldId="256"/>
        </pc:sldMkLst>
        <pc:spChg chg="mod">
          <ac:chgData name="Sean" userId="47659c31-a575-4792-8be3-61268c4ee0d6" providerId="ADAL" clId="{CA64B30F-511C-45F5-B991-1BF90300E7E0}" dt="2024-02-03T15:42:12.450" v="19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" userId="47659c31-a575-4792-8be3-61268c4ee0d6" providerId="ADAL" clId="{CA64B30F-511C-45F5-B991-1BF90300E7E0}" dt="2024-02-03T15:42:24.809" v="27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modSp new mod">
        <pc:chgData name="Sean" userId="47659c31-a575-4792-8be3-61268c4ee0d6" providerId="ADAL" clId="{CA64B30F-511C-45F5-B991-1BF90300E7E0}" dt="2024-02-03T15:45:02.204" v="112" actId="313"/>
        <pc:sldMkLst>
          <pc:docMk/>
          <pc:sldMk cId="3126834720" sldId="257"/>
        </pc:sldMkLst>
        <pc:spChg chg="mod">
          <ac:chgData name="Sean" userId="47659c31-a575-4792-8be3-61268c4ee0d6" providerId="ADAL" clId="{CA64B30F-511C-45F5-B991-1BF90300E7E0}" dt="2024-02-03T15:42:56.628" v="37" actId="20577"/>
          <ac:spMkLst>
            <pc:docMk/>
            <pc:sldMk cId="3126834720" sldId="257"/>
            <ac:spMk id="2" creationId="{681D533A-3C45-4858-8E40-47B9F15C47FC}"/>
          </ac:spMkLst>
        </pc:spChg>
        <pc:spChg chg="mod">
          <ac:chgData name="Sean" userId="47659c31-a575-4792-8be3-61268c4ee0d6" providerId="ADAL" clId="{CA64B30F-511C-45F5-B991-1BF90300E7E0}" dt="2024-02-03T15:45:02.204" v="112" actId="313"/>
          <ac:spMkLst>
            <pc:docMk/>
            <pc:sldMk cId="3126834720" sldId="257"/>
            <ac:spMk id="3" creationId="{40C9001B-B62A-4D30-84D2-54AF8318DA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34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5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77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70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94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67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7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1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D94E99-FA29-4EFF-88BE-3447E30E8C4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2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62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D94E99-FA29-4EFF-88BE-3447E30E8C4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9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D2D5-D30F-4BA4-BE2B-908BEB7AA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121701"/>
            <a:ext cx="3658053" cy="17865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PhD Supervisors Meeting</a:t>
            </a:r>
            <a:endParaRPr lang="en-GB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D1CD4-AABC-4B3E-A2CC-37ACEEC74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032347"/>
            <a:ext cx="3658053" cy="95511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xx</a:t>
            </a:r>
            <a:r>
              <a:rPr lang="en-US" sz="2000" dirty="0">
                <a:solidFill>
                  <a:schemeClr val="tx2"/>
                </a:solidFill>
              </a:rPr>
              <a:t>/xx/24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CE993EFB-9571-715A-5DF5-03848A409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9341" y="910518"/>
            <a:ext cx="5029200" cy="50292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90519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533A-3C45-4858-8E40-47B9F15C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Agenda	</a:t>
            </a:r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BBAE84-68A8-27FD-899F-5CDAF2AC1E95}"/>
              </a:ext>
            </a:extLst>
          </p:cNvPr>
          <p:cNvSpPr/>
          <p:nvPr/>
        </p:nvSpPr>
        <p:spPr>
          <a:xfrm>
            <a:off x="1818525" y="2707240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E473AE-29B7-6026-C0F2-DA1933880EC2}"/>
              </a:ext>
            </a:extLst>
          </p:cNvPr>
          <p:cNvSpPr txBox="1"/>
          <p:nvPr/>
        </p:nvSpPr>
        <p:spPr>
          <a:xfrm>
            <a:off x="1646847" y="4469258"/>
            <a:ext cx="2069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REFINED RESEARCH </a:t>
            </a:r>
          </a:p>
          <a:p>
            <a:pPr algn="ctr"/>
            <a:r>
              <a:rPr lang="en-US" dirty="0"/>
              <a:t>QUESTIONS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1318ED-4874-C383-CE1C-7EAB0D2E4D49}"/>
              </a:ext>
            </a:extLst>
          </p:cNvPr>
          <p:cNvSpPr/>
          <p:nvPr/>
        </p:nvSpPr>
        <p:spPr>
          <a:xfrm>
            <a:off x="5263451" y="2707239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 descr="Network diagram outline">
            <a:extLst>
              <a:ext uri="{FF2B5EF4-FFF2-40B4-BE49-F238E27FC236}">
                <a16:creationId xmlns:a16="http://schemas.microsoft.com/office/drawing/2014/main" id="{6A704CDB-F399-A5B0-B228-5A96D6007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902860-1C74-5CA9-A793-C728FE4F2298}"/>
              </a:ext>
            </a:extLst>
          </p:cNvPr>
          <p:cNvSpPr txBox="1"/>
          <p:nvPr/>
        </p:nvSpPr>
        <p:spPr>
          <a:xfrm>
            <a:off x="5272869" y="4512922"/>
            <a:ext cx="182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SYSTEM GRAPHIC</a:t>
            </a:r>
          </a:p>
        </p:txBody>
      </p:sp>
      <p:pic>
        <p:nvPicPr>
          <p:cNvPr id="24" name="Graphic 23" descr="Thought outline">
            <a:extLst>
              <a:ext uri="{FF2B5EF4-FFF2-40B4-BE49-F238E27FC236}">
                <a16:creationId xmlns:a16="http://schemas.microsoft.com/office/drawing/2014/main" id="{0DD4D4B0-0A52-1DF7-B880-785EA01EC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3432" y="2971799"/>
            <a:ext cx="914400" cy="91440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46DCAD-7D94-7B9B-51EF-B4C3FAC004D1}"/>
              </a:ext>
            </a:extLst>
          </p:cNvPr>
          <p:cNvSpPr/>
          <p:nvPr/>
        </p:nvSpPr>
        <p:spPr>
          <a:xfrm>
            <a:off x="8708377" y="2707239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652C29-5EF2-FFC2-5E0D-819921E7E15A}"/>
              </a:ext>
            </a:extLst>
          </p:cNvPr>
          <p:cNvSpPr txBox="1"/>
          <p:nvPr/>
        </p:nvSpPr>
        <p:spPr>
          <a:xfrm>
            <a:off x="8654658" y="4469258"/>
            <a:ext cx="19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ARTICLE SEARCHES</a:t>
            </a:r>
          </a:p>
        </p:txBody>
      </p:sp>
      <p:pic>
        <p:nvPicPr>
          <p:cNvPr id="4" name="Graphic 3" descr="Document outline">
            <a:extLst>
              <a:ext uri="{FF2B5EF4-FFF2-40B4-BE49-F238E27FC236}">
                <a16:creationId xmlns:a16="http://schemas.microsoft.com/office/drawing/2014/main" id="{C91C3543-115C-A4F3-BC64-B38A1BD0D7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3334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6A62-CBF9-68D8-6244-B4D9F731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Questions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2E95DE-1F47-7F82-7AE9-6E0238820223}"/>
              </a:ext>
            </a:extLst>
          </p:cNvPr>
          <p:cNvSpPr txBox="1"/>
          <p:nvPr/>
        </p:nvSpPr>
        <p:spPr>
          <a:xfrm>
            <a:off x="5862556" y="3559822"/>
            <a:ext cx="6094520" cy="1167503"/>
          </a:xfrm>
          <a:prstGeom prst="rect">
            <a:avLst/>
          </a:prstGeom>
          <a:noFill/>
        </p:spPr>
        <p:txBody>
          <a:bodyPr wrap="square">
            <a:normAutofit fontScale="92500" lnSpcReduction="20000"/>
          </a:bodyPr>
          <a:lstStyle/>
          <a:p>
            <a:pPr algn="ctr"/>
            <a:r>
              <a:rPr lang="en-US" dirty="0"/>
              <a:t>With the ever-increasing use of IoT devices, </a:t>
            </a:r>
            <a:r>
              <a:rPr lang="en-US" b="1" dirty="0"/>
              <a:t>can FL algorithms or tools be designed to operate specifically on resources Edge devices to minimize computational and communications costs</a:t>
            </a:r>
            <a:r>
              <a:rPr lang="en-US" dirty="0"/>
              <a:t>. The models should be adaptable to non independently and identically distributed data (IID).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D75FB-3E51-CABF-D1C7-E1417E081915}"/>
              </a:ext>
            </a:extLst>
          </p:cNvPr>
          <p:cNvSpPr txBox="1"/>
          <p:nvPr/>
        </p:nvSpPr>
        <p:spPr>
          <a:xfrm>
            <a:off x="1189434" y="2125202"/>
            <a:ext cx="6094520" cy="1009385"/>
          </a:xfrm>
          <a:prstGeom prst="rect">
            <a:avLst/>
          </a:prstGeom>
          <a:noFill/>
        </p:spPr>
        <p:txBody>
          <a:bodyPr wrap="square">
            <a:normAutofit fontScale="92500" lnSpcReduction="20000"/>
          </a:bodyPr>
          <a:lstStyle/>
          <a:p>
            <a:pPr algn="ctr"/>
            <a:r>
              <a:rPr lang="en-US" dirty="0"/>
              <a:t>In any large distributed network, there is a chance that some nodes can be lost, for a range of reason. </a:t>
            </a:r>
            <a:r>
              <a:rPr lang="en-US" b="1" dirty="0"/>
              <a:t>Can a FL architecture be designed to be resilient, allowing it to identify missing nodes, and adapt so that there is no loss in performance? </a:t>
            </a:r>
            <a:endParaRPr lang="en-GB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C025563-8660-1FD1-DCD9-043A3F3BBD94}"/>
              </a:ext>
            </a:extLst>
          </p:cNvPr>
          <p:cNvSpPr/>
          <p:nvPr/>
        </p:nvSpPr>
        <p:spPr>
          <a:xfrm>
            <a:off x="5862556" y="3515360"/>
            <a:ext cx="6094520" cy="12003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D0AB5B-65B7-2487-EF79-97B298F3FB34}"/>
              </a:ext>
            </a:extLst>
          </p:cNvPr>
          <p:cNvSpPr txBox="1"/>
          <p:nvPr/>
        </p:nvSpPr>
        <p:spPr>
          <a:xfrm>
            <a:off x="1097280" y="1737847"/>
            <a:ext cx="210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Research Question 1</a:t>
            </a:r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73518C-85F6-E23E-B2B9-0105D35E8078}"/>
              </a:ext>
            </a:extLst>
          </p:cNvPr>
          <p:cNvSpPr/>
          <p:nvPr/>
        </p:nvSpPr>
        <p:spPr>
          <a:xfrm>
            <a:off x="1189434" y="2114669"/>
            <a:ext cx="6094520" cy="10093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EFDBC4-98A8-7C96-563D-DC6799A0BC52}"/>
              </a:ext>
            </a:extLst>
          </p:cNvPr>
          <p:cNvSpPr txBox="1"/>
          <p:nvPr/>
        </p:nvSpPr>
        <p:spPr>
          <a:xfrm>
            <a:off x="8795980" y="3134392"/>
            <a:ext cx="316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Research Question 2</a:t>
            </a:r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4D7126-56C1-F57F-BC03-FB969A2EBA95}"/>
              </a:ext>
            </a:extLst>
          </p:cNvPr>
          <p:cNvSpPr/>
          <p:nvPr/>
        </p:nvSpPr>
        <p:spPr>
          <a:xfrm>
            <a:off x="1189434" y="5106995"/>
            <a:ext cx="6094520" cy="9544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B7BBFE-E7BF-F713-3D50-5C45479A7548}"/>
              </a:ext>
            </a:extLst>
          </p:cNvPr>
          <p:cNvSpPr txBox="1"/>
          <p:nvPr/>
        </p:nvSpPr>
        <p:spPr>
          <a:xfrm>
            <a:off x="1189434" y="4715689"/>
            <a:ext cx="316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Research Question 3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D8ABCD-558E-12FD-A869-7CB2DE308229}"/>
              </a:ext>
            </a:extLst>
          </p:cNvPr>
          <p:cNvSpPr txBox="1"/>
          <p:nvPr/>
        </p:nvSpPr>
        <p:spPr>
          <a:xfrm>
            <a:off x="1189434" y="5106995"/>
            <a:ext cx="6094520" cy="954484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lang="en-US" b="1" dirty="0"/>
              <a:t>Can we design efficient aggregation algorithms for FL </a:t>
            </a:r>
            <a:r>
              <a:rPr lang="en-US" dirty="0"/>
              <a:t>that minimize the data exchange between clients and servers while not reducing the model accuracy?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127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PhD Supervisors Meeting</vt:lpstr>
      <vt:lpstr>Agenda </vt:lpstr>
      <vt:lpstr>Research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Supervisory Meeting</dc:title>
  <dc:creator>Sean O Fithcheallaigh</dc:creator>
  <cp:lastModifiedBy>Sean O Fithcheallaigh</cp:lastModifiedBy>
  <cp:revision>1</cp:revision>
  <dcterms:created xsi:type="dcterms:W3CDTF">2024-02-08T19:49:37Z</dcterms:created>
  <dcterms:modified xsi:type="dcterms:W3CDTF">2024-02-16T15:26:45Z</dcterms:modified>
</cp:coreProperties>
</file>