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46" dt="2024-02-19T18:35:1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21T13:47:52.806" v="2548" actId="478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9T20:23:47.515" v="2543" actId="1076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8T20:41:30.007" v="2312" actId="14100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8T19:17:53.214" v="2274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8T19:17:49.008" v="2273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mod">
          <ac:chgData name="Sean O Fithcheallaigh" userId="47659c31-a575-4792-8be3-61268c4ee0d6" providerId="ADAL" clId="{B7574C7C-3686-460F-9B9F-2A9122AA95F8}" dt="2024-02-19T20:23:47.515" v="2543" actId="1076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delSp add mod">
        <pc:chgData name="Sean O Fithcheallaigh" userId="47659c31-a575-4792-8be3-61268c4ee0d6" providerId="ADAL" clId="{B7574C7C-3686-460F-9B9F-2A9122AA95F8}" dt="2024-02-21T13:47:52.806" v="2548" actId="478"/>
        <pc:sldMkLst>
          <pc:docMk/>
          <pc:sldMk cId="3782082519" sldId="265"/>
        </pc:sldMkLst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19T18:34:30.813" v="2536" actId="1076"/>
        <pc:sldMkLst>
          <pc:docMk/>
          <pc:sldMk cId="788743055" sldId="267"/>
        </pc:sldMkLst>
        <pc:spChg chg="mod">
          <ac:chgData name="Sean O Fithcheallaigh" userId="47659c31-a575-4792-8be3-61268c4ee0d6" providerId="ADAL" clId="{B7574C7C-3686-460F-9B9F-2A9122AA95F8}" dt="2024-02-18T22:44:31.320" v="2342" actId="20577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18T22:43:33.586" v="2340" actId="14100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mod">
          <ac:chgData name="Sean O Fithcheallaigh" userId="47659c31-a575-4792-8be3-61268c4ee0d6" providerId="ADAL" clId="{B7574C7C-3686-460F-9B9F-2A9122AA95F8}" dt="2024-02-19T18:34:30.813" v="2536" actId="1076"/>
          <ac:picMkLst>
            <pc:docMk/>
            <pc:sldMk cId="788743055" sldId="267"/>
            <ac:picMk id="5" creationId="{330CED38-880D-1A6E-F2F5-50E784ED0B71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2-19T18:35:27.491" v="2542" actId="1076"/>
        <pc:sldMkLst>
          <pc:docMk/>
          <pc:sldMk cId="3408599131" sldId="268"/>
        </pc:sldMkLst>
        <pc:spChg chg="mod">
          <ac:chgData name="Sean O Fithcheallaigh" userId="47659c31-a575-4792-8be3-61268c4ee0d6" providerId="ADAL" clId="{B7574C7C-3686-460F-9B9F-2A9122AA95F8}" dt="2024-02-18T22:48:27.068" v="2366" actId="20577"/>
          <ac:spMkLst>
            <pc:docMk/>
            <pc:sldMk cId="3408599131" sldId="268"/>
            <ac:spMk id="2" creationId="{1FD7FD30-CABE-80F9-096F-63AAA66F52B5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18T22:48:22.535" v="2364" actId="14100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19T18:35:27.491" v="2542" actId="1076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mod">
        <pc:chgData name="Sean O Fithcheallaigh" userId="47659c31-a575-4792-8be3-61268c4ee0d6" providerId="ADAL" clId="{B7574C7C-3686-460F-9B9F-2A9122AA95F8}" dt="2024-02-19T17:20:50.929" v="2373" actId="2057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4782693" y="463166"/>
            <a:ext cx="5805997" cy="1058187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B301E7E-DFFF-347D-8886-41B2A3BC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1815945"/>
            <a:ext cx="9439922" cy="44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8F4-4676-0EB5-3DD7-1EBC366A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4873840" y="506027"/>
            <a:ext cx="5592933" cy="987980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330CED38-880D-1A6E-F2F5-50E784ED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0" y="1826162"/>
            <a:ext cx="10435119" cy="43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105C-AF0D-278A-E4B2-1A11340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D30-CABE-80F9-096F-63AAA66F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66C9B-35CF-0185-FDAA-B671BF099103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4955955" y="488271"/>
            <a:ext cx="5466429" cy="103308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92B1EA3-86C8-9D8D-6A8B-50BE3769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73" y="1800856"/>
            <a:ext cx="8632054" cy="42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92FF-0424-E482-2817-86677FBB9EAC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DED446-234A-C834-8B07-E6D1D3AA7F65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85-E9E4-FA65-C4BE-A187A1D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7AA-017F-7A8A-7B4C-892611F7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28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Research Question 1</vt:lpstr>
      <vt:lpstr>Research Question 2</vt:lpstr>
      <vt:lpstr>Research Question 3</vt:lpstr>
      <vt:lpstr>Research Questions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2024-02-21T13:47:53Z</dcterms:modified>
</cp:coreProperties>
</file>