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8"/>
  </p:notesMasterIdLst>
  <p:sldIdLst>
    <p:sldId id="256" r:id="rId2"/>
    <p:sldId id="257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BCA1-E1BD-4C02-BB36-528815D88A8B}" v="49" dt="2024-04-20T17:12:3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custSel addSld delSld modSld">
      <pc:chgData name="Sean O Fithcheallaigh" userId="47659c31-a575-4792-8be3-61268c4ee0d6" providerId="ADAL" clId="{A00DBCA1-E1BD-4C02-BB36-528815D88A8B}" dt="2024-04-20T17:12:34.650" v="548" actId="1076"/>
      <pc:docMkLst>
        <pc:docMk/>
      </pc:docMkLst>
      <pc:sldChg chg="modSp mod">
        <pc:chgData name="Sean O Fithcheallaigh" userId="47659c31-a575-4792-8be3-61268c4ee0d6" providerId="ADAL" clId="{A00DBCA1-E1BD-4C02-BB36-528815D88A8B}" dt="2024-04-14T18:25:28.733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14T18:25:28.733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del">
        <pc:chgData name="Sean O Fithcheallaigh" userId="47659c31-a575-4792-8be3-61268c4ee0d6" providerId="ADAL" clId="{A00DBCA1-E1BD-4C02-BB36-528815D88A8B}" dt="2024-04-20T17:12:14.592" v="546" actId="47"/>
        <pc:sldMkLst>
          <pc:docMk/>
          <pc:sldMk cId="3987306874" sldId="263"/>
        </pc:sldMkLst>
      </pc:sldChg>
      <pc:sldChg chg="del">
        <pc:chgData name="Sean O Fithcheallaigh" userId="47659c31-a575-4792-8be3-61268c4ee0d6" providerId="ADAL" clId="{A00DBCA1-E1BD-4C02-BB36-528815D88A8B}" dt="2024-04-20T17:12:16.325" v="547" actId="47"/>
        <pc:sldMkLst>
          <pc:docMk/>
          <pc:sldMk cId="2173603187" sldId="264"/>
        </pc:sldMkLst>
      </pc:sldChg>
      <pc:sldChg chg="addSp delSp modSp add mod">
        <pc:chgData name="Sean O Fithcheallaigh" userId="47659c31-a575-4792-8be3-61268c4ee0d6" providerId="ADAL" clId="{A00DBCA1-E1BD-4C02-BB36-528815D88A8B}" dt="2024-04-20T15:32:20.701" v="160" actId="478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17T15:15:16.346" v="138" actId="27636"/>
          <ac:spMkLst>
            <pc:docMk/>
            <pc:sldMk cId="129023176" sldId="266"/>
            <ac:spMk id="3" creationId="{6E0278D4-A37C-DE0F-37CD-F271C3D0E448}"/>
          </ac:spMkLst>
        </pc:spChg>
        <pc:picChg chg="add del mod ord modCrop">
          <ac:chgData name="Sean O Fithcheallaigh" userId="47659c31-a575-4792-8be3-61268c4ee0d6" providerId="ADAL" clId="{A00DBCA1-E1BD-4C02-BB36-528815D88A8B}" dt="2024-04-20T15:31:27.180" v="148" actId="478"/>
          <ac:picMkLst>
            <pc:docMk/>
            <pc:sldMk cId="129023176" sldId="266"/>
            <ac:picMk id="4" creationId="{98BF4B6C-A515-D4F3-6FD5-4A4E5C3F1965}"/>
          </ac:picMkLst>
        </pc:picChg>
        <pc:picChg chg="add mod">
          <ac:chgData name="Sean O Fithcheallaigh" userId="47659c31-a575-4792-8be3-61268c4ee0d6" providerId="ADAL" clId="{A00DBCA1-E1BD-4C02-BB36-528815D88A8B}" dt="2024-04-20T15:32:08.059" v="156" actId="1076"/>
          <ac:picMkLst>
            <pc:docMk/>
            <pc:sldMk cId="129023176" sldId="266"/>
            <ac:picMk id="15" creationId="{DAAD6835-3577-29D4-DB8D-BC7044B2ABC1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add del mod">
          <ac:chgData name="Sean O Fithcheallaigh" userId="47659c31-a575-4792-8be3-61268c4ee0d6" providerId="ADAL" clId="{A00DBCA1-E1BD-4C02-BB36-528815D88A8B}" dt="2024-04-20T15:32:16.905" v="158" actId="478"/>
          <ac:cxnSpMkLst>
            <pc:docMk/>
            <pc:sldMk cId="129023176" sldId="266"/>
            <ac:cxnSpMk id="6" creationId="{534F2335-CA43-D5D3-874F-B7A9BD046BC6}"/>
          </ac:cxnSpMkLst>
        </pc:cxn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add del mod">
          <ac:chgData name="Sean O Fithcheallaigh" userId="47659c31-a575-4792-8be3-61268c4ee0d6" providerId="ADAL" clId="{A00DBCA1-E1BD-4C02-BB36-528815D88A8B}" dt="2024-04-20T15:32:15.699" v="157" actId="478"/>
          <ac:cxnSpMkLst>
            <pc:docMk/>
            <pc:sldMk cId="129023176" sldId="266"/>
            <ac:cxnSpMk id="8" creationId="{4758D358-B172-FE53-517B-E654F7855685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add del mod">
          <ac:chgData name="Sean O Fithcheallaigh" userId="47659c31-a575-4792-8be3-61268c4ee0d6" providerId="ADAL" clId="{A00DBCA1-E1BD-4C02-BB36-528815D88A8B}" dt="2024-04-20T15:32:20.701" v="160" actId="478"/>
          <ac:cxnSpMkLst>
            <pc:docMk/>
            <pc:sldMk cId="129023176" sldId="266"/>
            <ac:cxnSpMk id="12" creationId="{CA934FFC-AE1E-6ACD-0D5F-69DB6D01231D}"/>
          </ac:cxnSpMkLst>
        </pc:cxnChg>
        <pc:cxnChg chg="add del mod">
          <ac:chgData name="Sean O Fithcheallaigh" userId="47659c31-a575-4792-8be3-61268c4ee0d6" providerId="ADAL" clId="{A00DBCA1-E1BD-4C02-BB36-528815D88A8B}" dt="2024-04-20T15:32:18.553" v="159" actId="478"/>
          <ac:cxnSpMkLst>
            <pc:docMk/>
            <pc:sldMk cId="129023176" sldId="266"/>
            <ac:cxnSpMk id="13" creationId="{9BAD3F1B-6045-8282-242F-635B9A747836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A00DBCA1-E1BD-4C02-BB36-528815D88A8B}" dt="2024-04-20T17:12:34.650" v="548" actId="1076"/>
        <pc:sldMkLst>
          <pc:docMk/>
          <pc:sldMk cId="3614502453" sldId="267"/>
        </pc:sldMkLst>
        <pc:spChg chg="mod">
          <ac:chgData name="Sean O Fithcheallaigh" userId="47659c31-a575-4792-8be3-61268c4ee0d6" providerId="ADAL" clId="{A00DBCA1-E1BD-4C02-BB36-528815D88A8B}" dt="2024-04-20T16:54:33.736" v="169" actId="20577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A00DBCA1-E1BD-4C02-BB36-528815D88A8B}" dt="2024-04-20T17:00:51.880" v="493" actId="1076"/>
          <ac:spMkLst>
            <pc:docMk/>
            <pc:sldMk cId="3614502453" sldId="267"/>
            <ac:spMk id="3" creationId="{13A96DD8-307D-473C-C18D-20E27E856752}"/>
          </ac:spMkLst>
        </pc:spChg>
        <pc:spChg chg="add del mod">
          <ac:chgData name="Sean O Fithcheallaigh" userId="47659c31-a575-4792-8be3-61268c4ee0d6" providerId="ADAL" clId="{A00DBCA1-E1BD-4C02-BB36-528815D88A8B}" dt="2024-04-20T17:08:02.474" v="518" actId="478"/>
          <ac:spMkLst>
            <pc:docMk/>
            <pc:sldMk cId="3614502453" sldId="267"/>
            <ac:spMk id="5" creationId="{3BBDD9A1-C9E4-8B71-AEEE-4AC46A02E4BD}"/>
          </ac:spMkLst>
        </pc:spChg>
        <pc:spChg chg="add del mod">
          <ac:chgData name="Sean O Fithcheallaigh" userId="47659c31-a575-4792-8be3-61268c4ee0d6" providerId="ADAL" clId="{A00DBCA1-E1BD-4C02-BB36-528815D88A8B}" dt="2024-04-20T17:08:03.323" v="519" actId="478"/>
          <ac:spMkLst>
            <pc:docMk/>
            <pc:sldMk cId="3614502453" sldId="267"/>
            <ac:spMk id="6" creationId="{DB7DCE2B-41F9-BE97-C701-339B94F20D4D}"/>
          </ac:spMkLst>
        </pc:spChg>
        <pc:spChg chg="add del mod">
          <ac:chgData name="Sean O Fithcheallaigh" userId="47659c31-a575-4792-8be3-61268c4ee0d6" providerId="ADAL" clId="{A00DBCA1-E1BD-4C02-BB36-528815D88A8B}" dt="2024-04-20T17:08:04.056" v="520" actId="478"/>
          <ac:spMkLst>
            <pc:docMk/>
            <pc:sldMk cId="3614502453" sldId="267"/>
            <ac:spMk id="7" creationId="{BE543C21-03E4-9BA0-3C8E-EE01C0BD49AB}"/>
          </ac:spMkLst>
        </pc:spChg>
        <pc:spChg chg="add del mod">
          <ac:chgData name="Sean O Fithcheallaigh" userId="47659c31-a575-4792-8be3-61268c4ee0d6" providerId="ADAL" clId="{A00DBCA1-E1BD-4C02-BB36-528815D88A8B}" dt="2024-04-20T17:08:00.219" v="517" actId="478"/>
          <ac:spMkLst>
            <pc:docMk/>
            <pc:sldMk cId="3614502453" sldId="267"/>
            <ac:spMk id="8" creationId="{3C47E519-FDA5-0E97-B465-081A2AFD6025}"/>
          </ac:spMkLst>
        </pc:spChg>
        <pc:picChg chg="add mod">
          <ac:chgData name="Sean O Fithcheallaigh" userId="47659c31-a575-4792-8be3-61268c4ee0d6" providerId="ADAL" clId="{A00DBCA1-E1BD-4C02-BB36-528815D88A8B}" dt="2024-04-20T17:12:34.650" v="548" actId="1076"/>
          <ac:picMkLst>
            <pc:docMk/>
            <pc:sldMk cId="3614502453" sldId="267"/>
            <ac:picMk id="1026" creationId="{DE4B107D-E35A-9A62-C4B3-DC0DF3CDE1AF}"/>
          </ac:picMkLst>
        </pc:picChg>
        <pc:picChg chg="add mod">
          <ac:chgData name="Sean O Fithcheallaigh" userId="47659c31-a575-4792-8be3-61268c4ee0d6" providerId="ADAL" clId="{A00DBCA1-E1BD-4C02-BB36-528815D88A8B}" dt="2024-04-20T17:12:34.650" v="548" actId="1076"/>
          <ac:picMkLst>
            <pc:docMk/>
            <pc:sldMk cId="3614502453" sldId="267"/>
            <ac:picMk id="1028" creationId="{6F4458BC-D3DE-698C-CF70-4C31B62A3F5B}"/>
          </ac:picMkLst>
        </pc:picChg>
        <pc:picChg chg="add mod">
          <ac:chgData name="Sean O Fithcheallaigh" userId="47659c31-a575-4792-8be3-61268c4ee0d6" providerId="ADAL" clId="{A00DBCA1-E1BD-4C02-BB36-528815D88A8B}" dt="2024-04-20T17:12:34.650" v="548" actId="1076"/>
          <ac:picMkLst>
            <pc:docMk/>
            <pc:sldMk cId="3614502453" sldId="267"/>
            <ac:picMk id="1030" creationId="{DADB068D-187E-A8D8-F72D-19BCCB8EF339}"/>
          </ac:picMkLst>
        </pc:pic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xx/xx/24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3267790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2873265" y="4420456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Challenge in FL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6941877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17226" y="2922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6548976" y="4464121"/>
            <a:ext cx="26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Developing Research Area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2697" y="2922997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9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9898602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 – Removing Topics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15" name="Picture 14" descr="A chart with text and orange squares&#10;&#10;Description automatically generated with medium confidence">
            <a:extLst>
              <a:ext uri="{FF2B5EF4-FFF2-40B4-BE49-F238E27FC236}">
                <a16:creationId xmlns:a16="http://schemas.microsoft.com/office/drawing/2014/main" id="{DAAD6835-3577-29D4-DB8D-BC7044B2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5" y="1388576"/>
            <a:ext cx="9019700" cy="40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0807-593D-B6E4-7AE4-7CF45EB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6DD8-307D-473C-C18D-20E27E85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challenges identified seem like they could be related, and as such can be grouped together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7E6D-2CC1-4BC8-7340-A59AA67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4B107D-E35A-9A62-C4B3-DC0DF3CD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9" y="2330791"/>
            <a:ext cx="3593666" cy="20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4458BC-D3DE-698C-CF70-4C31B62A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15" y="2587007"/>
            <a:ext cx="3716262" cy="15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DB068D-187E-A8D8-F72D-19BCCB8EF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18768" r="12493" b="17168"/>
          <a:stretch/>
        </p:blipFill>
        <p:spPr bwMode="auto">
          <a:xfrm>
            <a:off x="8548738" y="3085449"/>
            <a:ext cx="1584960" cy="6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0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Interest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reading so far, the main areas of interest are:</a:t>
            </a:r>
          </a:p>
          <a:p>
            <a:pPr lvl="1"/>
            <a:r>
              <a:rPr lang="en-US" dirty="0"/>
              <a:t>Multimodal data sources, and with non-IID data</a:t>
            </a:r>
          </a:p>
          <a:p>
            <a:pPr lvl="2"/>
            <a:r>
              <a:rPr lang="en-US" dirty="0"/>
              <a:t>Can a model be adaptable to the input data</a:t>
            </a:r>
          </a:p>
          <a:p>
            <a:pPr lvl="2"/>
            <a:r>
              <a:rPr lang="en-US" dirty="0"/>
              <a:t>Select clients for a given need</a:t>
            </a:r>
          </a:p>
          <a:p>
            <a:pPr lvl="1"/>
            <a:r>
              <a:rPr lang="en-US" dirty="0"/>
              <a:t>Asynchronous communications</a:t>
            </a:r>
          </a:p>
          <a:p>
            <a:pPr lvl="2"/>
            <a:r>
              <a:rPr lang="en-US" dirty="0"/>
              <a:t>Included in this is the development on an adaptive communications strategy</a:t>
            </a:r>
          </a:p>
          <a:p>
            <a:pPr lvl="2"/>
            <a:r>
              <a:rPr lang="en-US" dirty="0"/>
              <a:t>Efficient data communications</a:t>
            </a:r>
          </a:p>
          <a:p>
            <a:pPr lvl="2"/>
            <a:r>
              <a:rPr lang="en-US" dirty="0"/>
              <a:t>Adapt to changing network conditions</a:t>
            </a:r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US" dirty="0"/>
              <a:t>This there a way to try and predict faults – more important for smaller networks, less so for very large ones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Calibri</vt:lpstr>
      <vt:lpstr>Calibri Light</vt:lpstr>
      <vt:lpstr>Retrospect</vt:lpstr>
      <vt:lpstr>PhD Supervisors Meeting</vt:lpstr>
      <vt:lpstr>Agenda </vt:lpstr>
      <vt:lpstr>PowerPoint Presentation</vt:lpstr>
      <vt:lpstr>PowerPoint Presentation</vt:lpstr>
      <vt:lpstr>Grouping</vt:lpstr>
      <vt:lpstr>Areas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2024-04-20T17:12:45Z</dcterms:modified>
</cp:coreProperties>
</file>