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A64B30F-511C-45F5-B991-1BF90300E7E0}" v="4" dt="2024-02-05T21:37:45.18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8"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11" Type="http://schemas.microsoft.com/office/2015/10/relationships/revisionInfo" Target="revisionInfo.xml"/><Relationship Id="rId5" Type="http://schemas.openxmlformats.org/officeDocument/2006/relationships/slide" Target="slides/slide4.xml"/><Relationship Id="rId10"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ean O Fithcheallaigh" userId="47659c31-a575-4792-8be3-61268c4ee0d6" providerId="ADAL" clId="{CA64B30F-511C-45F5-B991-1BF90300E7E0}"/>
    <pc:docChg chg="undo custSel mod addSld modSld">
      <pc:chgData name="Sean O Fithcheallaigh" userId="47659c31-a575-4792-8be3-61268c4ee0d6" providerId="ADAL" clId="{CA64B30F-511C-45F5-B991-1BF90300E7E0}" dt="2024-02-05T21:54:30.540" v="2604" actId="26606"/>
      <pc:docMkLst>
        <pc:docMk/>
      </pc:docMkLst>
      <pc:sldChg chg="addSp delSp modSp mod setBg">
        <pc:chgData name="Sean O Fithcheallaigh" userId="47659c31-a575-4792-8be3-61268c4ee0d6" providerId="ADAL" clId="{CA64B30F-511C-45F5-B991-1BF90300E7E0}" dt="2024-02-05T21:53:35.526" v="2562" actId="26606"/>
        <pc:sldMkLst>
          <pc:docMk/>
          <pc:sldMk cId="905190482" sldId="256"/>
        </pc:sldMkLst>
        <pc:spChg chg="mod">
          <ac:chgData name="Sean O Fithcheallaigh" userId="47659c31-a575-4792-8be3-61268c4ee0d6" providerId="ADAL" clId="{CA64B30F-511C-45F5-B991-1BF90300E7E0}" dt="2024-02-05T21:53:35.526" v="2562" actId="26606"/>
          <ac:spMkLst>
            <pc:docMk/>
            <pc:sldMk cId="905190482" sldId="256"/>
            <ac:spMk id="2" creationId="{9D26D2D5-D30F-4BA4-BE2B-908BEB7AA9C6}"/>
          </ac:spMkLst>
        </pc:spChg>
        <pc:spChg chg="mod">
          <ac:chgData name="Sean O Fithcheallaigh" userId="47659c31-a575-4792-8be3-61268c4ee0d6" providerId="ADAL" clId="{CA64B30F-511C-45F5-B991-1BF90300E7E0}" dt="2024-02-05T21:53:35.526" v="2562" actId="26606"/>
          <ac:spMkLst>
            <pc:docMk/>
            <pc:sldMk cId="905190482" sldId="256"/>
            <ac:spMk id="3" creationId="{678D1CD4-AABC-4B3E-A2CC-37ACEEC74568}"/>
          </ac:spMkLst>
        </pc:spChg>
        <pc:spChg chg="add del">
          <ac:chgData name="Sean O Fithcheallaigh" userId="47659c31-a575-4792-8be3-61268c4ee0d6" providerId="ADAL" clId="{CA64B30F-511C-45F5-B991-1BF90300E7E0}" dt="2024-02-05T21:53:35.526" v="2562" actId="26606"/>
          <ac:spMkLst>
            <pc:docMk/>
            <pc:sldMk cId="905190482" sldId="256"/>
            <ac:spMk id="10" creationId="{65219498-D544-41AC-98FE-8F956EF66A62}"/>
          </ac:spMkLst>
        </pc:spChg>
        <pc:spChg chg="add del">
          <ac:chgData name="Sean O Fithcheallaigh" userId="47659c31-a575-4792-8be3-61268c4ee0d6" providerId="ADAL" clId="{CA64B30F-511C-45F5-B991-1BF90300E7E0}" dt="2024-02-05T21:53:35.526" v="2562" actId="26606"/>
          <ac:spMkLst>
            <pc:docMk/>
            <pc:sldMk cId="905190482" sldId="256"/>
            <ac:spMk id="12" creationId="{F500DBFC-17A9-4E0A-AEE2-A49F9AEEF0FD}"/>
          </ac:spMkLst>
        </pc:spChg>
        <pc:spChg chg="add">
          <ac:chgData name="Sean O Fithcheallaigh" userId="47659c31-a575-4792-8be3-61268c4ee0d6" providerId="ADAL" clId="{CA64B30F-511C-45F5-B991-1BF90300E7E0}" dt="2024-02-05T21:53:35.526" v="2562" actId="26606"/>
          <ac:spMkLst>
            <pc:docMk/>
            <pc:sldMk cId="905190482" sldId="256"/>
            <ac:spMk id="23" creationId="{8555C5B3-193A-4749-9AFD-682E53CDDE8F}"/>
          </ac:spMkLst>
        </pc:spChg>
        <pc:spChg chg="add">
          <ac:chgData name="Sean O Fithcheallaigh" userId="47659c31-a575-4792-8be3-61268c4ee0d6" providerId="ADAL" clId="{CA64B30F-511C-45F5-B991-1BF90300E7E0}" dt="2024-02-05T21:53:35.526" v="2562" actId="26606"/>
          <ac:spMkLst>
            <pc:docMk/>
            <pc:sldMk cId="905190482" sldId="256"/>
            <ac:spMk id="25" creationId="{2EAE06A6-F76A-41C9-827A-C561B004485C}"/>
          </ac:spMkLst>
        </pc:spChg>
        <pc:spChg chg="add">
          <ac:chgData name="Sean O Fithcheallaigh" userId="47659c31-a575-4792-8be3-61268c4ee0d6" providerId="ADAL" clId="{CA64B30F-511C-45F5-B991-1BF90300E7E0}" dt="2024-02-05T21:53:35.526" v="2562" actId="26606"/>
          <ac:spMkLst>
            <pc:docMk/>
            <pc:sldMk cId="905190482" sldId="256"/>
            <ac:spMk id="27" creationId="{89F9D4E8-0639-444B-949B-9518585061AF}"/>
          </ac:spMkLst>
        </pc:spChg>
        <pc:spChg chg="add">
          <ac:chgData name="Sean O Fithcheallaigh" userId="47659c31-a575-4792-8be3-61268c4ee0d6" providerId="ADAL" clId="{CA64B30F-511C-45F5-B991-1BF90300E7E0}" dt="2024-02-05T21:53:35.526" v="2562" actId="26606"/>
          <ac:spMkLst>
            <pc:docMk/>
            <pc:sldMk cId="905190482" sldId="256"/>
            <ac:spMk id="29" creationId="{7E3DA7A2-ED70-4BBA-AB72-00AD461FA405}"/>
          </ac:spMkLst>
        </pc:spChg>
        <pc:spChg chg="add">
          <ac:chgData name="Sean O Fithcheallaigh" userId="47659c31-a575-4792-8be3-61268c4ee0d6" providerId="ADAL" clId="{CA64B30F-511C-45F5-B991-1BF90300E7E0}" dt="2024-02-05T21:53:35.526" v="2562" actId="26606"/>
          <ac:spMkLst>
            <pc:docMk/>
            <pc:sldMk cId="905190482" sldId="256"/>
            <ac:spMk id="31" creationId="{FC485432-3647-4218-B5D3-15D3FA222B13}"/>
          </ac:spMkLst>
        </pc:spChg>
        <pc:spChg chg="add">
          <ac:chgData name="Sean O Fithcheallaigh" userId="47659c31-a575-4792-8be3-61268c4ee0d6" providerId="ADAL" clId="{CA64B30F-511C-45F5-B991-1BF90300E7E0}" dt="2024-02-05T21:53:35.526" v="2562" actId="26606"/>
          <ac:spMkLst>
            <pc:docMk/>
            <pc:sldMk cId="905190482" sldId="256"/>
            <ac:spMk id="33" creationId="{F4AFDDCA-6ABA-4D23-8A5C-1BF0F4308148}"/>
          </ac:spMkLst>
        </pc:spChg>
        <pc:grpChg chg="add del">
          <ac:chgData name="Sean O Fithcheallaigh" userId="47659c31-a575-4792-8be3-61268c4ee0d6" providerId="ADAL" clId="{CA64B30F-511C-45F5-B991-1BF90300E7E0}" dt="2024-02-05T21:53:35.526" v="2562" actId="26606"/>
          <ac:grpSpMkLst>
            <pc:docMk/>
            <pc:sldMk cId="905190482" sldId="256"/>
            <ac:grpSpMk id="14" creationId="{D74613BB-817C-4C4F-8A24-4936F2F064C0}"/>
          </ac:grpSpMkLst>
        </pc:grpChg>
        <pc:picChg chg="add mod">
          <ac:chgData name="Sean O Fithcheallaigh" userId="47659c31-a575-4792-8be3-61268c4ee0d6" providerId="ADAL" clId="{CA64B30F-511C-45F5-B991-1BF90300E7E0}" dt="2024-02-05T21:53:35.526" v="2562" actId="26606"/>
          <ac:picMkLst>
            <pc:docMk/>
            <pc:sldMk cId="905190482" sldId="256"/>
            <ac:picMk id="7" creationId="{CE993EFB-9571-715A-5DF5-03848A409B21}"/>
          </ac:picMkLst>
        </pc:picChg>
      </pc:sldChg>
      <pc:sldChg chg="addSp delSp modSp mod setBg">
        <pc:chgData name="Sean O Fithcheallaigh" userId="47659c31-a575-4792-8be3-61268c4ee0d6" providerId="ADAL" clId="{CA64B30F-511C-45F5-B991-1BF90300E7E0}" dt="2024-02-05T21:54:30.540" v="2604" actId="26606"/>
        <pc:sldMkLst>
          <pc:docMk/>
          <pc:sldMk cId="3126834720" sldId="257"/>
        </pc:sldMkLst>
        <pc:spChg chg="mod">
          <ac:chgData name="Sean O Fithcheallaigh" userId="47659c31-a575-4792-8be3-61268c4ee0d6" providerId="ADAL" clId="{CA64B30F-511C-45F5-B991-1BF90300E7E0}" dt="2024-02-05T21:54:30.540" v="2604" actId="26606"/>
          <ac:spMkLst>
            <pc:docMk/>
            <pc:sldMk cId="3126834720" sldId="257"/>
            <ac:spMk id="2" creationId="{681D533A-3C45-4858-8E40-47B9F15C47FC}"/>
          </ac:spMkLst>
        </pc:spChg>
        <pc:spChg chg="add del mod">
          <ac:chgData name="Sean O Fithcheallaigh" userId="47659c31-a575-4792-8be3-61268c4ee0d6" providerId="ADAL" clId="{CA64B30F-511C-45F5-B991-1BF90300E7E0}" dt="2024-02-05T21:54:30.540" v="2604" actId="26606"/>
          <ac:spMkLst>
            <pc:docMk/>
            <pc:sldMk cId="3126834720" sldId="257"/>
            <ac:spMk id="3" creationId="{40C9001B-B62A-4D30-84D2-54AF8318DA1F}"/>
          </ac:spMkLst>
        </pc:spChg>
        <pc:spChg chg="add">
          <ac:chgData name="Sean O Fithcheallaigh" userId="47659c31-a575-4792-8be3-61268c4ee0d6" providerId="ADAL" clId="{CA64B30F-511C-45F5-B991-1BF90300E7E0}" dt="2024-02-05T21:54:30.540" v="2604" actId="26606"/>
          <ac:spMkLst>
            <pc:docMk/>
            <pc:sldMk cId="3126834720" sldId="257"/>
            <ac:spMk id="6" creationId="{BACC6370-2D7E-4714-9D71-7542949D7D5D}"/>
          </ac:spMkLst>
        </pc:spChg>
        <pc:spChg chg="add">
          <ac:chgData name="Sean O Fithcheallaigh" userId="47659c31-a575-4792-8be3-61268c4ee0d6" providerId="ADAL" clId="{CA64B30F-511C-45F5-B991-1BF90300E7E0}" dt="2024-02-05T21:54:30.540" v="2604" actId="26606"/>
          <ac:spMkLst>
            <pc:docMk/>
            <pc:sldMk cId="3126834720" sldId="257"/>
            <ac:spMk id="7" creationId="{F68B3F68-107C-434F-AA38-110D5EA91B85}"/>
          </ac:spMkLst>
        </pc:spChg>
        <pc:spChg chg="add">
          <ac:chgData name="Sean O Fithcheallaigh" userId="47659c31-a575-4792-8be3-61268c4ee0d6" providerId="ADAL" clId="{CA64B30F-511C-45F5-B991-1BF90300E7E0}" dt="2024-02-05T21:54:30.540" v="2604" actId="26606"/>
          <ac:spMkLst>
            <pc:docMk/>
            <pc:sldMk cId="3126834720" sldId="257"/>
            <ac:spMk id="8" creationId="{AAD0DBB9-1A4B-4391-81D4-CB19F9AB918A}"/>
          </ac:spMkLst>
        </pc:spChg>
        <pc:spChg chg="add del">
          <ac:chgData name="Sean O Fithcheallaigh" userId="47659c31-a575-4792-8be3-61268c4ee0d6" providerId="ADAL" clId="{CA64B30F-511C-45F5-B991-1BF90300E7E0}" dt="2024-02-05T21:54:04.815" v="2564" actId="26606"/>
          <ac:spMkLst>
            <pc:docMk/>
            <pc:sldMk cId="3126834720" sldId="257"/>
            <ac:spMk id="9" creationId="{BACC6370-2D7E-4714-9D71-7542949D7D5D}"/>
          </ac:spMkLst>
        </pc:spChg>
        <pc:spChg chg="add">
          <ac:chgData name="Sean O Fithcheallaigh" userId="47659c31-a575-4792-8be3-61268c4ee0d6" providerId="ADAL" clId="{CA64B30F-511C-45F5-B991-1BF90300E7E0}" dt="2024-02-05T21:54:30.540" v="2604" actId="26606"/>
          <ac:spMkLst>
            <pc:docMk/>
            <pc:sldMk cId="3126834720" sldId="257"/>
            <ac:spMk id="10" creationId="{063BBA22-50EA-4C4D-BE05-F1CE4E63AA56}"/>
          </ac:spMkLst>
        </pc:spChg>
        <pc:spChg chg="add del">
          <ac:chgData name="Sean O Fithcheallaigh" userId="47659c31-a575-4792-8be3-61268c4ee0d6" providerId="ADAL" clId="{CA64B30F-511C-45F5-B991-1BF90300E7E0}" dt="2024-02-05T21:54:04.815" v="2564" actId="26606"/>
          <ac:spMkLst>
            <pc:docMk/>
            <pc:sldMk cId="3126834720" sldId="257"/>
            <ac:spMk id="11" creationId="{F68B3F68-107C-434F-AA38-110D5EA91B85}"/>
          </ac:spMkLst>
        </pc:spChg>
        <pc:spChg chg="add del">
          <ac:chgData name="Sean O Fithcheallaigh" userId="47659c31-a575-4792-8be3-61268c4ee0d6" providerId="ADAL" clId="{CA64B30F-511C-45F5-B991-1BF90300E7E0}" dt="2024-02-05T21:54:04.815" v="2564" actId="26606"/>
          <ac:spMkLst>
            <pc:docMk/>
            <pc:sldMk cId="3126834720" sldId="257"/>
            <ac:spMk id="13" creationId="{AAD0DBB9-1A4B-4391-81D4-CB19F9AB918A}"/>
          </ac:spMkLst>
        </pc:spChg>
        <pc:spChg chg="add del">
          <ac:chgData name="Sean O Fithcheallaigh" userId="47659c31-a575-4792-8be3-61268c4ee0d6" providerId="ADAL" clId="{CA64B30F-511C-45F5-B991-1BF90300E7E0}" dt="2024-02-05T21:54:04.815" v="2564" actId="26606"/>
          <ac:spMkLst>
            <pc:docMk/>
            <pc:sldMk cId="3126834720" sldId="257"/>
            <ac:spMk id="15" creationId="{063BBA22-50EA-4C4D-BE05-F1CE4E63AA56}"/>
          </ac:spMkLst>
        </pc:spChg>
        <pc:graphicFrameChg chg="add del">
          <ac:chgData name="Sean O Fithcheallaigh" userId="47659c31-a575-4792-8be3-61268c4ee0d6" providerId="ADAL" clId="{CA64B30F-511C-45F5-B991-1BF90300E7E0}" dt="2024-02-05T21:54:04.815" v="2564" actId="26606"/>
          <ac:graphicFrameMkLst>
            <pc:docMk/>
            <pc:sldMk cId="3126834720" sldId="257"/>
            <ac:graphicFrameMk id="5" creationId="{33F32A03-E55D-70AE-33FC-C7E25A99C113}"/>
          </ac:graphicFrameMkLst>
        </pc:graphicFrameChg>
        <pc:graphicFrameChg chg="add">
          <ac:chgData name="Sean O Fithcheallaigh" userId="47659c31-a575-4792-8be3-61268c4ee0d6" providerId="ADAL" clId="{CA64B30F-511C-45F5-B991-1BF90300E7E0}" dt="2024-02-05T21:54:30.540" v="2604" actId="26606"/>
          <ac:graphicFrameMkLst>
            <pc:docMk/>
            <pc:sldMk cId="3126834720" sldId="257"/>
            <ac:graphicFrameMk id="12" creationId="{A5A4C080-DB32-26A6-3579-42B671D802FD}"/>
          </ac:graphicFrameMkLst>
        </pc:graphicFrameChg>
      </pc:sldChg>
      <pc:sldChg chg="addSp delSp modSp new mod setBg">
        <pc:chgData name="Sean O Fithcheallaigh" userId="47659c31-a575-4792-8be3-61268c4ee0d6" providerId="ADAL" clId="{CA64B30F-511C-45F5-B991-1BF90300E7E0}" dt="2024-02-05T21:53:00.647" v="2561" actId="14100"/>
        <pc:sldMkLst>
          <pc:docMk/>
          <pc:sldMk cId="3874078205" sldId="258"/>
        </pc:sldMkLst>
        <pc:spChg chg="mod">
          <ac:chgData name="Sean O Fithcheallaigh" userId="47659c31-a575-4792-8be3-61268c4ee0d6" providerId="ADAL" clId="{CA64B30F-511C-45F5-B991-1BF90300E7E0}" dt="2024-02-05T21:51:51.053" v="2549" actId="26606"/>
          <ac:spMkLst>
            <pc:docMk/>
            <pc:sldMk cId="3874078205" sldId="258"/>
            <ac:spMk id="2" creationId="{781896B6-E7E5-4F41-B664-DC12C7499495}"/>
          </ac:spMkLst>
        </pc:spChg>
        <pc:spChg chg="add del mod">
          <ac:chgData name="Sean O Fithcheallaigh" userId="47659c31-a575-4792-8be3-61268c4ee0d6" providerId="ADAL" clId="{CA64B30F-511C-45F5-B991-1BF90300E7E0}" dt="2024-02-05T21:52:36.831" v="2559" actId="14100"/>
          <ac:spMkLst>
            <pc:docMk/>
            <pc:sldMk cId="3874078205" sldId="258"/>
            <ac:spMk id="3" creationId="{F3BFD49E-147C-48F2-94FE-B635D761F52A}"/>
          </ac:spMkLst>
        </pc:spChg>
        <pc:spChg chg="add del mod">
          <ac:chgData name="Sean O Fithcheallaigh" userId="47659c31-a575-4792-8be3-61268c4ee0d6" providerId="ADAL" clId="{CA64B30F-511C-45F5-B991-1BF90300E7E0}" dt="2024-02-05T19:50:37.861" v="220"/>
          <ac:spMkLst>
            <pc:docMk/>
            <pc:sldMk cId="3874078205" sldId="258"/>
            <ac:spMk id="4" creationId="{0B2E7288-4B36-4D82-906C-029565AA1F25}"/>
          </ac:spMkLst>
        </pc:spChg>
        <pc:spChg chg="add mod">
          <ac:chgData name="Sean O Fithcheallaigh" userId="47659c31-a575-4792-8be3-61268c4ee0d6" providerId="ADAL" clId="{CA64B30F-511C-45F5-B991-1BF90300E7E0}" dt="2024-02-05T21:53:00.647" v="2561" actId="14100"/>
          <ac:spMkLst>
            <pc:docMk/>
            <pc:sldMk cId="3874078205" sldId="258"/>
            <ac:spMk id="5" creationId="{FB4FD9FC-751B-4BD0-BE9C-133545251952}"/>
          </ac:spMkLst>
        </pc:spChg>
        <pc:spChg chg="add del">
          <ac:chgData name="Sean O Fithcheallaigh" userId="47659c31-a575-4792-8be3-61268c4ee0d6" providerId="ADAL" clId="{CA64B30F-511C-45F5-B991-1BF90300E7E0}" dt="2024-02-05T21:27:58.341" v="874" actId="26606"/>
          <ac:spMkLst>
            <pc:docMk/>
            <pc:sldMk cId="3874078205" sldId="258"/>
            <ac:spMk id="8" creationId="{345A976A-8DE3-4B67-B94B-2044FDD12899}"/>
          </ac:spMkLst>
        </pc:spChg>
        <pc:spChg chg="add del">
          <ac:chgData name="Sean O Fithcheallaigh" userId="47659c31-a575-4792-8be3-61268c4ee0d6" providerId="ADAL" clId="{CA64B30F-511C-45F5-B991-1BF90300E7E0}" dt="2024-02-05T21:01:58.603" v="709" actId="26606"/>
          <ac:spMkLst>
            <pc:docMk/>
            <pc:sldMk cId="3874078205" sldId="258"/>
            <ac:spMk id="10" creationId="{08953E74-D241-4DDF-8508-F0365EA13A92}"/>
          </ac:spMkLst>
        </pc:spChg>
        <pc:spChg chg="add del">
          <ac:chgData name="Sean O Fithcheallaigh" userId="47659c31-a575-4792-8be3-61268c4ee0d6" providerId="ADAL" clId="{CA64B30F-511C-45F5-B991-1BF90300E7E0}" dt="2024-02-05T21:26:50.796" v="868" actId="26606"/>
          <ac:spMkLst>
            <pc:docMk/>
            <pc:sldMk cId="3874078205" sldId="258"/>
            <ac:spMk id="11" creationId="{345A976A-8DE3-4B67-B94B-2044FDD12899}"/>
          </ac:spMkLst>
        </pc:spChg>
        <pc:spChg chg="add del">
          <ac:chgData name="Sean O Fithcheallaigh" userId="47659c31-a575-4792-8be3-61268c4ee0d6" providerId="ADAL" clId="{CA64B30F-511C-45F5-B991-1BF90300E7E0}" dt="2024-02-05T21:01:58.603" v="709" actId="26606"/>
          <ac:spMkLst>
            <pc:docMk/>
            <pc:sldMk cId="3874078205" sldId="258"/>
            <ac:spMk id="12" creationId="{5C3C901A-B2F4-4A3C-BCDD-7C8D587ECA2E}"/>
          </ac:spMkLst>
        </pc:spChg>
        <pc:spChg chg="add del">
          <ac:chgData name="Sean O Fithcheallaigh" userId="47659c31-a575-4792-8be3-61268c4ee0d6" providerId="ADAL" clId="{CA64B30F-511C-45F5-B991-1BF90300E7E0}" dt="2024-02-05T21:26:50.796" v="868" actId="26606"/>
          <ac:spMkLst>
            <pc:docMk/>
            <pc:sldMk cId="3874078205" sldId="258"/>
            <ac:spMk id="13" creationId="{6EAAA1B9-2DDB-49C9-A037-A523D2F13C15}"/>
          </ac:spMkLst>
        </pc:spChg>
        <pc:spChg chg="add">
          <ac:chgData name="Sean O Fithcheallaigh" userId="47659c31-a575-4792-8be3-61268c4ee0d6" providerId="ADAL" clId="{CA64B30F-511C-45F5-B991-1BF90300E7E0}" dt="2024-02-05T21:51:51.053" v="2549" actId="26606"/>
          <ac:spMkLst>
            <pc:docMk/>
            <pc:sldMk cId="3874078205" sldId="258"/>
            <ac:spMk id="15" creationId="{BACC6370-2D7E-4714-9D71-7542949D7D5D}"/>
          </ac:spMkLst>
        </pc:spChg>
        <pc:spChg chg="add">
          <ac:chgData name="Sean O Fithcheallaigh" userId="47659c31-a575-4792-8be3-61268c4ee0d6" providerId="ADAL" clId="{CA64B30F-511C-45F5-B991-1BF90300E7E0}" dt="2024-02-05T21:51:51.053" v="2549" actId="26606"/>
          <ac:spMkLst>
            <pc:docMk/>
            <pc:sldMk cId="3874078205" sldId="258"/>
            <ac:spMk id="16" creationId="{063BBA22-50EA-4C4D-BE05-F1CE4E63AA56}"/>
          </ac:spMkLst>
        </pc:spChg>
        <pc:spChg chg="add">
          <ac:chgData name="Sean O Fithcheallaigh" userId="47659c31-a575-4792-8be3-61268c4ee0d6" providerId="ADAL" clId="{CA64B30F-511C-45F5-B991-1BF90300E7E0}" dt="2024-02-05T21:51:51.053" v="2549" actId="26606"/>
          <ac:spMkLst>
            <pc:docMk/>
            <pc:sldMk cId="3874078205" sldId="258"/>
            <ac:spMk id="17" creationId="{F68B3F68-107C-434F-AA38-110D5EA91B85}"/>
          </ac:spMkLst>
        </pc:spChg>
        <pc:spChg chg="add">
          <ac:chgData name="Sean O Fithcheallaigh" userId="47659c31-a575-4792-8be3-61268c4ee0d6" providerId="ADAL" clId="{CA64B30F-511C-45F5-B991-1BF90300E7E0}" dt="2024-02-05T21:51:51.053" v="2549" actId="26606"/>
          <ac:spMkLst>
            <pc:docMk/>
            <pc:sldMk cId="3874078205" sldId="258"/>
            <ac:spMk id="18" creationId="{AAD0DBB9-1A4B-4391-81D4-CB19F9AB918A}"/>
          </ac:spMkLst>
        </pc:spChg>
        <pc:spChg chg="add del">
          <ac:chgData name="Sean O Fithcheallaigh" userId="47659c31-a575-4792-8be3-61268c4ee0d6" providerId="ADAL" clId="{CA64B30F-511C-45F5-B991-1BF90300E7E0}" dt="2024-02-05T21:26:50.796" v="868" actId="26606"/>
          <ac:spMkLst>
            <pc:docMk/>
            <pc:sldMk cId="3874078205" sldId="258"/>
            <ac:spMk id="19" creationId="{F3BFD49E-147C-48F2-94FE-B635D761F52A}"/>
          </ac:spMkLst>
        </pc:spChg>
        <pc:spChg chg="add del">
          <ac:chgData name="Sean O Fithcheallaigh" userId="47659c31-a575-4792-8be3-61268c4ee0d6" providerId="ADAL" clId="{CA64B30F-511C-45F5-B991-1BF90300E7E0}" dt="2024-02-05T21:27:58.341" v="874" actId="26606"/>
          <ac:spMkLst>
            <pc:docMk/>
            <pc:sldMk cId="3874078205" sldId="258"/>
            <ac:spMk id="25" creationId="{6EAAA1B9-2DDB-49C9-A037-A523D2F13C15}"/>
          </ac:spMkLst>
        </pc:spChg>
        <pc:grpChg chg="add del">
          <ac:chgData name="Sean O Fithcheallaigh" userId="47659c31-a575-4792-8be3-61268c4ee0d6" providerId="ADAL" clId="{CA64B30F-511C-45F5-B991-1BF90300E7E0}" dt="2024-02-05T21:26:50.796" v="868" actId="26606"/>
          <ac:grpSpMkLst>
            <pc:docMk/>
            <pc:sldMk cId="3874078205" sldId="258"/>
            <ac:grpSpMk id="14" creationId="{B441F8D5-EBCE-4FB9-91A9-3425971C1F99}"/>
          </ac:grpSpMkLst>
        </pc:grpChg>
        <pc:grpChg chg="add del">
          <ac:chgData name="Sean O Fithcheallaigh" userId="47659c31-a575-4792-8be3-61268c4ee0d6" providerId="ADAL" clId="{CA64B30F-511C-45F5-B991-1BF90300E7E0}" dt="2024-02-05T21:26:50.796" v="868" actId="26606"/>
          <ac:grpSpMkLst>
            <pc:docMk/>
            <pc:sldMk cId="3874078205" sldId="258"/>
            <ac:grpSpMk id="20" creationId="{08701F99-7E4C-4B92-A4B5-307CDFB7A4DE}"/>
          </ac:grpSpMkLst>
        </pc:grpChg>
        <pc:grpChg chg="add del">
          <ac:chgData name="Sean O Fithcheallaigh" userId="47659c31-a575-4792-8be3-61268c4ee0d6" providerId="ADAL" clId="{CA64B30F-511C-45F5-B991-1BF90300E7E0}" dt="2024-02-05T21:27:58.341" v="874" actId="26606"/>
          <ac:grpSpMkLst>
            <pc:docMk/>
            <pc:sldMk cId="3874078205" sldId="258"/>
            <ac:grpSpMk id="26" creationId="{B441F8D5-EBCE-4FB9-91A9-3425971C1F99}"/>
          </ac:grpSpMkLst>
        </pc:grpChg>
        <pc:grpChg chg="add del">
          <ac:chgData name="Sean O Fithcheallaigh" userId="47659c31-a575-4792-8be3-61268c4ee0d6" providerId="ADAL" clId="{CA64B30F-511C-45F5-B991-1BF90300E7E0}" dt="2024-02-05T21:27:58.341" v="874" actId="26606"/>
          <ac:grpSpMkLst>
            <pc:docMk/>
            <pc:sldMk cId="3874078205" sldId="258"/>
            <ac:grpSpMk id="31" creationId="{08701F99-7E4C-4B92-A4B5-307CDFB7A4DE}"/>
          </ac:grpSpMkLst>
        </pc:grpChg>
        <pc:graphicFrameChg chg="add del">
          <ac:chgData name="Sean O Fithcheallaigh" userId="47659c31-a575-4792-8be3-61268c4ee0d6" providerId="ADAL" clId="{CA64B30F-511C-45F5-B991-1BF90300E7E0}" dt="2024-02-05T21:25:59.050" v="864" actId="26606"/>
          <ac:graphicFrameMkLst>
            <pc:docMk/>
            <pc:sldMk cId="3874078205" sldId="258"/>
            <ac:graphicFrameMk id="7" creationId="{0DF2678C-9A37-046C-274A-7EE778E7E270}"/>
          </ac:graphicFrameMkLst>
        </pc:graphicFrameChg>
        <pc:graphicFrameChg chg="add del">
          <ac:chgData name="Sean O Fithcheallaigh" userId="47659c31-a575-4792-8be3-61268c4ee0d6" providerId="ADAL" clId="{CA64B30F-511C-45F5-B991-1BF90300E7E0}" dt="2024-02-05T21:26:38.294" v="866" actId="26606"/>
          <ac:graphicFrameMkLst>
            <pc:docMk/>
            <pc:sldMk cId="3874078205" sldId="258"/>
            <ac:graphicFrameMk id="9" creationId="{5CA01210-AFFE-096B-A781-E5E9081FE829}"/>
          </ac:graphicFrameMkLst>
        </pc:graphicFrameChg>
      </pc:sldChg>
      <pc:sldChg chg="addSp delSp modSp add mod setBg">
        <pc:chgData name="Sean O Fithcheallaigh" userId="47659c31-a575-4792-8be3-61268c4ee0d6" providerId="ADAL" clId="{CA64B30F-511C-45F5-B991-1BF90300E7E0}" dt="2024-02-05T21:50:53.824" v="2548" actId="26606"/>
        <pc:sldMkLst>
          <pc:docMk/>
          <pc:sldMk cId="2143467693" sldId="259"/>
        </pc:sldMkLst>
        <pc:spChg chg="mod">
          <ac:chgData name="Sean O Fithcheallaigh" userId="47659c31-a575-4792-8be3-61268c4ee0d6" providerId="ADAL" clId="{CA64B30F-511C-45F5-B991-1BF90300E7E0}" dt="2024-02-05T21:49:21.595" v="2531" actId="26606"/>
          <ac:spMkLst>
            <pc:docMk/>
            <pc:sldMk cId="2143467693" sldId="259"/>
            <ac:spMk id="2" creationId="{781896B6-E7E5-4F41-B664-DC12C7499495}"/>
          </ac:spMkLst>
        </pc:spChg>
        <pc:spChg chg="mod">
          <ac:chgData name="Sean O Fithcheallaigh" userId="47659c31-a575-4792-8be3-61268c4ee0d6" providerId="ADAL" clId="{CA64B30F-511C-45F5-B991-1BF90300E7E0}" dt="2024-02-05T21:50:07.297" v="2542" actId="122"/>
          <ac:spMkLst>
            <pc:docMk/>
            <pc:sldMk cId="2143467693" sldId="259"/>
            <ac:spMk id="3" creationId="{F3BFD49E-147C-48F2-94FE-B635D761F52A}"/>
          </ac:spMkLst>
        </pc:spChg>
        <pc:spChg chg="del mod">
          <ac:chgData name="Sean O Fithcheallaigh" userId="47659c31-a575-4792-8be3-61268c4ee0d6" providerId="ADAL" clId="{CA64B30F-511C-45F5-B991-1BF90300E7E0}" dt="2024-02-05T21:37:37.716" v="1342" actId="478"/>
          <ac:spMkLst>
            <pc:docMk/>
            <pc:sldMk cId="2143467693" sldId="259"/>
            <ac:spMk id="5" creationId="{FB4FD9FC-751B-4BD0-BE9C-133545251952}"/>
          </ac:spMkLst>
        </pc:spChg>
        <pc:spChg chg="add del mod">
          <ac:chgData name="Sean O Fithcheallaigh" userId="47659c31-a575-4792-8be3-61268c4ee0d6" providerId="ADAL" clId="{CA64B30F-511C-45F5-B991-1BF90300E7E0}" dt="2024-02-05T21:49:21.595" v="2531" actId="26606"/>
          <ac:spMkLst>
            <pc:docMk/>
            <pc:sldMk cId="2143467693" sldId="259"/>
            <ac:spMk id="7" creationId="{B1BF8FF0-C5F9-44EC-AB52-3D3EA590CDC6}"/>
          </ac:spMkLst>
        </pc:spChg>
        <pc:spChg chg="add del">
          <ac:chgData name="Sean O Fithcheallaigh" userId="47659c31-a575-4792-8be3-61268c4ee0d6" providerId="ADAL" clId="{CA64B30F-511C-45F5-B991-1BF90300E7E0}" dt="2024-02-05T21:38:41.385" v="1365" actId="478"/>
          <ac:spMkLst>
            <pc:docMk/>
            <pc:sldMk cId="2143467693" sldId="259"/>
            <ac:spMk id="9" creationId="{4A82ED56-C6BF-46B4-BD61-F66CA317D2C8}"/>
          </ac:spMkLst>
        </pc:spChg>
        <pc:spChg chg="add del">
          <ac:chgData name="Sean O Fithcheallaigh" userId="47659c31-a575-4792-8be3-61268c4ee0d6" providerId="ADAL" clId="{CA64B30F-511C-45F5-B991-1BF90300E7E0}" dt="2024-02-05T21:37:04.873" v="1339" actId="26606"/>
          <ac:spMkLst>
            <pc:docMk/>
            <pc:sldMk cId="2143467693" sldId="259"/>
            <ac:spMk id="10" creationId="{4C608BEB-860E-4094-8511-78603564A75E}"/>
          </ac:spMkLst>
        </pc:spChg>
        <pc:spChg chg="add del">
          <ac:chgData name="Sean O Fithcheallaigh" userId="47659c31-a575-4792-8be3-61268c4ee0d6" providerId="ADAL" clId="{CA64B30F-511C-45F5-B991-1BF90300E7E0}" dt="2024-02-05T21:47:14.925" v="2451" actId="26606"/>
          <ac:spMkLst>
            <pc:docMk/>
            <pc:sldMk cId="2143467693" sldId="259"/>
            <ac:spMk id="11" creationId="{8CA06CD6-90CA-4C45-856C-6771339E1E22}"/>
          </ac:spMkLst>
        </pc:spChg>
        <pc:spChg chg="add">
          <ac:chgData name="Sean O Fithcheallaigh" userId="47659c31-a575-4792-8be3-61268c4ee0d6" providerId="ADAL" clId="{CA64B30F-511C-45F5-B991-1BF90300E7E0}" dt="2024-02-05T21:49:21.595" v="2531" actId="26606"/>
          <ac:spMkLst>
            <pc:docMk/>
            <pc:sldMk cId="2143467693" sldId="259"/>
            <ac:spMk id="16" creationId="{3847E18C-932D-4C95-AABA-FEC7C9499AD7}"/>
          </ac:spMkLst>
        </pc:spChg>
        <pc:spChg chg="add">
          <ac:chgData name="Sean O Fithcheallaigh" userId="47659c31-a575-4792-8be3-61268c4ee0d6" providerId="ADAL" clId="{CA64B30F-511C-45F5-B991-1BF90300E7E0}" dt="2024-02-05T21:49:21.595" v="2531" actId="26606"/>
          <ac:spMkLst>
            <pc:docMk/>
            <pc:sldMk cId="2143467693" sldId="259"/>
            <ac:spMk id="17" creationId="{BACC6370-2D7E-4714-9D71-7542949D7D5D}"/>
          </ac:spMkLst>
        </pc:spChg>
        <pc:spChg chg="add">
          <ac:chgData name="Sean O Fithcheallaigh" userId="47659c31-a575-4792-8be3-61268c4ee0d6" providerId="ADAL" clId="{CA64B30F-511C-45F5-B991-1BF90300E7E0}" dt="2024-02-05T21:49:21.595" v="2531" actId="26606"/>
          <ac:spMkLst>
            <pc:docMk/>
            <pc:sldMk cId="2143467693" sldId="259"/>
            <ac:spMk id="18" creationId="{3150CB11-0C61-439E-910F-5787759E72A0}"/>
          </ac:spMkLst>
        </pc:spChg>
        <pc:spChg chg="add">
          <ac:chgData name="Sean O Fithcheallaigh" userId="47659c31-a575-4792-8be3-61268c4ee0d6" providerId="ADAL" clId="{CA64B30F-511C-45F5-B991-1BF90300E7E0}" dt="2024-02-05T21:49:21.595" v="2531" actId="26606"/>
          <ac:spMkLst>
            <pc:docMk/>
            <pc:sldMk cId="2143467693" sldId="259"/>
            <ac:spMk id="19" creationId="{256B2C21-A230-48C0-8DF1-C46611373C44}"/>
          </ac:spMkLst>
        </pc:spChg>
        <pc:spChg chg="add">
          <ac:chgData name="Sean O Fithcheallaigh" userId="47659c31-a575-4792-8be3-61268c4ee0d6" providerId="ADAL" clId="{CA64B30F-511C-45F5-B991-1BF90300E7E0}" dt="2024-02-05T21:49:21.595" v="2531" actId="26606"/>
          <ac:spMkLst>
            <pc:docMk/>
            <pc:sldMk cId="2143467693" sldId="259"/>
            <ac:spMk id="20" creationId="{43F8A58B-5155-44CE-A5FF-7647B47D0A7A}"/>
          </ac:spMkLst>
        </pc:spChg>
        <pc:spChg chg="add del mod">
          <ac:chgData name="Sean O Fithcheallaigh" userId="47659c31-a575-4792-8be3-61268c4ee0d6" providerId="ADAL" clId="{CA64B30F-511C-45F5-B991-1BF90300E7E0}" dt="2024-02-05T21:50:53.824" v="2548" actId="26606"/>
          <ac:spMkLst>
            <pc:docMk/>
            <pc:sldMk cId="2143467693" sldId="259"/>
            <ac:spMk id="21" creationId="{B1BF8FF0-C5F9-44EC-AB52-3D3EA590CDC6}"/>
          </ac:spMkLst>
        </pc:spChg>
        <pc:spChg chg="add">
          <ac:chgData name="Sean O Fithcheallaigh" userId="47659c31-a575-4792-8be3-61268c4ee0d6" providerId="ADAL" clId="{CA64B30F-511C-45F5-B991-1BF90300E7E0}" dt="2024-02-05T21:49:21.595" v="2531" actId="26606"/>
          <ac:spMkLst>
            <pc:docMk/>
            <pc:sldMk cId="2143467693" sldId="259"/>
            <ac:spMk id="22" creationId="{443F2ACA-E6D6-4028-82DD-F03C262D5DE6}"/>
          </ac:spMkLst>
        </pc:spChg>
        <pc:graphicFrameChg chg="add del">
          <ac:chgData name="Sean O Fithcheallaigh" userId="47659c31-a575-4792-8be3-61268c4ee0d6" providerId="ADAL" clId="{CA64B30F-511C-45F5-B991-1BF90300E7E0}" dt="2024-02-05T21:48:58.908" v="2528" actId="26606"/>
          <ac:graphicFrameMkLst>
            <pc:docMk/>
            <pc:sldMk cId="2143467693" sldId="259"/>
            <ac:graphicFrameMk id="13" creationId="{9385E7C2-00F3-A67B-4D94-7C1D077C0385}"/>
          </ac:graphicFrameMkLst>
        </pc:graphicFrameChg>
        <pc:graphicFrameChg chg="add del">
          <ac:chgData name="Sean O Fithcheallaigh" userId="47659c31-a575-4792-8be3-61268c4ee0d6" providerId="ADAL" clId="{CA64B30F-511C-45F5-B991-1BF90300E7E0}" dt="2024-02-05T21:49:21.576" v="2530" actId="26606"/>
          <ac:graphicFrameMkLst>
            <pc:docMk/>
            <pc:sldMk cId="2143467693" sldId="259"/>
            <ac:graphicFrameMk id="15" creationId="{2BC97FB1-1622-CB3B-DDBF-49CDB2E5ACF1}"/>
          </ac:graphicFrameMkLst>
        </pc:graphicFrameChg>
        <pc:graphicFrameChg chg="add del">
          <ac:chgData name="Sean O Fithcheallaigh" userId="47659c31-a575-4792-8be3-61268c4ee0d6" providerId="ADAL" clId="{CA64B30F-511C-45F5-B991-1BF90300E7E0}" dt="2024-02-05T21:50:44.151" v="2544" actId="26606"/>
          <ac:graphicFrameMkLst>
            <pc:docMk/>
            <pc:sldMk cId="2143467693" sldId="259"/>
            <ac:graphicFrameMk id="24" creationId="{838DA27A-9D0F-30BF-F848-7DF34F97E11E}"/>
          </ac:graphicFrameMkLst>
        </pc:graphicFrameChg>
        <pc:graphicFrameChg chg="add del">
          <ac:chgData name="Sean O Fithcheallaigh" userId="47659c31-a575-4792-8be3-61268c4ee0d6" providerId="ADAL" clId="{CA64B30F-511C-45F5-B991-1BF90300E7E0}" dt="2024-02-05T21:50:47.915" v="2546" actId="26606"/>
          <ac:graphicFrameMkLst>
            <pc:docMk/>
            <pc:sldMk cId="2143467693" sldId="259"/>
            <ac:graphicFrameMk id="25" creationId="{6DF6EA35-A360-2901-37BC-97337DEC8B0A}"/>
          </ac:graphicFrameMkLst>
        </pc:graphicFrameChg>
        <pc:graphicFrameChg chg="add del">
          <ac:chgData name="Sean O Fithcheallaigh" userId="47659c31-a575-4792-8be3-61268c4ee0d6" providerId="ADAL" clId="{CA64B30F-511C-45F5-B991-1BF90300E7E0}" dt="2024-02-05T21:50:53.824" v="2548" actId="26606"/>
          <ac:graphicFrameMkLst>
            <pc:docMk/>
            <pc:sldMk cId="2143467693" sldId="259"/>
            <ac:graphicFrameMk id="26" creationId="{B40E2130-BDD0-997A-91C5-7B8FD69E0CC7}"/>
          </ac:graphicFrameMkLst>
        </pc:graphicFrameChg>
        <pc:cxnChg chg="add del">
          <ac:chgData name="Sean O Fithcheallaigh" userId="47659c31-a575-4792-8be3-61268c4ee0d6" providerId="ADAL" clId="{CA64B30F-511C-45F5-B991-1BF90300E7E0}" dt="2024-02-05T21:37:04.873" v="1339" actId="26606"/>
          <ac:cxnSpMkLst>
            <pc:docMk/>
            <pc:sldMk cId="2143467693" sldId="259"/>
            <ac:cxnSpMk id="12" creationId="{1F16A8D4-FE87-4604-88B2-394B5D1EB437}"/>
          </ac:cxnSpMkLst>
        </pc:cxnChg>
        <pc:cxnChg chg="add del">
          <ac:chgData name="Sean O Fithcheallaigh" userId="47659c31-a575-4792-8be3-61268c4ee0d6" providerId="ADAL" clId="{CA64B30F-511C-45F5-B991-1BF90300E7E0}" dt="2024-02-05T21:47:14.925" v="2451" actId="26606"/>
          <ac:cxnSpMkLst>
            <pc:docMk/>
            <pc:sldMk cId="2143467693" sldId="259"/>
            <ac:cxnSpMk id="14" creationId="{5021601D-2758-4B15-A31C-FDA184C51B3A}"/>
          </ac:cxnSpMkLst>
        </pc:cxnChg>
      </pc:sldChg>
    </pc:docChg>
  </pc:docChgLst>
  <pc:docChgLst>
    <pc:chgData name="Sean" userId="47659c31-a575-4792-8be3-61268c4ee0d6" providerId="ADAL" clId="{CA64B30F-511C-45F5-B991-1BF90300E7E0}"/>
    <pc:docChg chg="custSel addSld modSld">
      <pc:chgData name="Sean" userId="47659c31-a575-4792-8be3-61268c4ee0d6" providerId="ADAL" clId="{CA64B30F-511C-45F5-B991-1BF90300E7E0}" dt="2024-02-03T15:45:02.204" v="112" actId="313"/>
      <pc:docMkLst>
        <pc:docMk/>
      </pc:docMkLst>
      <pc:sldChg chg="modSp new mod">
        <pc:chgData name="Sean" userId="47659c31-a575-4792-8be3-61268c4ee0d6" providerId="ADAL" clId="{CA64B30F-511C-45F5-B991-1BF90300E7E0}" dt="2024-02-03T15:42:24.809" v="27" actId="20577"/>
        <pc:sldMkLst>
          <pc:docMk/>
          <pc:sldMk cId="905190482" sldId="256"/>
        </pc:sldMkLst>
        <pc:spChg chg="mod">
          <ac:chgData name="Sean" userId="47659c31-a575-4792-8be3-61268c4ee0d6" providerId="ADAL" clId="{CA64B30F-511C-45F5-B991-1BF90300E7E0}" dt="2024-02-03T15:42:12.450" v="19" actId="20577"/>
          <ac:spMkLst>
            <pc:docMk/>
            <pc:sldMk cId="905190482" sldId="256"/>
            <ac:spMk id="2" creationId="{9D26D2D5-D30F-4BA4-BE2B-908BEB7AA9C6}"/>
          </ac:spMkLst>
        </pc:spChg>
        <pc:spChg chg="mod">
          <ac:chgData name="Sean" userId="47659c31-a575-4792-8be3-61268c4ee0d6" providerId="ADAL" clId="{CA64B30F-511C-45F5-B991-1BF90300E7E0}" dt="2024-02-03T15:42:24.809" v="27" actId="20577"/>
          <ac:spMkLst>
            <pc:docMk/>
            <pc:sldMk cId="905190482" sldId="256"/>
            <ac:spMk id="3" creationId="{678D1CD4-AABC-4B3E-A2CC-37ACEEC74568}"/>
          </ac:spMkLst>
        </pc:spChg>
      </pc:sldChg>
      <pc:sldChg chg="modSp new mod">
        <pc:chgData name="Sean" userId="47659c31-a575-4792-8be3-61268c4ee0d6" providerId="ADAL" clId="{CA64B30F-511C-45F5-B991-1BF90300E7E0}" dt="2024-02-03T15:45:02.204" v="112" actId="313"/>
        <pc:sldMkLst>
          <pc:docMk/>
          <pc:sldMk cId="3126834720" sldId="257"/>
        </pc:sldMkLst>
        <pc:spChg chg="mod">
          <ac:chgData name="Sean" userId="47659c31-a575-4792-8be3-61268c4ee0d6" providerId="ADAL" clId="{CA64B30F-511C-45F5-B991-1BF90300E7E0}" dt="2024-02-03T15:42:56.628" v="37" actId="20577"/>
          <ac:spMkLst>
            <pc:docMk/>
            <pc:sldMk cId="3126834720" sldId="257"/>
            <ac:spMk id="2" creationId="{681D533A-3C45-4858-8E40-47B9F15C47FC}"/>
          </ac:spMkLst>
        </pc:spChg>
        <pc:spChg chg="mod">
          <ac:chgData name="Sean" userId="47659c31-a575-4792-8be3-61268c4ee0d6" providerId="ADAL" clId="{CA64B30F-511C-45F5-B991-1BF90300E7E0}" dt="2024-02-03T15:45:02.204" v="112" actId="313"/>
          <ac:spMkLst>
            <pc:docMk/>
            <pc:sldMk cId="3126834720" sldId="257"/>
            <ac:spMk id="3" creationId="{40C9001B-B62A-4D30-84D2-54AF8318DA1F}"/>
          </ac:spMkLst>
        </pc:sp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18/5/colors/Iconchunking_neutralicon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bg1"/>
    </dgm:fillClrLst>
    <dgm:linClrLst meth="repeat">
      <a:schemeClr val="lt2">
        <a:alpha val="0"/>
      </a:schemeClr>
    </dgm:linClrLst>
    <dgm:effectClrLst/>
    <dgm:txLinClrLst/>
    <dgm:txFillClrLst meth="repeat">
      <a:schemeClr val="dk1"/>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dgm:fillClrLst>
    <dgm:linClrLst meth="repeat">
      <a:schemeClr val="lt2">
        <a:alpha val="0"/>
      </a:schemeClr>
    </dgm:linClrLst>
    <dgm:effectClrLst/>
    <dgm:txLinClrLst/>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6711620-EBD7-470A-B364-1E2EC967F01A}" type="doc">
      <dgm:prSet loTypeId="urn:microsoft.com/office/officeart/2018/5/layout/IconCircleLabelList" loCatId="icon" qsTypeId="urn:microsoft.com/office/officeart/2005/8/quickstyle/simple1" qsCatId="simple" csTypeId="urn:microsoft.com/office/officeart/2018/5/colors/Iconchunking_neutralicon_accent0_3" csCatId="mainScheme" phldr="1"/>
      <dgm:spPr/>
      <dgm:t>
        <a:bodyPr/>
        <a:lstStyle/>
        <a:p>
          <a:endParaRPr lang="en-US"/>
        </a:p>
      </dgm:t>
    </dgm:pt>
    <dgm:pt modelId="{D5A23640-46BF-4391-9191-ED9CF0F7B4C4}">
      <dgm:prSet/>
      <dgm:spPr/>
      <dgm:t>
        <a:bodyPr/>
        <a:lstStyle/>
        <a:p>
          <a:pPr>
            <a:defRPr cap="all"/>
          </a:pPr>
          <a:r>
            <a:rPr lang="en-US"/>
            <a:t>Elevator Pitch</a:t>
          </a:r>
        </a:p>
      </dgm:t>
    </dgm:pt>
    <dgm:pt modelId="{0ECD1F44-451D-42FF-BC15-AFA9E959E8BD}" type="parTrans" cxnId="{4B9692CB-DA67-4590-9083-113D364F25B8}">
      <dgm:prSet/>
      <dgm:spPr/>
      <dgm:t>
        <a:bodyPr/>
        <a:lstStyle/>
        <a:p>
          <a:endParaRPr lang="en-US"/>
        </a:p>
      </dgm:t>
    </dgm:pt>
    <dgm:pt modelId="{3A8F3A21-2554-490E-B110-B03B4309F55C}" type="sibTrans" cxnId="{4B9692CB-DA67-4590-9083-113D364F25B8}">
      <dgm:prSet/>
      <dgm:spPr/>
      <dgm:t>
        <a:bodyPr/>
        <a:lstStyle/>
        <a:p>
          <a:endParaRPr lang="en-US"/>
        </a:p>
      </dgm:t>
    </dgm:pt>
    <dgm:pt modelId="{B5FD7DE2-2D42-4711-BD55-21BB56090194}">
      <dgm:prSet/>
      <dgm:spPr/>
      <dgm:t>
        <a:bodyPr/>
        <a:lstStyle/>
        <a:p>
          <a:pPr>
            <a:defRPr cap="all"/>
          </a:pPr>
          <a:r>
            <a:rPr lang="en-US"/>
            <a:t>Research Proposal Review</a:t>
          </a:r>
        </a:p>
      </dgm:t>
    </dgm:pt>
    <dgm:pt modelId="{B2EF460F-FAC8-426D-896D-7002A289BEF3}" type="parTrans" cxnId="{98DEB606-8F87-461E-AB9E-28C8B2CCE852}">
      <dgm:prSet/>
      <dgm:spPr/>
      <dgm:t>
        <a:bodyPr/>
        <a:lstStyle/>
        <a:p>
          <a:endParaRPr lang="en-US"/>
        </a:p>
      </dgm:t>
    </dgm:pt>
    <dgm:pt modelId="{683A7181-9139-43B6-847D-1E5E111C9D91}" type="sibTrans" cxnId="{98DEB606-8F87-461E-AB9E-28C8B2CCE852}">
      <dgm:prSet/>
      <dgm:spPr/>
      <dgm:t>
        <a:bodyPr/>
        <a:lstStyle/>
        <a:p>
          <a:endParaRPr lang="en-US"/>
        </a:p>
      </dgm:t>
    </dgm:pt>
    <dgm:pt modelId="{2A7E3C0A-D61B-433F-BF33-BB781EF1AA82}">
      <dgm:prSet/>
      <dgm:spPr/>
      <dgm:t>
        <a:bodyPr/>
        <a:lstStyle/>
        <a:p>
          <a:pPr>
            <a:defRPr cap="all"/>
          </a:pPr>
          <a:r>
            <a:rPr lang="en-GB"/>
            <a:t>Keywords Search</a:t>
          </a:r>
          <a:endParaRPr lang="en-US"/>
        </a:p>
      </dgm:t>
    </dgm:pt>
    <dgm:pt modelId="{54B836A1-3665-48F3-95F3-673C9C5CD003}" type="parTrans" cxnId="{3EF33094-FAE1-49A3-8661-C8241FA361A5}">
      <dgm:prSet/>
      <dgm:spPr/>
      <dgm:t>
        <a:bodyPr/>
        <a:lstStyle/>
        <a:p>
          <a:endParaRPr lang="en-US"/>
        </a:p>
      </dgm:t>
    </dgm:pt>
    <dgm:pt modelId="{9A7EB952-33B5-4E62-837C-A592D9C94B53}" type="sibTrans" cxnId="{3EF33094-FAE1-49A3-8661-C8241FA361A5}">
      <dgm:prSet/>
      <dgm:spPr/>
      <dgm:t>
        <a:bodyPr/>
        <a:lstStyle/>
        <a:p>
          <a:endParaRPr lang="en-US"/>
        </a:p>
      </dgm:t>
    </dgm:pt>
    <dgm:pt modelId="{07ADF82A-3250-4919-B747-F750FA27EF19}">
      <dgm:prSet/>
      <dgm:spPr/>
      <dgm:t>
        <a:bodyPr/>
        <a:lstStyle/>
        <a:p>
          <a:pPr>
            <a:defRPr cap="all"/>
          </a:pPr>
          <a:r>
            <a:rPr lang="en-GB"/>
            <a:t>Search Results	</a:t>
          </a:r>
          <a:endParaRPr lang="en-US"/>
        </a:p>
      </dgm:t>
    </dgm:pt>
    <dgm:pt modelId="{928B218B-F617-416B-8EDC-0B57228DD655}" type="parTrans" cxnId="{57422377-6A11-494A-AC65-320040CA6034}">
      <dgm:prSet/>
      <dgm:spPr/>
      <dgm:t>
        <a:bodyPr/>
        <a:lstStyle/>
        <a:p>
          <a:endParaRPr lang="en-US"/>
        </a:p>
      </dgm:t>
    </dgm:pt>
    <dgm:pt modelId="{38A28A41-C689-43FF-96A2-11291EE16D50}" type="sibTrans" cxnId="{57422377-6A11-494A-AC65-320040CA6034}">
      <dgm:prSet/>
      <dgm:spPr/>
      <dgm:t>
        <a:bodyPr/>
        <a:lstStyle/>
        <a:p>
          <a:endParaRPr lang="en-US"/>
        </a:p>
      </dgm:t>
    </dgm:pt>
    <dgm:pt modelId="{9AAFE6A1-6C3B-4D37-A085-856D7FC02567}" type="pres">
      <dgm:prSet presAssocID="{76711620-EBD7-470A-B364-1E2EC967F01A}" presName="root" presStyleCnt="0">
        <dgm:presLayoutVars>
          <dgm:dir/>
          <dgm:resizeHandles val="exact"/>
        </dgm:presLayoutVars>
      </dgm:prSet>
      <dgm:spPr/>
    </dgm:pt>
    <dgm:pt modelId="{444582B5-8A58-4DDB-A8F3-E7AEB89347E6}" type="pres">
      <dgm:prSet presAssocID="{D5A23640-46BF-4391-9191-ED9CF0F7B4C4}" presName="compNode" presStyleCnt="0"/>
      <dgm:spPr/>
    </dgm:pt>
    <dgm:pt modelId="{29F5D29F-4E5C-4A20-8FFF-135807CAF664}" type="pres">
      <dgm:prSet presAssocID="{D5A23640-46BF-4391-9191-ED9CF0F7B4C4}" presName="iconBgRect" presStyleLbl="bgShp" presStyleIdx="0" presStyleCnt="4"/>
      <dgm:spPr/>
    </dgm:pt>
    <dgm:pt modelId="{E86BB8B3-C152-46F1-A003-90B89C2B8838}" type="pres">
      <dgm:prSet presAssocID="{D5A23640-46BF-4391-9191-ED9CF0F7B4C4}"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ep"/>
        </a:ext>
      </dgm:extLst>
    </dgm:pt>
    <dgm:pt modelId="{A3526650-2E3F-435F-A4E9-37E6FC6768D0}" type="pres">
      <dgm:prSet presAssocID="{D5A23640-46BF-4391-9191-ED9CF0F7B4C4}" presName="spaceRect" presStyleCnt="0"/>
      <dgm:spPr/>
    </dgm:pt>
    <dgm:pt modelId="{8EEC54BC-4CA1-4145-8B81-B38B471B3BCA}" type="pres">
      <dgm:prSet presAssocID="{D5A23640-46BF-4391-9191-ED9CF0F7B4C4}" presName="textRect" presStyleLbl="revTx" presStyleIdx="0" presStyleCnt="4">
        <dgm:presLayoutVars>
          <dgm:chMax val="1"/>
          <dgm:chPref val="1"/>
        </dgm:presLayoutVars>
      </dgm:prSet>
      <dgm:spPr/>
    </dgm:pt>
    <dgm:pt modelId="{582B6D13-113F-4267-B9D3-5818E2D4EF4A}" type="pres">
      <dgm:prSet presAssocID="{3A8F3A21-2554-490E-B110-B03B4309F55C}" presName="sibTrans" presStyleCnt="0"/>
      <dgm:spPr/>
    </dgm:pt>
    <dgm:pt modelId="{65A95556-9EC7-4928-BFAC-64D103F8E5E8}" type="pres">
      <dgm:prSet presAssocID="{B5FD7DE2-2D42-4711-BD55-21BB56090194}" presName="compNode" presStyleCnt="0"/>
      <dgm:spPr/>
    </dgm:pt>
    <dgm:pt modelId="{447B4303-A014-4513-B772-3CEBB6A55163}" type="pres">
      <dgm:prSet presAssocID="{B5FD7DE2-2D42-4711-BD55-21BB56090194}" presName="iconBgRect" presStyleLbl="bgShp" presStyleIdx="1" presStyleCnt="4"/>
      <dgm:spPr/>
    </dgm:pt>
    <dgm:pt modelId="{E6B372C6-9A55-4C7D-9867-C3FADAE10DEA}" type="pres">
      <dgm:prSet presAssocID="{B5FD7DE2-2D42-4711-BD55-21BB56090194}"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abric Report Library"/>
        </a:ext>
      </dgm:extLst>
    </dgm:pt>
    <dgm:pt modelId="{4424B280-61AE-48ED-9674-E8DC8E29927E}" type="pres">
      <dgm:prSet presAssocID="{B5FD7DE2-2D42-4711-BD55-21BB56090194}" presName="spaceRect" presStyleCnt="0"/>
      <dgm:spPr/>
    </dgm:pt>
    <dgm:pt modelId="{5B4D6BF4-B0CD-4E20-90B2-3365988150D3}" type="pres">
      <dgm:prSet presAssocID="{B5FD7DE2-2D42-4711-BD55-21BB56090194}" presName="textRect" presStyleLbl="revTx" presStyleIdx="1" presStyleCnt="4">
        <dgm:presLayoutVars>
          <dgm:chMax val="1"/>
          <dgm:chPref val="1"/>
        </dgm:presLayoutVars>
      </dgm:prSet>
      <dgm:spPr/>
    </dgm:pt>
    <dgm:pt modelId="{358B4BB7-BB4C-41A6-AF63-E17094D021DC}" type="pres">
      <dgm:prSet presAssocID="{683A7181-9139-43B6-847D-1E5E111C9D91}" presName="sibTrans" presStyleCnt="0"/>
      <dgm:spPr/>
    </dgm:pt>
    <dgm:pt modelId="{CD02D60E-48FE-41A9-BB99-45DD21990773}" type="pres">
      <dgm:prSet presAssocID="{2A7E3C0A-D61B-433F-BF33-BB781EF1AA82}" presName="compNode" presStyleCnt="0"/>
      <dgm:spPr/>
    </dgm:pt>
    <dgm:pt modelId="{D131B22B-34C5-4BC3-B666-5510AD37B97D}" type="pres">
      <dgm:prSet presAssocID="{2A7E3C0A-D61B-433F-BF33-BB781EF1AA82}" presName="iconBgRect" presStyleLbl="bgShp" presStyleIdx="2" presStyleCnt="4"/>
      <dgm:spPr/>
    </dgm:pt>
    <dgm:pt modelId="{06B643F7-99F9-4D35-8154-E07D3438E4B2}" type="pres">
      <dgm:prSet presAssocID="{2A7E3C0A-D61B-433F-BF33-BB781EF1AA82}"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earch"/>
        </a:ext>
      </dgm:extLst>
    </dgm:pt>
    <dgm:pt modelId="{7B881DB7-0053-43CD-AEFA-896B977410A7}" type="pres">
      <dgm:prSet presAssocID="{2A7E3C0A-D61B-433F-BF33-BB781EF1AA82}" presName="spaceRect" presStyleCnt="0"/>
      <dgm:spPr/>
    </dgm:pt>
    <dgm:pt modelId="{826F9300-E13D-42B1-9B2F-3F24B1598902}" type="pres">
      <dgm:prSet presAssocID="{2A7E3C0A-D61B-433F-BF33-BB781EF1AA82}" presName="textRect" presStyleLbl="revTx" presStyleIdx="2" presStyleCnt="4">
        <dgm:presLayoutVars>
          <dgm:chMax val="1"/>
          <dgm:chPref val="1"/>
        </dgm:presLayoutVars>
      </dgm:prSet>
      <dgm:spPr/>
    </dgm:pt>
    <dgm:pt modelId="{F6AB281E-A6FB-4136-9023-33B1EB14D357}" type="pres">
      <dgm:prSet presAssocID="{9A7EB952-33B5-4E62-837C-A592D9C94B53}" presName="sibTrans" presStyleCnt="0"/>
      <dgm:spPr/>
    </dgm:pt>
    <dgm:pt modelId="{6780E69C-0860-47DE-B396-29189CE3E0B3}" type="pres">
      <dgm:prSet presAssocID="{07ADF82A-3250-4919-B747-F750FA27EF19}" presName="compNode" presStyleCnt="0"/>
      <dgm:spPr/>
    </dgm:pt>
    <dgm:pt modelId="{4E0135BC-ED3B-422D-AC5A-A53EE6B423B1}" type="pres">
      <dgm:prSet presAssocID="{07ADF82A-3250-4919-B747-F750FA27EF19}" presName="iconBgRect" presStyleLbl="bgShp" presStyleIdx="3" presStyleCnt="4"/>
      <dgm:spPr/>
    </dgm:pt>
    <dgm:pt modelId="{6B17AD27-FB49-4550-A2D2-3951A209B89E}" type="pres">
      <dgm:prSet presAssocID="{07ADF82A-3250-4919-B747-F750FA27EF19}"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ocument Search"/>
        </a:ext>
      </dgm:extLst>
    </dgm:pt>
    <dgm:pt modelId="{94F6A08E-F17D-4541-979F-9D6B519C17CA}" type="pres">
      <dgm:prSet presAssocID="{07ADF82A-3250-4919-B747-F750FA27EF19}" presName="spaceRect" presStyleCnt="0"/>
      <dgm:spPr/>
    </dgm:pt>
    <dgm:pt modelId="{77949F9E-0D9C-4CCF-9FD7-C60A5BB6F787}" type="pres">
      <dgm:prSet presAssocID="{07ADF82A-3250-4919-B747-F750FA27EF19}" presName="textRect" presStyleLbl="revTx" presStyleIdx="3" presStyleCnt="4">
        <dgm:presLayoutVars>
          <dgm:chMax val="1"/>
          <dgm:chPref val="1"/>
        </dgm:presLayoutVars>
      </dgm:prSet>
      <dgm:spPr/>
    </dgm:pt>
  </dgm:ptLst>
  <dgm:cxnLst>
    <dgm:cxn modelId="{BD76A302-FFB7-4B80-B741-A0119ED304CC}" type="presOf" srcId="{2A7E3C0A-D61B-433F-BF33-BB781EF1AA82}" destId="{826F9300-E13D-42B1-9B2F-3F24B1598902}" srcOrd="0" destOrd="0" presId="urn:microsoft.com/office/officeart/2018/5/layout/IconCircleLabelList"/>
    <dgm:cxn modelId="{98DEB606-8F87-461E-AB9E-28C8B2CCE852}" srcId="{76711620-EBD7-470A-B364-1E2EC967F01A}" destId="{B5FD7DE2-2D42-4711-BD55-21BB56090194}" srcOrd="1" destOrd="0" parTransId="{B2EF460F-FAC8-426D-896D-7002A289BEF3}" sibTransId="{683A7181-9139-43B6-847D-1E5E111C9D91}"/>
    <dgm:cxn modelId="{D086AC4B-5621-445C-90BD-E8F35ED4C676}" type="presOf" srcId="{07ADF82A-3250-4919-B747-F750FA27EF19}" destId="{77949F9E-0D9C-4CCF-9FD7-C60A5BB6F787}" srcOrd="0" destOrd="0" presId="urn:microsoft.com/office/officeart/2018/5/layout/IconCircleLabelList"/>
    <dgm:cxn modelId="{57422377-6A11-494A-AC65-320040CA6034}" srcId="{76711620-EBD7-470A-B364-1E2EC967F01A}" destId="{07ADF82A-3250-4919-B747-F750FA27EF19}" srcOrd="3" destOrd="0" parTransId="{928B218B-F617-416B-8EDC-0B57228DD655}" sibTransId="{38A28A41-C689-43FF-96A2-11291EE16D50}"/>
    <dgm:cxn modelId="{2446598B-4FCF-4EB9-BEF2-D9D19D0E68CB}" type="presOf" srcId="{D5A23640-46BF-4391-9191-ED9CF0F7B4C4}" destId="{8EEC54BC-4CA1-4145-8B81-B38B471B3BCA}" srcOrd="0" destOrd="0" presId="urn:microsoft.com/office/officeart/2018/5/layout/IconCircleLabelList"/>
    <dgm:cxn modelId="{242B8792-8184-43C9-AFEB-80ACC4317CE6}" type="presOf" srcId="{76711620-EBD7-470A-B364-1E2EC967F01A}" destId="{9AAFE6A1-6C3B-4D37-A085-856D7FC02567}" srcOrd="0" destOrd="0" presId="urn:microsoft.com/office/officeart/2018/5/layout/IconCircleLabelList"/>
    <dgm:cxn modelId="{3EF33094-FAE1-49A3-8661-C8241FA361A5}" srcId="{76711620-EBD7-470A-B364-1E2EC967F01A}" destId="{2A7E3C0A-D61B-433F-BF33-BB781EF1AA82}" srcOrd="2" destOrd="0" parTransId="{54B836A1-3665-48F3-95F3-673C9C5CD003}" sibTransId="{9A7EB952-33B5-4E62-837C-A592D9C94B53}"/>
    <dgm:cxn modelId="{7AD15A9D-1859-4005-893C-6D6BF2635D29}" type="presOf" srcId="{B5FD7DE2-2D42-4711-BD55-21BB56090194}" destId="{5B4D6BF4-B0CD-4E20-90B2-3365988150D3}" srcOrd="0" destOrd="0" presId="urn:microsoft.com/office/officeart/2018/5/layout/IconCircleLabelList"/>
    <dgm:cxn modelId="{4B9692CB-DA67-4590-9083-113D364F25B8}" srcId="{76711620-EBD7-470A-B364-1E2EC967F01A}" destId="{D5A23640-46BF-4391-9191-ED9CF0F7B4C4}" srcOrd="0" destOrd="0" parTransId="{0ECD1F44-451D-42FF-BC15-AFA9E959E8BD}" sibTransId="{3A8F3A21-2554-490E-B110-B03B4309F55C}"/>
    <dgm:cxn modelId="{A0CC2681-098D-41FE-A0D2-F6DE9B1109CF}" type="presParOf" srcId="{9AAFE6A1-6C3B-4D37-A085-856D7FC02567}" destId="{444582B5-8A58-4DDB-A8F3-E7AEB89347E6}" srcOrd="0" destOrd="0" presId="urn:microsoft.com/office/officeart/2018/5/layout/IconCircleLabelList"/>
    <dgm:cxn modelId="{0B143739-8290-4ABA-AA2C-1BA50530E290}" type="presParOf" srcId="{444582B5-8A58-4DDB-A8F3-E7AEB89347E6}" destId="{29F5D29F-4E5C-4A20-8FFF-135807CAF664}" srcOrd="0" destOrd="0" presId="urn:microsoft.com/office/officeart/2018/5/layout/IconCircleLabelList"/>
    <dgm:cxn modelId="{F0A25BFA-2E4F-4D44-9336-78CC054AAF66}" type="presParOf" srcId="{444582B5-8A58-4DDB-A8F3-E7AEB89347E6}" destId="{E86BB8B3-C152-46F1-A003-90B89C2B8838}" srcOrd="1" destOrd="0" presId="urn:microsoft.com/office/officeart/2018/5/layout/IconCircleLabelList"/>
    <dgm:cxn modelId="{9A5040DA-E39C-46C6-9CBF-569F50C6A06A}" type="presParOf" srcId="{444582B5-8A58-4DDB-A8F3-E7AEB89347E6}" destId="{A3526650-2E3F-435F-A4E9-37E6FC6768D0}" srcOrd="2" destOrd="0" presId="urn:microsoft.com/office/officeart/2018/5/layout/IconCircleLabelList"/>
    <dgm:cxn modelId="{2C72F364-7776-48EE-B561-3EE8C608EF0E}" type="presParOf" srcId="{444582B5-8A58-4DDB-A8F3-E7AEB89347E6}" destId="{8EEC54BC-4CA1-4145-8B81-B38B471B3BCA}" srcOrd="3" destOrd="0" presId="urn:microsoft.com/office/officeart/2018/5/layout/IconCircleLabelList"/>
    <dgm:cxn modelId="{86E627C9-21C0-487D-B846-A4B6A5CDC87E}" type="presParOf" srcId="{9AAFE6A1-6C3B-4D37-A085-856D7FC02567}" destId="{582B6D13-113F-4267-B9D3-5818E2D4EF4A}" srcOrd="1" destOrd="0" presId="urn:microsoft.com/office/officeart/2018/5/layout/IconCircleLabelList"/>
    <dgm:cxn modelId="{72CA360A-1CF8-4C14-80F1-797B759B402F}" type="presParOf" srcId="{9AAFE6A1-6C3B-4D37-A085-856D7FC02567}" destId="{65A95556-9EC7-4928-BFAC-64D103F8E5E8}" srcOrd="2" destOrd="0" presId="urn:microsoft.com/office/officeart/2018/5/layout/IconCircleLabelList"/>
    <dgm:cxn modelId="{A7A193E5-318E-4D9D-85B5-7FCF087B58B3}" type="presParOf" srcId="{65A95556-9EC7-4928-BFAC-64D103F8E5E8}" destId="{447B4303-A014-4513-B772-3CEBB6A55163}" srcOrd="0" destOrd="0" presId="urn:microsoft.com/office/officeart/2018/5/layout/IconCircleLabelList"/>
    <dgm:cxn modelId="{467AF1B8-A9F5-4C8C-9FEA-51955F22A711}" type="presParOf" srcId="{65A95556-9EC7-4928-BFAC-64D103F8E5E8}" destId="{E6B372C6-9A55-4C7D-9867-C3FADAE10DEA}" srcOrd="1" destOrd="0" presId="urn:microsoft.com/office/officeart/2018/5/layout/IconCircleLabelList"/>
    <dgm:cxn modelId="{1E12D573-912C-4E1E-8E9D-CB6079127527}" type="presParOf" srcId="{65A95556-9EC7-4928-BFAC-64D103F8E5E8}" destId="{4424B280-61AE-48ED-9674-E8DC8E29927E}" srcOrd="2" destOrd="0" presId="urn:microsoft.com/office/officeart/2018/5/layout/IconCircleLabelList"/>
    <dgm:cxn modelId="{527BADE3-4729-45DD-9C5D-6C90BF159379}" type="presParOf" srcId="{65A95556-9EC7-4928-BFAC-64D103F8E5E8}" destId="{5B4D6BF4-B0CD-4E20-90B2-3365988150D3}" srcOrd="3" destOrd="0" presId="urn:microsoft.com/office/officeart/2018/5/layout/IconCircleLabelList"/>
    <dgm:cxn modelId="{A4A8371C-EB75-43A9-BB2D-40FD97282F95}" type="presParOf" srcId="{9AAFE6A1-6C3B-4D37-A085-856D7FC02567}" destId="{358B4BB7-BB4C-41A6-AF63-E17094D021DC}" srcOrd="3" destOrd="0" presId="urn:microsoft.com/office/officeart/2018/5/layout/IconCircleLabelList"/>
    <dgm:cxn modelId="{27A0F01F-08A6-41AA-80E2-23960BC034D6}" type="presParOf" srcId="{9AAFE6A1-6C3B-4D37-A085-856D7FC02567}" destId="{CD02D60E-48FE-41A9-BB99-45DD21990773}" srcOrd="4" destOrd="0" presId="urn:microsoft.com/office/officeart/2018/5/layout/IconCircleLabelList"/>
    <dgm:cxn modelId="{ADF52797-6F1C-494C-A6E0-B4B0D3FB6DB8}" type="presParOf" srcId="{CD02D60E-48FE-41A9-BB99-45DD21990773}" destId="{D131B22B-34C5-4BC3-B666-5510AD37B97D}" srcOrd="0" destOrd="0" presId="urn:microsoft.com/office/officeart/2018/5/layout/IconCircleLabelList"/>
    <dgm:cxn modelId="{70A4E186-4130-463A-B6C7-D8CF12680B8E}" type="presParOf" srcId="{CD02D60E-48FE-41A9-BB99-45DD21990773}" destId="{06B643F7-99F9-4D35-8154-E07D3438E4B2}" srcOrd="1" destOrd="0" presId="urn:microsoft.com/office/officeart/2018/5/layout/IconCircleLabelList"/>
    <dgm:cxn modelId="{A50986FF-62CC-4DED-89F7-AFFD78FC68B3}" type="presParOf" srcId="{CD02D60E-48FE-41A9-BB99-45DD21990773}" destId="{7B881DB7-0053-43CD-AEFA-896B977410A7}" srcOrd="2" destOrd="0" presId="urn:microsoft.com/office/officeart/2018/5/layout/IconCircleLabelList"/>
    <dgm:cxn modelId="{ECF22E84-364B-4AB8-ACF6-2FCA13C95CDC}" type="presParOf" srcId="{CD02D60E-48FE-41A9-BB99-45DD21990773}" destId="{826F9300-E13D-42B1-9B2F-3F24B1598902}" srcOrd="3" destOrd="0" presId="urn:microsoft.com/office/officeart/2018/5/layout/IconCircleLabelList"/>
    <dgm:cxn modelId="{965F5885-D97E-4D70-9AD8-8CBC78437FD9}" type="presParOf" srcId="{9AAFE6A1-6C3B-4D37-A085-856D7FC02567}" destId="{F6AB281E-A6FB-4136-9023-33B1EB14D357}" srcOrd="5" destOrd="0" presId="urn:microsoft.com/office/officeart/2018/5/layout/IconCircleLabelList"/>
    <dgm:cxn modelId="{EA29072E-EDBD-408F-B0B6-56F8CD7A3390}" type="presParOf" srcId="{9AAFE6A1-6C3B-4D37-A085-856D7FC02567}" destId="{6780E69C-0860-47DE-B396-29189CE3E0B3}" srcOrd="6" destOrd="0" presId="urn:microsoft.com/office/officeart/2018/5/layout/IconCircleLabelList"/>
    <dgm:cxn modelId="{34DF954B-9D8B-4381-A901-027C79B074A5}" type="presParOf" srcId="{6780E69C-0860-47DE-B396-29189CE3E0B3}" destId="{4E0135BC-ED3B-422D-AC5A-A53EE6B423B1}" srcOrd="0" destOrd="0" presId="urn:microsoft.com/office/officeart/2018/5/layout/IconCircleLabelList"/>
    <dgm:cxn modelId="{8F6927C1-A9FA-4183-8E13-53B36949D78A}" type="presParOf" srcId="{6780E69C-0860-47DE-B396-29189CE3E0B3}" destId="{6B17AD27-FB49-4550-A2D2-3951A209B89E}" srcOrd="1" destOrd="0" presId="urn:microsoft.com/office/officeart/2018/5/layout/IconCircleLabelList"/>
    <dgm:cxn modelId="{B452C5A9-AC82-4531-9051-7F1FA39A2806}" type="presParOf" srcId="{6780E69C-0860-47DE-B396-29189CE3E0B3}" destId="{94F6A08E-F17D-4541-979F-9D6B519C17CA}" srcOrd="2" destOrd="0" presId="urn:microsoft.com/office/officeart/2018/5/layout/IconCircleLabelList"/>
    <dgm:cxn modelId="{792E4C65-AEEE-47C5-8929-F9CA6C90C06C}" type="presParOf" srcId="{6780E69C-0860-47DE-B396-29189CE3E0B3}" destId="{77949F9E-0D9C-4CCF-9FD7-C60A5BB6F787}"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F5D29F-4E5C-4A20-8FFF-135807CAF664}">
      <dsp:nvSpPr>
        <dsp:cNvPr id="0" name=""/>
        <dsp:cNvSpPr/>
      </dsp:nvSpPr>
      <dsp:spPr>
        <a:xfrm>
          <a:off x="562927" y="788206"/>
          <a:ext cx="1445998" cy="1445998"/>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86BB8B3-C152-46F1-A003-90B89C2B8838}">
      <dsp:nvSpPr>
        <dsp:cNvPr id="0" name=""/>
        <dsp:cNvSpPr/>
      </dsp:nvSpPr>
      <dsp:spPr>
        <a:xfrm>
          <a:off x="871091" y="1096370"/>
          <a:ext cx="829671" cy="82967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EEC54BC-4CA1-4145-8B81-B38B471B3BCA}">
      <dsp:nvSpPr>
        <dsp:cNvPr id="0" name=""/>
        <dsp:cNvSpPr/>
      </dsp:nvSpPr>
      <dsp:spPr>
        <a:xfrm>
          <a:off x="100682" y="2684598"/>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90000"/>
            </a:lnSpc>
            <a:spcBef>
              <a:spcPct val="0"/>
            </a:spcBef>
            <a:spcAft>
              <a:spcPct val="35000"/>
            </a:spcAft>
            <a:buNone/>
            <a:defRPr cap="all"/>
          </a:pPr>
          <a:r>
            <a:rPr lang="en-US" sz="2300" kern="1200"/>
            <a:t>Elevator Pitch</a:t>
          </a:r>
        </a:p>
      </dsp:txBody>
      <dsp:txXfrm>
        <a:off x="100682" y="2684598"/>
        <a:ext cx="2370489" cy="720000"/>
      </dsp:txXfrm>
    </dsp:sp>
    <dsp:sp modelId="{447B4303-A014-4513-B772-3CEBB6A55163}">
      <dsp:nvSpPr>
        <dsp:cNvPr id="0" name=""/>
        <dsp:cNvSpPr/>
      </dsp:nvSpPr>
      <dsp:spPr>
        <a:xfrm>
          <a:off x="3348252" y="788206"/>
          <a:ext cx="1445998" cy="1445998"/>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6B372C6-9A55-4C7D-9867-C3FADAE10DEA}">
      <dsp:nvSpPr>
        <dsp:cNvPr id="0" name=""/>
        <dsp:cNvSpPr/>
      </dsp:nvSpPr>
      <dsp:spPr>
        <a:xfrm>
          <a:off x="3656416" y="1096370"/>
          <a:ext cx="829671" cy="82967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B4D6BF4-B0CD-4E20-90B2-3365988150D3}">
      <dsp:nvSpPr>
        <dsp:cNvPr id="0" name=""/>
        <dsp:cNvSpPr/>
      </dsp:nvSpPr>
      <dsp:spPr>
        <a:xfrm>
          <a:off x="2886007" y="2684598"/>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90000"/>
            </a:lnSpc>
            <a:spcBef>
              <a:spcPct val="0"/>
            </a:spcBef>
            <a:spcAft>
              <a:spcPct val="35000"/>
            </a:spcAft>
            <a:buNone/>
            <a:defRPr cap="all"/>
          </a:pPr>
          <a:r>
            <a:rPr lang="en-US" sz="2300" kern="1200"/>
            <a:t>Research Proposal Review</a:t>
          </a:r>
        </a:p>
      </dsp:txBody>
      <dsp:txXfrm>
        <a:off x="2886007" y="2684598"/>
        <a:ext cx="2370489" cy="720000"/>
      </dsp:txXfrm>
    </dsp:sp>
    <dsp:sp modelId="{D131B22B-34C5-4BC3-B666-5510AD37B97D}">
      <dsp:nvSpPr>
        <dsp:cNvPr id="0" name=""/>
        <dsp:cNvSpPr/>
      </dsp:nvSpPr>
      <dsp:spPr>
        <a:xfrm>
          <a:off x="6133577" y="788206"/>
          <a:ext cx="1445998" cy="1445998"/>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6B643F7-99F9-4D35-8154-E07D3438E4B2}">
      <dsp:nvSpPr>
        <dsp:cNvPr id="0" name=""/>
        <dsp:cNvSpPr/>
      </dsp:nvSpPr>
      <dsp:spPr>
        <a:xfrm>
          <a:off x="6441741" y="1096370"/>
          <a:ext cx="829671" cy="82967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26F9300-E13D-42B1-9B2F-3F24B1598902}">
      <dsp:nvSpPr>
        <dsp:cNvPr id="0" name=""/>
        <dsp:cNvSpPr/>
      </dsp:nvSpPr>
      <dsp:spPr>
        <a:xfrm>
          <a:off x="5671332" y="2684598"/>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90000"/>
            </a:lnSpc>
            <a:spcBef>
              <a:spcPct val="0"/>
            </a:spcBef>
            <a:spcAft>
              <a:spcPct val="35000"/>
            </a:spcAft>
            <a:buNone/>
            <a:defRPr cap="all"/>
          </a:pPr>
          <a:r>
            <a:rPr lang="en-GB" sz="2300" kern="1200"/>
            <a:t>Keywords Search</a:t>
          </a:r>
          <a:endParaRPr lang="en-US" sz="2300" kern="1200"/>
        </a:p>
      </dsp:txBody>
      <dsp:txXfrm>
        <a:off x="5671332" y="2684598"/>
        <a:ext cx="2370489" cy="720000"/>
      </dsp:txXfrm>
    </dsp:sp>
    <dsp:sp modelId="{4E0135BC-ED3B-422D-AC5A-A53EE6B423B1}">
      <dsp:nvSpPr>
        <dsp:cNvPr id="0" name=""/>
        <dsp:cNvSpPr/>
      </dsp:nvSpPr>
      <dsp:spPr>
        <a:xfrm>
          <a:off x="8918902" y="788206"/>
          <a:ext cx="1445998" cy="1445998"/>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B17AD27-FB49-4550-A2D2-3951A209B89E}">
      <dsp:nvSpPr>
        <dsp:cNvPr id="0" name=""/>
        <dsp:cNvSpPr/>
      </dsp:nvSpPr>
      <dsp:spPr>
        <a:xfrm>
          <a:off x="9227066" y="1096370"/>
          <a:ext cx="829671" cy="82967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7949F9E-0D9C-4CCF-9FD7-C60A5BB6F787}">
      <dsp:nvSpPr>
        <dsp:cNvPr id="0" name=""/>
        <dsp:cNvSpPr/>
      </dsp:nvSpPr>
      <dsp:spPr>
        <a:xfrm>
          <a:off x="8456657" y="2684598"/>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90000"/>
            </a:lnSpc>
            <a:spcBef>
              <a:spcPct val="0"/>
            </a:spcBef>
            <a:spcAft>
              <a:spcPct val="35000"/>
            </a:spcAft>
            <a:buNone/>
            <a:defRPr cap="all"/>
          </a:pPr>
          <a:r>
            <a:rPr lang="en-GB" sz="2300" kern="1200"/>
            <a:t>Search Results	</a:t>
          </a:r>
          <a:endParaRPr lang="en-US" sz="2300" kern="1200"/>
        </a:p>
      </dsp:txBody>
      <dsp:txXfrm>
        <a:off x="8456657" y="2684598"/>
        <a:ext cx="2370489"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87F2C-7A16-456B-906A-E0927731666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57938659-3CEF-441B-9F97-CC741E4F96F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0E05A3AA-14F8-406C-9137-33930B6021B9}"/>
              </a:ext>
            </a:extLst>
          </p:cNvPr>
          <p:cNvSpPr>
            <a:spLocks noGrp="1"/>
          </p:cNvSpPr>
          <p:nvPr>
            <p:ph type="dt" sz="half" idx="10"/>
          </p:nvPr>
        </p:nvSpPr>
        <p:spPr/>
        <p:txBody>
          <a:bodyPr/>
          <a:lstStyle/>
          <a:p>
            <a:fld id="{0CD94E99-FA29-4EFF-88BE-3447E30E8C4D}" type="datetimeFigureOut">
              <a:rPr lang="en-GB" smtClean="0"/>
              <a:t>05/02/2024</a:t>
            </a:fld>
            <a:endParaRPr lang="en-GB"/>
          </a:p>
        </p:txBody>
      </p:sp>
      <p:sp>
        <p:nvSpPr>
          <p:cNvPr id="5" name="Footer Placeholder 4">
            <a:extLst>
              <a:ext uri="{FF2B5EF4-FFF2-40B4-BE49-F238E27FC236}">
                <a16:creationId xmlns:a16="http://schemas.microsoft.com/office/drawing/2014/main" id="{9DABDA12-1CD4-4DF0-ACAF-A78874E04F8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454024A-EB32-4B84-A2F6-F11D6BC2BE66}"/>
              </a:ext>
            </a:extLst>
          </p:cNvPr>
          <p:cNvSpPr>
            <a:spLocks noGrp="1"/>
          </p:cNvSpPr>
          <p:nvPr>
            <p:ph type="sldNum" sz="quarter" idx="12"/>
          </p:nvPr>
        </p:nvSpPr>
        <p:spPr/>
        <p:txBody>
          <a:bodyPr/>
          <a:lstStyle/>
          <a:p>
            <a:fld id="{D3726DCB-FEA5-4222-BB45-1CC90DF962E6}" type="slidenum">
              <a:rPr lang="en-GB" smtClean="0"/>
              <a:t>‹#›</a:t>
            </a:fld>
            <a:endParaRPr lang="en-GB"/>
          </a:p>
        </p:txBody>
      </p:sp>
    </p:spTree>
    <p:extLst>
      <p:ext uri="{BB962C8B-B14F-4D97-AF65-F5344CB8AC3E}">
        <p14:creationId xmlns:p14="http://schemas.microsoft.com/office/powerpoint/2010/main" val="35561168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07F51-80A5-40F8-B071-E8B1E05AB1B4}"/>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41B34C4-4143-4E49-9A0E-7E2B1EB2C60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04DD100-6FDF-4291-B849-F6796CF5F1BA}"/>
              </a:ext>
            </a:extLst>
          </p:cNvPr>
          <p:cNvSpPr>
            <a:spLocks noGrp="1"/>
          </p:cNvSpPr>
          <p:nvPr>
            <p:ph type="dt" sz="half" idx="10"/>
          </p:nvPr>
        </p:nvSpPr>
        <p:spPr/>
        <p:txBody>
          <a:bodyPr/>
          <a:lstStyle/>
          <a:p>
            <a:fld id="{0CD94E99-FA29-4EFF-88BE-3447E30E8C4D}" type="datetimeFigureOut">
              <a:rPr lang="en-GB" smtClean="0"/>
              <a:t>05/02/2024</a:t>
            </a:fld>
            <a:endParaRPr lang="en-GB"/>
          </a:p>
        </p:txBody>
      </p:sp>
      <p:sp>
        <p:nvSpPr>
          <p:cNvPr id="5" name="Footer Placeholder 4">
            <a:extLst>
              <a:ext uri="{FF2B5EF4-FFF2-40B4-BE49-F238E27FC236}">
                <a16:creationId xmlns:a16="http://schemas.microsoft.com/office/drawing/2014/main" id="{A86E9FEE-BC94-4AEB-B58A-BF3DE7F39AF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5054A0D-C98D-405C-8FC0-707B2E561663}"/>
              </a:ext>
            </a:extLst>
          </p:cNvPr>
          <p:cNvSpPr>
            <a:spLocks noGrp="1"/>
          </p:cNvSpPr>
          <p:nvPr>
            <p:ph type="sldNum" sz="quarter" idx="12"/>
          </p:nvPr>
        </p:nvSpPr>
        <p:spPr/>
        <p:txBody>
          <a:bodyPr/>
          <a:lstStyle/>
          <a:p>
            <a:fld id="{D3726DCB-FEA5-4222-BB45-1CC90DF962E6}" type="slidenum">
              <a:rPr lang="en-GB" smtClean="0"/>
              <a:t>‹#›</a:t>
            </a:fld>
            <a:endParaRPr lang="en-GB"/>
          </a:p>
        </p:txBody>
      </p:sp>
    </p:spTree>
    <p:extLst>
      <p:ext uri="{BB962C8B-B14F-4D97-AF65-F5344CB8AC3E}">
        <p14:creationId xmlns:p14="http://schemas.microsoft.com/office/powerpoint/2010/main" val="12489634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A8A2F26-61FF-4874-9AA1-410C9D5EBFC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13AF1988-46C9-45D6-8095-CEA6F5042C0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465AC0B-86BC-468A-9CBF-68E9457122A9}"/>
              </a:ext>
            </a:extLst>
          </p:cNvPr>
          <p:cNvSpPr>
            <a:spLocks noGrp="1"/>
          </p:cNvSpPr>
          <p:nvPr>
            <p:ph type="dt" sz="half" idx="10"/>
          </p:nvPr>
        </p:nvSpPr>
        <p:spPr/>
        <p:txBody>
          <a:bodyPr/>
          <a:lstStyle/>
          <a:p>
            <a:fld id="{0CD94E99-FA29-4EFF-88BE-3447E30E8C4D}" type="datetimeFigureOut">
              <a:rPr lang="en-GB" smtClean="0"/>
              <a:t>05/02/2024</a:t>
            </a:fld>
            <a:endParaRPr lang="en-GB"/>
          </a:p>
        </p:txBody>
      </p:sp>
      <p:sp>
        <p:nvSpPr>
          <p:cNvPr id="5" name="Footer Placeholder 4">
            <a:extLst>
              <a:ext uri="{FF2B5EF4-FFF2-40B4-BE49-F238E27FC236}">
                <a16:creationId xmlns:a16="http://schemas.microsoft.com/office/drawing/2014/main" id="{314C5625-7F9C-43FE-AFE4-C63C57A024A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82F1B4E-0D52-4D65-969D-361F237CE700}"/>
              </a:ext>
            </a:extLst>
          </p:cNvPr>
          <p:cNvSpPr>
            <a:spLocks noGrp="1"/>
          </p:cNvSpPr>
          <p:nvPr>
            <p:ph type="sldNum" sz="quarter" idx="12"/>
          </p:nvPr>
        </p:nvSpPr>
        <p:spPr/>
        <p:txBody>
          <a:bodyPr/>
          <a:lstStyle/>
          <a:p>
            <a:fld id="{D3726DCB-FEA5-4222-BB45-1CC90DF962E6}" type="slidenum">
              <a:rPr lang="en-GB" smtClean="0"/>
              <a:t>‹#›</a:t>
            </a:fld>
            <a:endParaRPr lang="en-GB"/>
          </a:p>
        </p:txBody>
      </p:sp>
    </p:spTree>
    <p:extLst>
      <p:ext uri="{BB962C8B-B14F-4D97-AF65-F5344CB8AC3E}">
        <p14:creationId xmlns:p14="http://schemas.microsoft.com/office/powerpoint/2010/main" val="21318095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9DA0C-C775-40C6-AE65-118F4C6686E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F632C0F-3A38-45CB-A092-EBE478F4775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5013FF2-0A15-4E12-8FFA-AA344A901EE1}"/>
              </a:ext>
            </a:extLst>
          </p:cNvPr>
          <p:cNvSpPr>
            <a:spLocks noGrp="1"/>
          </p:cNvSpPr>
          <p:nvPr>
            <p:ph type="dt" sz="half" idx="10"/>
          </p:nvPr>
        </p:nvSpPr>
        <p:spPr/>
        <p:txBody>
          <a:bodyPr/>
          <a:lstStyle/>
          <a:p>
            <a:fld id="{0CD94E99-FA29-4EFF-88BE-3447E30E8C4D}" type="datetimeFigureOut">
              <a:rPr lang="en-GB" smtClean="0"/>
              <a:t>05/02/2024</a:t>
            </a:fld>
            <a:endParaRPr lang="en-GB"/>
          </a:p>
        </p:txBody>
      </p:sp>
      <p:sp>
        <p:nvSpPr>
          <p:cNvPr id="5" name="Footer Placeholder 4">
            <a:extLst>
              <a:ext uri="{FF2B5EF4-FFF2-40B4-BE49-F238E27FC236}">
                <a16:creationId xmlns:a16="http://schemas.microsoft.com/office/drawing/2014/main" id="{E5A631BF-3FE1-4D56-93CC-F556A9DA1AD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C7EBE31-DAB0-4434-9E71-4DDD26CCC468}"/>
              </a:ext>
            </a:extLst>
          </p:cNvPr>
          <p:cNvSpPr>
            <a:spLocks noGrp="1"/>
          </p:cNvSpPr>
          <p:nvPr>
            <p:ph type="sldNum" sz="quarter" idx="12"/>
          </p:nvPr>
        </p:nvSpPr>
        <p:spPr/>
        <p:txBody>
          <a:bodyPr/>
          <a:lstStyle/>
          <a:p>
            <a:fld id="{D3726DCB-FEA5-4222-BB45-1CC90DF962E6}" type="slidenum">
              <a:rPr lang="en-GB" smtClean="0"/>
              <a:t>‹#›</a:t>
            </a:fld>
            <a:endParaRPr lang="en-GB"/>
          </a:p>
        </p:txBody>
      </p:sp>
    </p:spTree>
    <p:extLst>
      <p:ext uri="{BB962C8B-B14F-4D97-AF65-F5344CB8AC3E}">
        <p14:creationId xmlns:p14="http://schemas.microsoft.com/office/powerpoint/2010/main" val="5739641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21FB5-A604-4254-8D5F-B91B376F0AD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97090B6C-C37D-45DB-9C4E-407BD778C33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B923A36-6F45-4F80-B758-C8C3EB55E9CB}"/>
              </a:ext>
            </a:extLst>
          </p:cNvPr>
          <p:cNvSpPr>
            <a:spLocks noGrp="1"/>
          </p:cNvSpPr>
          <p:nvPr>
            <p:ph type="dt" sz="half" idx="10"/>
          </p:nvPr>
        </p:nvSpPr>
        <p:spPr/>
        <p:txBody>
          <a:bodyPr/>
          <a:lstStyle/>
          <a:p>
            <a:fld id="{0CD94E99-FA29-4EFF-88BE-3447E30E8C4D}" type="datetimeFigureOut">
              <a:rPr lang="en-GB" smtClean="0"/>
              <a:t>05/02/2024</a:t>
            </a:fld>
            <a:endParaRPr lang="en-GB"/>
          </a:p>
        </p:txBody>
      </p:sp>
      <p:sp>
        <p:nvSpPr>
          <p:cNvPr id="5" name="Footer Placeholder 4">
            <a:extLst>
              <a:ext uri="{FF2B5EF4-FFF2-40B4-BE49-F238E27FC236}">
                <a16:creationId xmlns:a16="http://schemas.microsoft.com/office/drawing/2014/main" id="{F6F7FA64-EB3E-4FAD-B382-70397D7481B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80E8345-8283-4A56-9395-B6AB6054949C}"/>
              </a:ext>
            </a:extLst>
          </p:cNvPr>
          <p:cNvSpPr>
            <a:spLocks noGrp="1"/>
          </p:cNvSpPr>
          <p:nvPr>
            <p:ph type="sldNum" sz="quarter" idx="12"/>
          </p:nvPr>
        </p:nvSpPr>
        <p:spPr/>
        <p:txBody>
          <a:bodyPr/>
          <a:lstStyle/>
          <a:p>
            <a:fld id="{D3726DCB-FEA5-4222-BB45-1CC90DF962E6}" type="slidenum">
              <a:rPr lang="en-GB" smtClean="0"/>
              <a:t>‹#›</a:t>
            </a:fld>
            <a:endParaRPr lang="en-GB"/>
          </a:p>
        </p:txBody>
      </p:sp>
    </p:spTree>
    <p:extLst>
      <p:ext uri="{BB962C8B-B14F-4D97-AF65-F5344CB8AC3E}">
        <p14:creationId xmlns:p14="http://schemas.microsoft.com/office/powerpoint/2010/main" val="34110505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E624F-DF64-40FD-8750-4B98BD3B2C7C}"/>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EB84CF9-C6E4-4831-BCED-62C5AB7972A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BE3E32FC-3E13-4790-9C68-5A743680216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415B756A-EEBD-4CF9-8737-E114754818B0}"/>
              </a:ext>
            </a:extLst>
          </p:cNvPr>
          <p:cNvSpPr>
            <a:spLocks noGrp="1"/>
          </p:cNvSpPr>
          <p:nvPr>
            <p:ph type="dt" sz="half" idx="10"/>
          </p:nvPr>
        </p:nvSpPr>
        <p:spPr/>
        <p:txBody>
          <a:bodyPr/>
          <a:lstStyle/>
          <a:p>
            <a:fld id="{0CD94E99-FA29-4EFF-88BE-3447E30E8C4D}" type="datetimeFigureOut">
              <a:rPr lang="en-GB" smtClean="0"/>
              <a:t>05/02/2024</a:t>
            </a:fld>
            <a:endParaRPr lang="en-GB"/>
          </a:p>
        </p:txBody>
      </p:sp>
      <p:sp>
        <p:nvSpPr>
          <p:cNvPr id="6" name="Footer Placeholder 5">
            <a:extLst>
              <a:ext uri="{FF2B5EF4-FFF2-40B4-BE49-F238E27FC236}">
                <a16:creationId xmlns:a16="http://schemas.microsoft.com/office/drawing/2014/main" id="{9F8B4DD2-2CDE-45AC-824D-1B4723DE14F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F8E4552-5135-4D06-9BED-EFF3391E70D6}"/>
              </a:ext>
            </a:extLst>
          </p:cNvPr>
          <p:cNvSpPr>
            <a:spLocks noGrp="1"/>
          </p:cNvSpPr>
          <p:nvPr>
            <p:ph type="sldNum" sz="quarter" idx="12"/>
          </p:nvPr>
        </p:nvSpPr>
        <p:spPr/>
        <p:txBody>
          <a:bodyPr/>
          <a:lstStyle/>
          <a:p>
            <a:fld id="{D3726DCB-FEA5-4222-BB45-1CC90DF962E6}" type="slidenum">
              <a:rPr lang="en-GB" smtClean="0"/>
              <a:t>‹#›</a:t>
            </a:fld>
            <a:endParaRPr lang="en-GB"/>
          </a:p>
        </p:txBody>
      </p:sp>
    </p:spTree>
    <p:extLst>
      <p:ext uri="{BB962C8B-B14F-4D97-AF65-F5344CB8AC3E}">
        <p14:creationId xmlns:p14="http://schemas.microsoft.com/office/powerpoint/2010/main" val="5261178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75DFA-8551-4C93-AA50-07D1F61D2916}"/>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02D7325-24F4-42C8-B9DB-91A786044FC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88C689F-DC8F-43CB-9BA9-D36EEBAAFC4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3685D15D-6E79-459C-93DE-66B23ECABF8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4B73721-AB08-4D42-A644-6C8FE514C6B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1DC620B3-EA31-4CB9-A8DF-95575F2DE6B4}"/>
              </a:ext>
            </a:extLst>
          </p:cNvPr>
          <p:cNvSpPr>
            <a:spLocks noGrp="1"/>
          </p:cNvSpPr>
          <p:nvPr>
            <p:ph type="dt" sz="half" idx="10"/>
          </p:nvPr>
        </p:nvSpPr>
        <p:spPr/>
        <p:txBody>
          <a:bodyPr/>
          <a:lstStyle/>
          <a:p>
            <a:fld id="{0CD94E99-FA29-4EFF-88BE-3447E30E8C4D}" type="datetimeFigureOut">
              <a:rPr lang="en-GB" smtClean="0"/>
              <a:t>05/02/2024</a:t>
            </a:fld>
            <a:endParaRPr lang="en-GB"/>
          </a:p>
        </p:txBody>
      </p:sp>
      <p:sp>
        <p:nvSpPr>
          <p:cNvPr id="8" name="Footer Placeholder 7">
            <a:extLst>
              <a:ext uri="{FF2B5EF4-FFF2-40B4-BE49-F238E27FC236}">
                <a16:creationId xmlns:a16="http://schemas.microsoft.com/office/drawing/2014/main" id="{D626A7D8-9BB5-4DA0-9D99-2E0B6E096DAD}"/>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E4FEA676-1CEA-4A9B-9940-F2738C6005BC}"/>
              </a:ext>
            </a:extLst>
          </p:cNvPr>
          <p:cNvSpPr>
            <a:spLocks noGrp="1"/>
          </p:cNvSpPr>
          <p:nvPr>
            <p:ph type="sldNum" sz="quarter" idx="12"/>
          </p:nvPr>
        </p:nvSpPr>
        <p:spPr/>
        <p:txBody>
          <a:bodyPr/>
          <a:lstStyle/>
          <a:p>
            <a:fld id="{D3726DCB-FEA5-4222-BB45-1CC90DF962E6}" type="slidenum">
              <a:rPr lang="en-GB" smtClean="0"/>
              <a:t>‹#›</a:t>
            </a:fld>
            <a:endParaRPr lang="en-GB"/>
          </a:p>
        </p:txBody>
      </p:sp>
    </p:spTree>
    <p:extLst>
      <p:ext uri="{BB962C8B-B14F-4D97-AF65-F5344CB8AC3E}">
        <p14:creationId xmlns:p14="http://schemas.microsoft.com/office/powerpoint/2010/main" val="4767057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81AD5-E3CA-4ABE-A24B-A6460546383A}"/>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09AF2407-A531-4E76-865F-CE7B553BE5FB}"/>
              </a:ext>
            </a:extLst>
          </p:cNvPr>
          <p:cNvSpPr>
            <a:spLocks noGrp="1"/>
          </p:cNvSpPr>
          <p:nvPr>
            <p:ph type="dt" sz="half" idx="10"/>
          </p:nvPr>
        </p:nvSpPr>
        <p:spPr/>
        <p:txBody>
          <a:bodyPr/>
          <a:lstStyle/>
          <a:p>
            <a:fld id="{0CD94E99-FA29-4EFF-88BE-3447E30E8C4D}" type="datetimeFigureOut">
              <a:rPr lang="en-GB" smtClean="0"/>
              <a:t>05/02/2024</a:t>
            </a:fld>
            <a:endParaRPr lang="en-GB"/>
          </a:p>
        </p:txBody>
      </p:sp>
      <p:sp>
        <p:nvSpPr>
          <p:cNvPr id="4" name="Footer Placeholder 3">
            <a:extLst>
              <a:ext uri="{FF2B5EF4-FFF2-40B4-BE49-F238E27FC236}">
                <a16:creationId xmlns:a16="http://schemas.microsoft.com/office/drawing/2014/main" id="{85BAC4AC-E71C-45FB-95DF-8DF287E7C86D}"/>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5B65E0FA-3220-473D-B5A1-72661A0DC591}"/>
              </a:ext>
            </a:extLst>
          </p:cNvPr>
          <p:cNvSpPr>
            <a:spLocks noGrp="1"/>
          </p:cNvSpPr>
          <p:nvPr>
            <p:ph type="sldNum" sz="quarter" idx="12"/>
          </p:nvPr>
        </p:nvSpPr>
        <p:spPr/>
        <p:txBody>
          <a:bodyPr/>
          <a:lstStyle/>
          <a:p>
            <a:fld id="{D3726DCB-FEA5-4222-BB45-1CC90DF962E6}" type="slidenum">
              <a:rPr lang="en-GB" smtClean="0"/>
              <a:t>‹#›</a:t>
            </a:fld>
            <a:endParaRPr lang="en-GB"/>
          </a:p>
        </p:txBody>
      </p:sp>
    </p:spTree>
    <p:extLst>
      <p:ext uri="{BB962C8B-B14F-4D97-AF65-F5344CB8AC3E}">
        <p14:creationId xmlns:p14="http://schemas.microsoft.com/office/powerpoint/2010/main" val="11433260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24FCFD8-5D3B-451B-B38D-E2C5C3DBEA30}"/>
              </a:ext>
            </a:extLst>
          </p:cNvPr>
          <p:cNvSpPr>
            <a:spLocks noGrp="1"/>
          </p:cNvSpPr>
          <p:nvPr>
            <p:ph type="dt" sz="half" idx="10"/>
          </p:nvPr>
        </p:nvSpPr>
        <p:spPr/>
        <p:txBody>
          <a:bodyPr/>
          <a:lstStyle/>
          <a:p>
            <a:fld id="{0CD94E99-FA29-4EFF-88BE-3447E30E8C4D}" type="datetimeFigureOut">
              <a:rPr lang="en-GB" smtClean="0"/>
              <a:t>05/02/2024</a:t>
            </a:fld>
            <a:endParaRPr lang="en-GB"/>
          </a:p>
        </p:txBody>
      </p:sp>
      <p:sp>
        <p:nvSpPr>
          <p:cNvPr id="3" name="Footer Placeholder 2">
            <a:extLst>
              <a:ext uri="{FF2B5EF4-FFF2-40B4-BE49-F238E27FC236}">
                <a16:creationId xmlns:a16="http://schemas.microsoft.com/office/drawing/2014/main" id="{A0D9C30A-7425-455C-BEBB-DE6B5D4EA794}"/>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F139A28A-B5B4-4ADB-B933-CB3F2E649AD9}"/>
              </a:ext>
            </a:extLst>
          </p:cNvPr>
          <p:cNvSpPr>
            <a:spLocks noGrp="1"/>
          </p:cNvSpPr>
          <p:nvPr>
            <p:ph type="sldNum" sz="quarter" idx="12"/>
          </p:nvPr>
        </p:nvSpPr>
        <p:spPr/>
        <p:txBody>
          <a:bodyPr/>
          <a:lstStyle/>
          <a:p>
            <a:fld id="{D3726DCB-FEA5-4222-BB45-1CC90DF962E6}" type="slidenum">
              <a:rPr lang="en-GB" smtClean="0"/>
              <a:t>‹#›</a:t>
            </a:fld>
            <a:endParaRPr lang="en-GB"/>
          </a:p>
        </p:txBody>
      </p:sp>
    </p:spTree>
    <p:extLst>
      <p:ext uri="{BB962C8B-B14F-4D97-AF65-F5344CB8AC3E}">
        <p14:creationId xmlns:p14="http://schemas.microsoft.com/office/powerpoint/2010/main" val="25430424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C4D29-CBA0-495A-8F85-44D8C0729C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B1ED7612-7E7B-4A28-B174-620BA7DFB69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D5006306-71E7-47A7-8872-05CE4973B7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6A26FC-9326-4660-9028-CEC31ED136CF}"/>
              </a:ext>
            </a:extLst>
          </p:cNvPr>
          <p:cNvSpPr>
            <a:spLocks noGrp="1"/>
          </p:cNvSpPr>
          <p:nvPr>
            <p:ph type="dt" sz="half" idx="10"/>
          </p:nvPr>
        </p:nvSpPr>
        <p:spPr/>
        <p:txBody>
          <a:bodyPr/>
          <a:lstStyle/>
          <a:p>
            <a:fld id="{0CD94E99-FA29-4EFF-88BE-3447E30E8C4D}" type="datetimeFigureOut">
              <a:rPr lang="en-GB" smtClean="0"/>
              <a:t>05/02/2024</a:t>
            </a:fld>
            <a:endParaRPr lang="en-GB"/>
          </a:p>
        </p:txBody>
      </p:sp>
      <p:sp>
        <p:nvSpPr>
          <p:cNvPr id="6" name="Footer Placeholder 5">
            <a:extLst>
              <a:ext uri="{FF2B5EF4-FFF2-40B4-BE49-F238E27FC236}">
                <a16:creationId xmlns:a16="http://schemas.microsoft.com/office/drawing/2014/main" id="{2B19CC52-958F-43BD-8A3B-C26314CD1DD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18DBBB9-7D0D-4F29-A593-EA291D765682}"/>
              </a:ext>
            </a:extLst>
          </p:cNvPr>
          <p:cNvSpPr>
            <a:spLocks noGrp="1"/>
          </p:cNvSpPr>
          <p:nvPr>
            <p:ph type="sldNum" sz="quarter" idx="12"/>
          </p:nvPr>
        </p:nvSpPr>
        <p:spPr/>
        <p:txBody>
          <a:bodyPr/>
          <a:lstStyle/>
          <a:p>
            <a:fld id="{D3726DCB-FEA5-4222-BB45-1CC90DF962E6}" type="slidenum">
              <a:rPr lang="en-GB" smtClean="0"/>
              <a:t>‹#›</a:t>
            </a:fld>
            <a:endParaRPr lang="en-GB"/>
          </a:p>
        </p:txBody>
      </p:sp>
    </p:spTree>
    <p:extLst>
      <p:ext uri="{BB962C8B-B14F-4D97-AF65-F5344CB8AC3E}">
        <p14:creationId xmlns:p14="http://schemas.microsoft.com/office/powerpoint/2010/main" val="14023362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858AC-99DB-4544-971F-BBECE2670DA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77B7B8EE-AE20-4523-88C8-59A6071EBD8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49EFD60A-5CE5-4311-855C-0CFE6F68FC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D672275-7780-47B7-8181-741D6A3FB66D}"/>
              </a:ext>
            </a:extLst>
          </p:cNvPr>
          <p:cNvSpPr>
            <a:spLocks noGrp="1"/>
          </p:cNvSpPr>
          <p:nvPr>
            <p:ph type="dt" sz="half" idx="10"/>
          </p:nvPr>
        </p:nvSpPr>
        <p:spPr/>
        <p:txBody>
          <a:bodyPr/>
          <a:lstStyle/>
          <a:p>
            <a:fld id="{0CD94E99-FA29-4EFF-88BE-3447E30E8C4D}" type="datetimeFigureOut">
              <a:rPr lang="en-GB" smtClean="0"/>
              <a:t>05/02/2024</a:t>
            </a:fld>
            <a:endParaRPr lang="en-GB"/>
          </a:p>
        </p:txBody>
      </p:sp>
      <p:sp>
        <p:nvSpPr>
          <p:cNvPr id="6" name="Footer Placeholder 5">
            <a:extLst>
              <a:ext uri="{FF2B5EF4-FFF2-40B4-BE49-F238E27FC236}">
                <a16:creationId xmlns:a16="http://schemas.microsoft.com/office/drawing/2014/main" id="{C7C6F95D-1FF2-43AB-9EAE-AD327FFC667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E623131-B701-4494-A65A-CFD77F069FBF}"/>
              </a:ext>
            </a:extLst>
          </p:cNvPr>
          <p:cNvSpPr>
            <a:spLocks noGrp="1"/>
          </p:cNvSpPr>
          <p:nvPr>
            <p:ph type="sldNum" sz="quarter" idx="12"/>
          </p:nvPr>
        </p:nvSpPr>
        <p:spPr/>
        <p:txBody>
          <a:bodyPr/>
          <a:lstStyle/>
          <a:p>
            <a:fld id="{D3726DCB-FEA5-4222-BB45-1CC90DF962E6}" type="slidenum">
              <a:rPr lang="en-GB" smtClean="0"/>
              <a:t>‹#›</a:t>
            </a:fld>
            <a:endParaRPr lang="en-GB"/>
          </a:p>
        </p:txBody>
      </p:sp>
    </p:spTree>
    <p:extLst>
      <p:ext uri="{BB962C8B-B14F-4D97-AF65-F5344CB8AC3E}">
        <p14:creationId xmlns:p14="http://schemas.microsoft.com/office/powerpoint/2010/main" val="28657682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BC87D77-4144-4103-B038-556F1B904CD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D104E02-A687-4481-A6D7-47142C147A6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6214F20-20D2-48B9-89D2-BDF0CCC7CA7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D94E99-FA29-4EFF-88BE-3447E30E8C4D}" type="datetimeFigureOut">
              <a:rPr lang="en-GB" smtClean="0"/>
              <a:t>05/02/2024</a:t>
            </a:fld>
            <a:endParaRPr lang="en-GB"/>
          </a:p>
        </p:txBody>
      </p:sp>
      <p:sp>
        <p:nvSpPr>
          <p:cNvPr id="5" name="Footer Placeholder 4">
            <a:extLst>
              <a:ext uri="{FF2B5EF4-FFF2-40B4-BE49-F238E27FC236}">
                <a16:creationId xmlns:a16="http://schemas.microsoft.com/office/drawing/2014/main" id="{02FFD347-DEF6-4222-84B2-16C3B4F15C1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77BA22FC-4E17-428A-9766-001BA5676C3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726DCB-FEA5-4222-BB45-1CC90DF962E6}" type="slidenum">
              <a:rPr lang="en-GB" smtClean="0"/>
              <a:t>‹#›</a:t>
            </a:fld>
            <a:endParaRPr lang="en-GB"/>
          </a:p>
        </p:txBody>
      </p:sp>
    </p:spTree>
    <p:extLst>
      <p:ext uri="{BB962C8B-B14F-4D97-AF65-F5344CB8AC3E}">
        <p14:creationId xmlns:p14="http://schemas.microsoft.com/office/powerpoint/2010/main" val="4015129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8555C5B3-193A-4749-9AFD-682E53CDDE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2EAE06A6-F76A-41C9-827A-C561B00448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3"/>
            <a:ext cx="12192000" cy="6858000"/>
          </a:xfrm>
          <a:prstGeom prst="rect">
            <a:avLst/>
          </a:prstGeom>
          <a:gradFill>
            <a:gsLst>
              <a:gs pos="0">
                <a:srgbClr val="000000"/>
              </a:gs>
              <a:gs pos="100000">
                <a:schemeClr val="accent1">
                  <a:lumMod val="75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89F9D4E8-0639-444B-949B-9518585061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80861" y="0"/>
            <a:ext cx="7661934" cy="6858000"/>
          </a:xfrm>
          <a:prstGeom prst="rect">
            <a:avLst/>
          </a:prstGeom>
          <a:gradFill>
            <a:gsLst>
              <a:gs pos="0">
                <a:schemeClr val="accent1">
                  <a:lumMod val="75000"/>
                  <a:alpha val="45000"/>
                </a:schemeClr>
              </a:gs>
              <a:gs pos="100000">
                <a:srgbClr val="000000">
                  <a:alpha val="29000"/>
                </a:srgb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7E3DA7A2-ED70-4BBA-AB72-00AD461FA4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80862" y="-6"/>
            <a:ext cx="11711138" cy="6410334"/>
          </a:xfrm>
          <a:prstGeom prst="rect">
            <a:avLst/>
          </a:prstGeom>
          <a:gradFill>
            <a:gsLst>
              <a:gs pos="0">
                <a:schemeClr val="accent1">
                  <a:alpha val="0"/>
                </a:schemeClr>
              </a:gs>
              <a:gs pos="100000">
                <a:srgbClr val="000000">
                  <a:alpha val="41000"/>
                </a:srgb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D26D2D5-D30F-4BA4-BE2B-908BEB7AA9C6}"/>
              </a:ext>
            </a:extLst>
          </p:cNvPr>
          <p:cNvSpPr>
            <a:spLocks noGrp="1"/>
          </p:cNvSpPr>
          <p:nvPr>
            <p:ph type="ctrTitle"/>
          </p:nvPr>
        </p:nvSpPr>
        <p:spPr>
          <a:xfrm>
            <a:off x="1127208" y="857251"/>
            <a:ext cx="4747280" cy="3098061"/>
          </a:xfrm>
        </p:spPr>
        <p:txBody>
          <a:bodyPr anchor="b">
            <a:normAutofit/>
          </a:bodyPr>
          <a:lstStyle/>
          <a:p>
            <a:pPr algn="l"/>
            <a:r>
              <a:rPr lang="en-US" sz="4800">
                <a:solidFill>
                  <a:srgbClr val="FFFFFF"/>
                </a:solidFill>
              </a:rPr>
              <a:t>Supervisory Meeting</a:t>
            </a:r>
            <a:endParaRPr lang="en-GB" sz="4800">
              <a:solidFill>
                <a:srgbClr val="FFFFFF"/>
              </a:solidFill>
            </a:endParaRPr>
          </a:p>
        </p:txBody>
      </p:sp>
      <p:sp>
        <p:nvSpPr>
          <p:cNvPr id="31" name="Rectangle 30">
            <a:extLst>
              <a:ext uri="{FF2B5EF4-FFF2-40B4-BE49-F238E27FC236}">
                <a16:creationId xmlns:a16="http://schemas.microsoft.com/office/drawing/2014/main" id="{FC485432-3647-4218-B5D3-15D3FA222B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4844797" y="-489206"/>
            <a:ext cx="2502408" cy="12191998"/>
          </a:xfrm>
          <a:prstGeom prst="rect">
            <a:avLst/>
          </a:prstGeom>
          <a:gradFill>
            <a:gsLst>
              <a:gs pos="0">
                <a:schemeClr val="accent1">
                  <a:alpha val="24000"/>
                </a:schemeClr>
              </a:gs>
              <a:gs pos="78000">
                <a:schemeClr val="accent1">
                  <a:lumMod val="50000"/>
                  <a:alpha val="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678D1CD4-AABC-4B3E-A2CC-37ACEEC74568}"/>
              </a:ext>
            </a:extLst>
          </p:cNvPr>
          <p:cNvSpPr>
            <a:spLocks noGrp="1"/>
          </p:cNvSpPr>
          <p:nvPr>
            <p:ph type="subTitle" idx="1"/>
          </p:nvPr>
        </p:nvSpPr>
        <p:spPr>
          <a:xfrm>
            <a:off x="1127208" y="4756265"/>
            <a:ext cx="4393278" cy="1244483"/>
          </a:xfrm>
        </p:spPr>
        <p:txBody>
          <a:bodyPr anchor="t">
            <a:normAutofit/>
          </a:bodyPr>
          <a:lstStyle/>
          <a:p>
            <a:pPr algn="l"/>
            <a:r>
              <a:rPr lang="en-US">
                <a:solidFill>
                  <a:srgbClr val="FFFFFF"/>
                </a:solidFill>
              </a:rPr>
              <a:t>09/02/24</a:t>
            </a:r>
            <a:endParaRPr lang="en-GB">
              <a:solidFill>
                <a:srgbClr val="FFFFFF"/>
              </a:solidFill>
            </a:endParaRPr>
          </a:p>
        </p:txBody>
      </p:sp>
      <p:sp>
        <p:nvSpPr>
          <p:cNvPr id="33" name="Oval 32">
            <a:extLst>
              <a:ext uri="{FF2B5EF4-FFF2-40B4-BE49-F238E27FC236}">
                <a16:creationId xmlns:a16="http://schemas.microsoft.com/office/drawing/2014/main" id="{F4AFDDCA-6ABA-4D23-8A5C-1BF0F43081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90589" y="1062544"/>
            <a:ext cx="4756162" cy="47561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Meeting">
            <a:extLst>
              <a:ext uri="{FF2B5EF4-FFF2-40B4-BE49-F238E27FC236}">
                <a16:creationId xmlns:a16="http://schemas.microsoft.com/office/drawing/2014/main" id="{CE993EFB-9571-715A-5DF5-03848A409B2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461874" y="2108877"/>
            <a:ext cx="2654533" cy="2654533"/>
          </a:xfrm>
          <a:prstGeom prst="rect">
            <a:avLst/>
          </a:prstGeom>
        </p:spPr>
      </p:pic>
    </p:spTree>
    <p:extLst>
      <p:ext uri="{BB962C8B-B14F-4D97-AF65-F5344CB8AC3E}">
        <p14:creationId xmlns:p14="http://schemas.microsoft.com/office/powerpoint/2010/main" val="9051904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81D533A-3C45-4858-8E40-47B9F15C47FC}"/>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rPr>
              <a:t>Agenda	</a:t>
            </a:r>
            <a:endParaRPr lang="en-GB" sz="4000">
              <a:solidFill>
                <a:srgbClr val="FFFFFF"/>
              </a:solidFill>
            </a:endParaRPr>
          </a:p>
        </p:txBody>
      </p:sp>
      <p:graphicFrame>
        <p:nvGraphicFramePr>
          <p:cNvPr id="12" name="Content Placeholder 2">
            <a:extLst>
              <a:ext uri="{FF2B5EF4-FFF2-40B4-BE49-F238E27FC236}">
                <a16:creationId xmlns:a16="http://schemas.microsoft.com/office/drawing/2014/main" id="{A5A4C080-DB32-26A6-3579-42B671D802FD}"/>
              </a:ext>
            </a:extLst>
          </p:cNvPr>
          <p:cNvGraphicFramePr>
            <a:graphicFrameLocks noGrp="1"/>
          </p:cNvGraphicFramePr>
          <p:nvPr>
            <p:ph idx="1"/>
            <p:extLst>
              <p:ext uri="{D42A27DB-BD31-4B8C-83A1-F6EECF244321}">
                <p14:modId xmlns:p14="http://schemas.microsoft.com/office/powerpoint/2010/main" val="2199332262"/>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268347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9">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1">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3">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81896B6-E7E5-4F41-B664-DC12C7499495}"/>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rPr>
              <a:t>Research Proposal Review: Background</a:t>
            </a:r>
            <a:endParaRPr lang="en-GB" sz="4000">
              <a:solidFill>
                <a:srgbClr val="FFFFFF"/>
              </a:solidFill>
            </a:endParaRPr>
          </a:p>
        </p:txBody>
      </p:sp>
      <p:sp>
        <p:nvSpPr>
          <p:cNvPr id="3" name="Content Placeholder 2">
            <a:extLst>
              <a:ext uri="{FF2B5EF4-FFF2-40B4-BE49-F238E27FC236}">
                <a16:creationId xmlns:a16="http://schemas.microsoft.com/office/drawing/2014/main" id="{F3BFD49E-147C-48F2-94FE-B635D761F52A}"/>
              </a:ext>
            </a:extLst>
          </p:cNvPr>
          <p:cNvSpPr>
            <a:spLocks/>
          </p:cNvSpPr>
          <p:nvPr/>
        </p:nvSpPr>
        <p:spPr>
          <a:xfrm>
            <a:off x="811659" y="2112579"/>
            <a:ext cx="10603962" cy="3743104"/>
          </a:xfrm>
          <a:prstGeom prst="rect">
            <a:avLst/>
          </a:prstGeom>
        </p:spPr>
        <p:txBody>
          <a:bodyPr>
            <a:normAutofit/>
          </a:bodyPr>
          <a:lstStyle/>
          <a:p>
            <a:pPr marL="285750" indent="-285750" defTabSz="777240">
              <a:spcAft>
                <a:spcPts val="600"/>
              </a:spcAft>
              <a:buFont typeface="Arial" panose="020B0604020202020204" pitchFamily="34" charset="0"/>
              <a:buChar char="•"/>
            </a:pPr>
            <a:r>
              <a:rPr lang="en-US" sz="2000" kern="1200" dirty="0">
                <a:solidFill>
                  <a:schemeClr val="tx1"/>
                </a:solidFill>
                <a:latin typeface="+mn-lt"/>
                <a:ea typeface="+mn-ea"/>
                <a:cs typeface="+mn-cs"/>
              </a:rPr>
              <a:t>Since the introduction of the IoT, we live in a world where sensors have become common place, and the of devices are projected to nearly double from today’s levels [1] </a:t>
            </a:r>
          </a:p>
          <a:p>
            <a:pPr marL="285750" indent="-285750" defTabSz="777240">
              <a:spcAft>
                <a:spcPts val="600"/>
              </a:spcAft>
              <a:buFont typeface="Arial" panose="020B0604020202020204" pitchFamily="34" charset="0"/>
              <a:buChar char="•"/>
            </a:pPr>
            <a:r>
              <a:rPr lang="en-US" sz="2000" kern="1200" dirty="0">
                <a:solidFill>
                  <a:schemeClr val="tx1"/>
                </a:solidFill>
                <a:latin typeface="+mn-lt"/>
                <a:ea typeface="+mn-ea"/>
                <a:cs typeface="+mn-cs"/>
              </a:rPr>
              <a:t>As these sensors become commonplace, they are generating vast of data from a wide range of systems and devices.</a:t>
            </a:r>
          </a:p>
          <a:p>
            <a:pPr marL="285750" indent="-285750" defTabSz="777240">
              <a:spcAft>
                <a:spcPts val="600"/>
              </a:spcAft>
              <a:buFont typeface="Arial" panose="020B0604020202020204" pitchFamily="34" charset="0"/>
              <a:buChar char="•"/>
            </a:pPr>
            <a:r>
              <a:rPr lang="en-US" sz="2000" kern="1200" dirty="0">
                <a:solidFill>
                  <a:schemeClr val="tx1"/>
                </a:solidFill>
                <a:latin typeface="+mn-lt"/>
                <a:ea typeface="+mn-ea"/>
                <a:cs typeface="+mn-cs"/>
              </a:rPr>
              <a:t>As privacy concerns around this data come increasingly into focus, federated learning is seen as a promising approach which allows data to be gathered on an Edge device</a:t>
            </a:r>
            <a:r>
              <a:rPr lang="en-GB" sz="2000" kern="1200" dirty="0">
                <a:solidFill>
                  <a:schemeClr val="tx1"/>
                </a:solidFill>
                <a:latin typeface="+mn-lt"/>
                <a:ea typeface="+mn-ea"/>
                <a:cs typeface="+mn-cs"/>
              </a:rPr>
              <a:t>, allowing the data to be trained on that device</a:t>
            </a:r>
          </a:p>
          <a:p>
            <a:pPr marL="285750" indent="-285750" defTabSz="777240">
              <a:spcAft>
                <a:spcPts val="600"/>
              </a:spcAft>
              <a:buFont typeface="Arial" panose="020B0604020202020204" pitchFamily="34" charset="0"/>
              <a:buChar char="•"/>
            </a:pPr>
            <a:r>
              <a:rPr lang="en-GB" sz="2000" kern="1200" dirty="0">
                <a:solidFill>
                  <a:schemeClr val="tx1"/>
                </a:solidFill>
                <a:latin typeface="+mn-lt"/>
                <a:ea typeface="+mn-ea"/>
                <a:cs typeface="+mn-cs"/>
              </a:rPr>
              <a:t>Federated learning has several challenges which must be addressed, and these challenges will form the basis of this project</a:t>
            </a:r>
          </a:p>
          <a:p>
            <a:pPr>
              <a:spcAft>
                <a:spcPts val="600"/>
              </a:spcAft>
            </a:pPr>
            <a:endParaRPr lang="en-GB" dirty="0"/>
          </a:p>
        </p:txBody>
      </p:sp>
      <p:sp>
        <p:nvSpPr>
          <p:cNvPr id="5" name="TextBox 4">
            <a:extLst>
              <a:ext uri="{FF2B5EF4-FFF2-40B4-BE49-F238E27FC236}">
                <a16:creationId xmlns:a16="http://schemas.microsoft.com/office/drawing/2014/main" id="{FB4FD9FC-751B-4BD0-BE9C-133545251952}"/>
              </a:ext>
            </a:extLst>
          </p:cNvPr>
          <p:cNvSpPr txBox="1"/>
          <p:nvPr/>
        </p:nvSpPr>
        <p:spPr>
          <a:xfrm>
            <a:off x="811658" y="5699197"/>
            <a:ext cx="10568683" cy="458587"/>
          </a:xfrm>
          <a:prstGeom prst="rect">
            <a:avLst/>
          </a:prstGeom>
          <a:noFill/>
        </p:spPr>
        <p:txBody>
          <a:bodyPr wrap="square" rtlCol="0">
            <a:spAutoFit/>
          </a:bodyPr>
          <a:lstStyle/>
          <a:p>
            <a:pPr defTabSz="777240">
              <a:spcAft>
                <a:spcPts val="600"/>
              </a:spcAft>
            </a:pPr>
            <a:r>
              <a:rPr lang="en-US" sz="1190" kern="1200" dirty="0">
                <a:solidFill>
                  <a:schemeClr val="tx1"/>
                </a:solidFill>
                <a:latin typeface="Calibri" panose="020F0502020204030204" pitchFamily="34" charset="0"/>
                <a:ea typeface="+mn-ea"/>
                <a:cs typeface="Times New Roman" panose="02020603050405020304" pitchFamily="18" charset="0"/>
              </a:rPr>
              <a:t>[1] L. Sujay </a:t>
            </a:r>
            <a:r>
              <a:rPr lang="en-US" sz="1190" kern="1200" dirty="0" err="1">
                <a:solidFill>
                  <a:schemeClr val="tx1"/>
                </a:solidFill>
                <a:latin typeface="Calibri" panose="020F0502020204030204" pitchFamily="34" charset="0"/>
                <a:ea typeface="+mn-ea"/>
                <a:cs typeface="Times New Roman" panose="02020603050405020304" pitchFamily="18" charset="0"/>
              </a:rPr>
              <a:t>Vailshery</a:t>
            </a:r>
            <a:r>
              <a:rPr lang="en-US" sz="1190" kern="1200" dirty="0">
                <a:solidFill>
                  <a:schemeClr val="tx1"/>
                </a:solidFill>
                <a:latin typeface="Calibri" panose="020F0502020204030204" pitchFamily="34" charset="0"/>
                <a:ea typeface="+mn-ea"/>
                <a:cs typeface="Times New Roman" panose="02020603050405020304" pitchFamily="18" charset="0"/>
              </a:rPr>
              <a:t>, "Number of Internet of Things (IoT) connected devices worldwide from 2019 to 2023, with forecasts from 2022 to 2030," Statista, July 2023. [Online]. Available: https://www.statista.com/statistics/1183457/iot-connected-devices-worldwide/. [Accessed 23 11 2].</a:t>
            </a:r>
            <a:endParaRPr lang="en-GB" sz="1400" dirty="0"/>
          </a:p>
        </p:txBody>
      </p:sp>
    </p:spTree>
    <p:extLst>
      <p:ext uri="{BB962C8B-B14F-4D97-AF65-F5344CB8AC3E}">
        <p14:creationId xmlns:p14="http://schemas.microsoft.com/office/powerpoint/2010/main" val="38740782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1">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3">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9">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Rectangle 21">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1896B6-E7E5-4F41-B664-DC12C7499495}"/>
              </a:ext>
            </a:extLst>
          </p:cNvPr>
          <p:cNvSpPr>
            <a:spLocks noGrp="1"/>
          </p:cNvSpPr>
          <p:nvPr>
            <p:ph type="title"/>
          </p:nvPr>
        </p:nvSpPr>
        <p:spPr>
          <a:xfrm>
            <a:off x="586478" y="1683756"/>
            <a:ext cx="3115265" cy="2396359"/>
          </a:xfrm>
        </p:spPr>
        <p:txBody>
          <a:bodyPr anchor="b">
            <a:normAutofit/>
          </a:bodyPr>
          <a:lstStyle/>
          <a:p>
            <a:pPr algn="r"/>
            <a:r>
              <a:rPr lang="en-US" sz="3100">
                <a:solidFill>
                  <a:srgbClr val="FFFFFF"/>
                </a:solidFill>
              </a:rPr>
              <a:t>Research Proposal Review: Aims &amp; Research Question</a:t>
            </a:r>
            <a:endParaRPr lang="en-GB" sz="3100">
              <a:solidFill>
                <a:srgbClr val="FFFFFF"/>
              </a:solidFill>
            </a:endParaRPr>
          </a:p>
        </p:txBody>
      </p:sp>
      <p:sp>
        <p:nvSpPr>
          <p:cNvPr id="3" name="Content Placeholder 2">
            <a:extLst>
              <a:ext uri="{FF2B5EF4-FFF2-40B4-BE49-F238E27FC236}">
                <a16:creationId xmlns:a16="http://schemas.microsoft.com/office/drawing/2014/main" id="{F3BFD49E-147C-48F2-94FE-B635D761F52A}"/>
              </a:ext>
            </a:extLst>
          </p:cNvPr>
          <p:cNvSpPr>
            <a:spLocks/>
          </p:cNvSpPr>
          <p:nvPr/>
        </p:nvSpPr>
        <p:spPr>
          <a:xfrm>
            <a:off x="4288221" y="1683756"/>
            <a:ext cx="7283664" cy="1100541"/>
          </a:xfrm>
          <a:prstGeom prst="rect">
            <a:avLst/>
          </a:prstGeom>
        </p:spPr>
        <p:txBody>
          <a:bodyPr>
            <a:noAutofit/>
          </a:bodyPr>
          <a:lstStyle/>
          <a:p>
            <a:pPr algn="ctr" defTabSz="557784">
              <a:spcAft>
                <a:spcPts val="600"/>
              </a:spcAft>
            </a:pPr>
            <a:r>
              <a:rPr lang="en-US" sz="1400" kern="1200" dirty="0">
                <a:solidFill>
                  <a:schemeClr val="tx1"/>
                </a:solidFill>
                <a:latin typeface="+mn-lt"/>
                <a:ea typeface="+mn-ea"/>
                <a:cs typeface="+mn-cs"/>
              </a:rPr>
              <a:t>The overreaching aim of this project will be to advance the understanding and application of federated learning in distributed environments, focusing on model efficiency, overall system security, and communication efficiency </a:t>
            </a:r>
            <a:endParaRPr lang="en-GB" sz="1400" kern="1200" dirty="0">
              <a:solidFill>
                <a:schemeClr val="tx1"/>
              </a:solidFill>
              <a:latin typeface="+mn-lt"/>
              <a:ea typeface="+mn-ea"/>
              <a:cs typeface="+mn-cs"/>
            </a:endParaRPr>
          </a:p>
          <a:p>
            <a:pPr algn="ctr" defTabSz="557784">
              <a:spcAft>
                <a:spcPts val="600"/>
              </a:spcAft>
            </a:pPr>
            <a:r>
              <a:rPr lang="en-GB" sz="1400" kern="1200" dirty="0">
                <a:solidFill>
                  <a:schemeClr val="tx1"/>
                </a:solidFill>
                <a:latin typeface="+mn-lt"/>
                <a:ea typeface="+mn-ea"/>
                <a:cs typeface="+mn-cs"/>
              </a:rPr>
              <a:t>Focusing on these area, we have some research questions as a starting point</a:t>
            </a:r>
            <a:endParaRPr lang="en-US" sz="1400" dirty="0"/>
          </a:p>
        </p:txBody>
      </p:sp>
      <p:sp>
        <p:nvSpPr>
          <p:cNvPr id="21" name="Content Placeholder 2">
            <a:extLst>
              <a:ext uri="{FF2B5EF4-FFF2-40B4-BE49-F238E27FC236}">
                <a16:creationId xmlns:a16="http://schemas.microsoft.com/office/drawing/2014/main" id="{B1BF8FF0-C5F9-44EC-AB52-3D3EA590CDC6}"/>
              </a:ext>
            </a:extLst>
          </p:cNvPr>
          <p:cNvSpPr txBox="1">
            <a:spLocks/>
          </p:cNvSpPr>
          <p:nvPr/>
        </p:nvSpPr>
        <p:spPr>
          <a:xfrm>
            <a:off x="4202130" y="3024996"/>
            <a:ext cx="7695344" cy="288264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39446" indent="-139446" defTabSz="557784">
              <a:spcBef>
                <a:spcPts val="610"/>
              </a:spcBef>
            </a:pPr>
            <a:r>
              <a:rPr lang="en-US" sz="1400" kern="1200" dirty="0">
                <a:solidFill>
                  <a:schemeClr val="tx1"/>
                </a:solidFill>
                <a:latin typeface="+mn-lt"/>
                <a:ea typeface="+mn-ea"/>
                <a:cs typeface="+mn-cs"/>
              </a:rPr>
              <a:t>RQ1: With the ever-increasing use of IoT devices, can FL algorithms or tools be designed to operate specifically on resource Edge devices to minimize computational and communication costs</a:t>
            </a:r>
          </a:p>
          <a:p>
            <a:pPr marL="139446" indent="-139446" defTabSz="557784">
              <a:spcBef>
                <a:spcPts val="610"/>
              </a:spcBef>
            </a:pPr>
            <a:r>
              <a:rPr lang="en-US" sz="1400" kern="1200" dirty="0">
                <a:solidFill>
                  <a:schemeClr val="tx1"/>
                </a:solidFill>
                <a:latin typeface="+mn-lt"/>
                <a:ea typeface="+mn-ea"/>
                <a:cs typeface="+mn-cs"/>
              </a:rPr>
              <a:t>RQ2: Real-world data will typically have elements of variability that can reduce the accuracy of any model. Can we develop FL algorithms that are adaptable to non IID data?</a:t>
            </a:r>
          </a:p>
          <a:p>
            <a:pPr marL="139446" indent="-139446" defTabSz="557784">
              <a:spcBef>
                <a:spcPts val="610"/>
              </a:spcBef>
            </a:pPr>
            <a:r>
              <a:rPr lang="en-US" sz="1400" kern="1200" dirty="0">
                <a:solidFill>
                  <a:schemeClr val="tx1"/>
                </a:solidFill>
                <a:latin typeface="+mn-lt"/>
                <a:ea typeface="+mn-ea"/>
                <a:cs typeface="+mn-cs"/>
              </a:rPr>
              <a:t>RQ3: Can adaptive communication strategies for FL be developed that dynamically adjust their transmission frequency and allowable bandwidth based on factors such as model complexity, the type of data, and the transmission network condition?</a:t>
            </a:r>
          </a:p>
          <a:p>
            <a:pPr marL="139446" indent="-139446" defTabSz="557784">
              <a:spcBef>
                <a:spcPts val="610"/>
              </a:spcBef>
            </a:pPr>
            <a:r>
              <a:rPr lang="en-US" sz="1400" kern="1200" dirty="0">
                <a:solidFill>
                  <a:schemeClr val="tx1"/>
                </a:solidFill>
                <a:latin typeface="+mn-lt"/>
                <a:ea typeface="+mn-ea"/>
                <a:cs typeface="+mn-cs"/>
              </a:rPr>
              <a:t>Can FL be resilient to unreliable network conditions introducing latency and packet loss while ensuring that model training is reliable, and updates remain efficient and robust</a:t>
            </a:r>
          </a:p>
          <a:p>
            <a:pPr marL="139446" indent="-139446" defTabSz="557784">
              <a:spcBef>
                <a:spcPts val="610"/>
              </a:spcBef>
            </a:pPr>
            <a:r>
              <a:rPr lang="en-US" sz="1400" kern="1200" dirty="0">
                <a:solidFill>
                  <a:schemeClr val="tx1"/>
                </a:solidFill>
                <a:latin typeface="+mn-lt"/>
                <a:ea typeface="+mn-ea"/>
                <a:cs typeface="+mn-cs"/>
              </a:rPr>
              <a:t>How can we design efficient aggregation algorithms for FL that minimize the data exchange between clients and servers while not reducing the model accuracy?</a:t>
            </a:r>
          </a:p>
          <a:p>
            <a:endParaRPr lang="en-US" sz="1400" dirty="0"/>
          </a:p>
        </p:txBody>
      </p:sp>
    </p:spTree>
    <p:extLst>
      <p:ext uri="{BB962C8B-B14F-4D97-AF65-F5344CB8AC3E}">
        <p14:creationId xmlns:p14="http://schemas.microsoft.com/office/powerpoint/2010/main" val="21434676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403</Words>
  <Application>Microsoft Office PowerPoint</Application>
  <PresentationFormat>Widescreen</PresentationFormat>
  <Paragraphs>21</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Supervisory Meeting</vt:lpstr>
      <vt:lpstr>Agenda </vt:lpstr>
      <vt:lpstr>Research Proposal Review: Background</vt:lpstr>
      <vt:lpstr>Research Proposal Review: Aims &amp; Research Question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Supervisory Meeting</dc:title>
  <dc:creator>Sean O Fithcheallaigh</dc:creator>
  <cp:lastModifiedBy>Sean O Fithcheallaigh</cp:lastModifiedBy>
  <cp:revision>1</cp:revision>
  <dcterms:created xsi:type="dcterms:W3CDTF">2024-02-05T21:54:30Z</dcterms:created>
  <dcterms:modified xsi:type="dcterms:W3CDTF">2024-02-05T21:54:31Z</dcterms:modified>
</cp:coreProperties>
</file>