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57" r:id="rId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4E398-AE03-414B-A30A-04C56A69D1C1}" v="960" dt="2023-11-25T22:41:48.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r>
            <a:rPr lang="en-GB" sz="1600" b="1" noProof="0" dirty="0"/>
            <a:t>Phase 1</a:t>
          </a:r>
          <a:br>
            <a:rPr lang="en-GB" sz="1100" noProof="0" dirty="0"/>
          </a:br>
          <a:r>
            <a:rPr lang="en-GB" sz="1000" noProof="0" dirty="0"/>
            <a:t>Preliminary Research</a:t>
          </a:r>
        </a:p>
      </dgm:t>
    </dgm:pt>
    <dgm:pt modelId="{929A5FD9-0612-4B79-9B59-C3C36D34A069}" type="parTrans" cxnId="{DBD99269-D7F7-4B47-B17B-A5AE402751D9}">
      <dgm:prSet/>
      <dgm:spPr/>
      <dgm:t>
        <a:bodyPr rtlCol="0"/>
        <a:lstStyle/>
        <a:p>
          <a:pPr rtl="0"/>
          <a:endParaRPr lang="en-US"/>
        </a:p>
      </dgm:t>
    </dgm:pt>
    <dgm:pt modelId="{0A99745B-BB5C-49B3-A782-8DB57641F6C9}" type="sibTrans" cxnId="{DBD99269-D7F7-4B47-B17B-A5AE402751D9}">
      <dgm:prSet/>
      <dgm:spPr/>
      <dgm:t>
        <a:bodyPr rtlCol="0"/>
        <a:lstStyle/>
        <a:p>
          <a:pPr rtl="0"/>
          <a:endParaRPr lang="en-US"/>
        </a:p>
      </dgm:t>
    </dgm:pt>
    <dgm:pt modelId="{831701CF-77C7-46C0-A913-8CC39517BAB8}">
      <dgm:prSet phldrT="[Text]" custT="1"/>
      <dgm:spPr/>
      <dgm:t>
        <a:bodyPr rtlCol="0"/>
        <a:lstStyle/>
        <a:p>
          <a:pPr algn="ctr" rtl="0">
            <a:buFont typeface="Arial" panose="020B0604020202020204" pitchFamily="34" charset="0"/>
            <a:buChar char="•"/>
          </a:pPr>
          <a:r>
            <a:rPr lang="en-GB" sz="1050" noProof="0" dirty="0"/>
            <a:t>Review academic literature; Summarise key concepts; Identify leading researchers.</a:t>
          </a:r>
        </a:p>
      </dgm:t>
    </dgm:pt>
    <dgm:pt modelId="{13FBC60D-3EA6-4496-BA97-C1AE8C7F8961}" type="parTrans" cxnId="{39A11E5C-7A57-4117-A6DF-36000C29509C}">
      <dgm:prSet/>
      <dgm:spPr/>
      <dgm:t>
        <a:bodyPr rtlCol="0"/>
        <a:lstStyle/>
        <a:p>
          <a:pPr rtl="0"/>
          <a:endParaRPr lang="en-US"/>
        </a:p>
      </dgm:t>
    </dgm:pt>
    <dgm:pt modelId="{75156CDF-E17B-4DAD-AE37-EA44D7F37090}" type="sibTrans" cxnId="{39A11E5C-7A57-4117-A6DF-36000C29509C}">
      <dgm:prSet/>
      <dgm:spPr/>
      <dgm:t>
        <a:bodyPr rtlCol="0"/>
        <a:lstStyle/>
        <a:p>
          <a:pPr rtl="0"/>
          <a:endParaRPr lang="en-US"/>
        </a:p>
      </dgm:t>
    </dgm:pt>
    <dgm:pt modelId="{096A9AF0-0DAE-4EB3-B448-4501DA034F4A}">
      <dgm:prSet phldrT="[Text]" custT="1"/>
      <dgm:spPr/>
      <dgm:t>
        <a:bodyPr rtlCol="0"/>
        <a:lstStyle/>
        <a:p>
          <a:pPr rtl="0"/>
          <a:r>
            <a:rPr lang="en-GB" sz="1600" b="1" noProof="0" dirty="0"/>
            <a:t>Phase 2</a:t>
          </a:r>
          <a:br>
            <a:rPr lang="en-GB" sz="1100" noProof="0" dirty="0"/>
          </a:br>
          <a:r>
            <a:rPr lang="en-GB" sz="1000" noProof="0" dirty="0"/>
            <a:t>Answering Research Questions</a:t>
          </a:r>
        </a:p>
      </dgm:t>
    </dgm:pt>
    <dgm:pt modelId="{8CE6ABD6-768E-42C8-9029-C3B5F278B21C}" type="parTrans" cxnId="{CA0753BD-DB60-4D68-8486-5B376B839B26}">
      <dgm:prSet/>
      <dgm:spPr/>
      <dgm:t>
        <a:bodyPr rtlCol="0"/>
        <a:lstStyle/>
        <a:p>
          <a:pPr rtl="0"/>
          <a:endParaRPr lang="en-US"/>
        </a:p>
      </dgm:t>
    </dgm:pt>
    <dgm:pt modelId="{6B0D7DA9-E6ED-4137-9716-F48BF62327A8}" type="sibTrans" cxnId="{CA0753BD-DB60-4D68-8486-5B376B839B26}">
      <dgm:prSet/>
      <dgm:spPr/>
      <dgm:t>
        <a:bodyPr rtlCol="0"/>
        <a:lstStyle/>
        <a:p>
          <a:pPr rtl="0"/>
          <a:endParaRPr lang="en-US"/>
        </a:p>
      </dgm:t>
    </dgm:pt>
    <dgm:pt modelId="{CA6B1BA0-B2FC-48AD-8EDA-F4AAA4AF2782}">
      <dgm:prSet custT="1"/>
      <dgm:spPr/>
      <dgm:t>
        <a:bodyPr rtlCol="0"/>
        <a:lstStyle/>
        <a:p>
          <a:pPr rtl="0"/>
          <a:r>
            <a:rPr lang="en-GB" sz="1600" b="1" noProof="0" dirty="0"/>
            <a:t>Phase 3</a:t>
          </a:r>
          <a:br>
            <a:rPr lang="en-GB" sz="1100" noProof="0" dirty="0"/>
          </a:br>
          <a:r>
            <a:rPr lang="en-GB" sz="1000" noProof="0" dirty="0"/>
            <a:t>Evaluation and Generalisation</a:t>
          </a:r>
        </a:p>
      </dgm:t>
    </dgm:pt>
    <dgm:pt modelId="{D7D3AA07-BCB9-4212-A556-E90870FB1413}" type="parTrans" cxnId="{CD6B6EE8-3813-4EF1-BFEC-C005A3326D63}">
      <dgm:prSet/>
      <dgm:spPr/>
      <dgm:t>
        <a:bodyPr rtlCol="0"/>
        <a:lstStyle/>
        <a:p>
          <a:pPr rtl="0"/>
          <a:endParaRPr lang="en-US"/>
        </a:p>
      </dgm:t>
    </dgm:pt>
    <dgm:pt modelId="{39FB540D-D808-4040-9A37-0AC474C0212F}" type="sibTrans" cxnId="{CD6B6EE8-3813-4EF1-BFEC-C005A3326D63}">
      <dgm:prSet/>
      <dgm:spPr/>
      <dgm:t>
        <a:bodyPr rtlCol="0"/>
        <a:lstStyle/>
        <a:p>
          <a:pPr rtl="0"/>
          <a:endParaRPr lang="en-US"/>
        </a:p>
      </dgm:t>
    </dgm:pt>
    <dgm:pt modelId="{92921081-529B-4D1C-83A4-C416BB4C5224}">
      <dgm:prSet custT="1"/>
      <dgm:spPr/>
      <dgm:t>
        <a:bodyPr rtlCol="0"/>
        <a:lstStyle/>
        <a:p>
          <a:pPr rtl="0">
            <a:buFont typeface="Arial" panose="020B0604020202020204" pitchFamily="34" charset="0"/>
            <a:buNone/>
          </a:pPr>
          <a:r>
            <a:rPr lang="en-GB" sz="1050" noProof="0" dirty="0"/>
            <a:t>Design and development of methods, tools, and algorithms used to improve the pillars of the FL system, which form the basis of the project.</a:t>
          </a:r>
        </a:p>
      </dgm:t>
    </dgm:pt>
    <dgm:pt modelId="{5AD2C2F8-A1D7-469B-93D8-B578BEFE51F8}" type="parTrans" cxnId="{B05C4C7C-FEB8-4825-98A0-C38D3021918A}">
      <dgm:prSet/>
      <dgm:spPr/>
      <dgm:t>
        <a:bodyPr rtlCol="0"/>
        <a:lstStyle/>
        <a:p>
          <a:pPr rtl="0"/>
          <a:endParaRPr lang="en-US"/>
        </a:p>
      </dgm:t>
    </dgm:pt>
    <dgm:pt modelId="{ECC13403-1F53-4ED4-AE4F-334EEC7C8710}" type="sibTrans" cxnId="{B05C4C7C-FEB8-4825-98A0-C38D3021918A}">
      <dgm:prSet/>
      <dgm:spPr/>
      <dgm:t>
        <a:bodyPr rtlCol="0"/>
        <a:lstStyle/>
        <a:p>
          <a:pPr rtl="0"/>
          <a:endParaRPr lang="en-US"/>
        </a:p>
      </dgm:t>
    </dgm:pt>
    <dgm:pt modelId="{3CB04A44-4013-4CA7-90FD-29AFC3C15E37}">
      <dgm:prSet custT="1"/>
      <dgm:spPr/>
      <dgm:t>
        <a:bodyPr rtlCol="0"/>
        <a:lstStyle/>
        <a:p>
          <a:pPr rtl="0"/>
          <a:r>
            <a:rPr lang="en-GB" sz="1050" noProof="0" dirty="0"/>
            <a:t>Analyse test results from Phase 2; Propose and build a framework or test bed which can meet the stated research objectives</a:t>
          </a:r>
        </a:p>
      </dgm:t>
    </dgm:pt>
    <dgm:pt modelId="{ECEE936A-E3CC-4209-BECC-1CD0C85A2B72}" type="parTrans" cxnId="{24A8F052-3377-4BA4-8C62-CCF5039C85D7}">
      <dgm:prSet/>
      <dgm:spPr/>
      <dgm:t>
        <a:bodyPr rtlCol="0"/>
        <a:lstStyle/>
        <a:p>
          <a:pPr rtl="0"/>
          <a:endParaRPr lang="en-US"/>
        </a:p>
      </dgm:t>
    </dgm:pt>
    <dgm:pt modelId="{D7A8F7A0-47A3-4464-B3B7-E0806DF46627}" type="sibTrans" cxnId="{24A8F052-3377-4BA4-8C62-CCF5039C85D7}">
      <dgm:prSet/>
      <dgm:spPr/>
      <dgm:t>
        <a:bodyPr rtlCol="0"/>
        <a:lstStyle/>
        <a:p>
          <a:pPr rtl="0"/>
          <a:endParaRPr lang="en-US"/>
        </a:p>
      </dgm:t>
    </dgm:pt>
    <dgm:pt modelId="{212ADAAB-D5CB-4BBC-8DAF-7340FD334994}">
      <dgm:prSet custT="1"/>
      <dgm:spPr/>
      <dgm:t>
        <a:bodyPr rtlCol="0"/>
        <a:lstStyle/>
        <a:p>
          <a:pPr rtl="0"/>
          <a:r>
            <a:rPr lang="en-GB" sz="1600" b="1" noProof="0" dirty="0"/>
            <a:t>Phase 4</a:t>
          </a:r>
          <a:br>
            <a:rPr lang="en-GB" sz="1100" noProof="0" dirty="0"/>
          </a:br>
          <a:r>
            <a:rPr lang="en-GB" sz="1000" noProof="0" dirty="0"/>
            <a:t>Real-World Scenarios</a:t>
          </a:r>
        </a:p>
      </dgm:t>
    </dgm:pt>
    <dgm:pt modelId="{45F6D312-A686-491E-95E3-EFB9640CC472}" type="parTrans" cxnId="{C8C7266C-2A0C-476A-85B3-F12BE2521F4C}">
      <dgm:prSet/>
      <dgm:spPr/>
      <dgm:t>
        <a:bodyPr rtlCol="0"/>
        <a:lstStyle/>
        <a:p>
          <a:pPr rtl="0"/>
          <a:endParaRPr lang="en-US"/>
        </a:p>
      </dgm:t>
    </dgm:pt>
    <dgm:pt modelId="{AB2787E4-2A8B-428D-A4AE-2B14DCFFC4E7}" type="sibTrans" cxnId="{C8C7266C-2A0C-476A-85B3-F12BE2521F4C}">
      <dgm:prSet/>
      <dgm:spPr/>
      <dgm:t>
        <a:bodyPr rtlCol="0"/>
        <a:lstStyle/>
        <a:p>
          <a:pPr rtl="0"/>
          <a:endParaRPr lang="en-US"/>
        </a:p>
      </dgm:t>
    </dgm:pt>
    <dgm:pt modelId="{2AEE5C11-34AE-4EB7-8907-9BED418EA471}">
      <dgm:prSet custT="1"/>
      <dgm:spPr/>
      <dgm:t>
        <a:bodyPr rtlCol="0"/>
        <a:lstStyle/>
        <a:p>
          <a:pPr rtl="0"/>
          <a:r>
            <a:rPr lang="en-GB" sz="1050" noProof="0" dirty="0"/>
            <a:t>Define real-world situations to test against; Gather consent from stakeholders if needed; Decide upon evaluation criteria; Implement framework; Gather test data and analyse.</a:t>
          </a:r>
        </a:p>
      </dgm:t>
    </dgm:pt>
    <dgm:pt modelId="{2E14AD1F-C7EA-45AE-ADC0-0EE92A6516CB}" type="parTrans" cxnId="{DD687B5C-28C8-4088-99B8-D375C5FDAE4A}">
      <dgm:prSet/>
      <dgm:spPr/>
      <dgm:t>
        <a:bodyPr rtlCol="0"/>
        <a:lstStyle/>
        <a:p>
          <a:pPr rtl="0"/>
          <a:endParaRPr lang="en-US"/>
        </a:p>
      </dgm:t>
    </dgm:pt>
    <dgm:pt modelId="{F36FDDA0-6B91-47CB-8114-B6F076E55FC8}" type="sibTrans" cxnId="{DD687B5C-28C8-4088-99B8-D375C5FDAE4A}">
      <dgm:prSet/>
      <dgm:spPr/>
      <dgm:t>
        <a:bodyPr rtlCol="0"/>
        <a:lstStyle/>
        <a:p>
          <a:pPr rtl="0"/>
          <a:endParaRPr lang="en-US"/>
        </a:p>
      </dgm:t>
    </dgm:pt>
    <dgm:pt modelId="{369B689D-7F85-48C9-89E5-1F97CDE2752A}">
      <dgm:prSet custT="1"/>
      <dgm:spPr/>
      <dgm:t>
        <a:bodyPr/>
        <a:lstStyle/>
        <a:p>
          <a:r>
            <a:rPr lang="en-GB" sz="1600" b="1" noProof="0" dirty="0">
              <a:solidFill>
                <a:schemeClr val="bg1"/>
              </a:solidFill>
            </a:rPr>
            <a:t>Phase </a:t>
          </a:r>
          <a:r>
            <a:rPr lang="en-GB" sz="1400" b="1" noProof="0" dirty="0">
              <a:solidFill>
                <a:schemeClr val="bg1"/>
              </a:solidFill>
              <a:latin typeface="Rockwell"/>
            </a:rPr>
            <a:t>5</a:t>
          </a:r>
          <a:br>
            <a:rPr lang="en-GB" sz="1400" noProof="0" dirty="0"/>
          </a:br>
          <a:r>
            <a:rPr lang="en-GB" sz="1000" noProof="0" dirty="0"/>
            <a:t>Report Write-Up</a:t>
          </a:r>
        </a:p>
      </dgm:t>
    </dgm:pt>
    <dgm:pt modelId="{7E76B09F-7EC1-47D9-A905-0710381591D1}" type="parTrans" cxnId="{D8952643-EBD2-4193-8EAA-98CDA8B2F6DC}">
      <dgm:prSet/>
      <dgm:spPr/>
      <dgm:t>
        <a:bodyPr/>
        <a:lstStyle/>
        <a:p>
          <a:endParaRPr lang="en-GB"/>
        </a:p>
      </dgm:t>
    </dgm:pt>
    <dgm:pt modelId="{2A18C218-7AFD-470F-88D7-DC48FBF1F698}" type="sibTrans" cxnId="{D8952643-EBD2-4193-8EAA-98CDA8B2F6DC}">
      <dgm:prSet/>
      <dgm:spPr/>
      <dgm:t>
        <a:bodyPr/>
        <a:lstStyle/>
        <a:p>
          <a:endParaRPr lang="en-GB"/>
        </a:p>
      </dgm:t>
    </dgm:pt>
    <dgm:pt modelId="{EB269148-E915-41B5-A37C-62E12BD1D572}">
      <dgm:prSet custT="1"/>
      <dgm:spPr/>
      <dgm:t>
        <a:bodyPr/>
        <a:lstStyle/>
        <a:p>
          <a:r>
            <a:rPr lang="en-GB" sz="1050" noProof="0" dirty="0"/>
            <a:t>Compile research findings; Document research process; Describe methodology and results.</a:t>
          </a:r>
        </a:p>
      </dgm:t>
    </dgm:pt>
    <dgm:pt modelId="{ECF2210B-27E2-45F6-8B6F-D3B6CCAB5A5E}" type="parTrans" cxnId="{ED0743D2-6A5C-4E16-ADD0-1EA14312F0FB}">
      <dgm:prSet/>
      <dgm:spPr/>
      <dgm:t>
        <a:bodyPr/>
        <a:lstStyle/>
        <a:p>
          <a:endParaRPr lang="en-GB"/>
        </a:p>
      </dgm:t>
    </dgm:pt>
    <dgm:pt modelId="{420B0CD3-457D-4FEC-871C-CDDCC1F0CA48}" type="sibTrans" cxnId="{ED0743D2-6A5C-4E16-ADD0-1EA14312F0FB}">
      <dgm:prSet/>
      <dgm:spPr/>
      <dgm:t>
        <a:bodyPr/>
        <a:lstStyle/>
        <a:p>
          <a:endParaRPr lang="en-GB"/>
        </a:p>
      </dgm:t>
    </dgm:pt>
    <dgm:pt modelId="{5A2ABAAB-6CE1-47D2-B088-40C3733D4670}">
      <dgm:prSet custT="1"/>
      <dgm:spPr/>
      <dgm:t>
        <a:bodyPr/>
        <a:lstStyle/>
        <a:p>
          <a:r>
            <a:rPr lang="en-GB" sz="1050" noProof="0" dirty="0"/>
            <a:t>Discuss the framework’s strengths and weaknesses; Detail future work.</a:t>
          </a:r>
        </a:p>
      </dgm:t>
    </dgm:pt>
    <dgm:pt modelId="{299CF4C3-E1B2-430A-9C8B-3F34E759F318}" type="parTrans" cxnId="{D65FFACF-E210-4A95-BB82-544E95EEA1CD}">
      <dgm:prSet/>
      <dgm:spPr/>
      <dgm:t>
        <a:bodyPr/>
        <a:lstStyle/>
        <a:p>
          <a:endParaRPr lang="en-GB"/>
        </a:p>
      </dgm:t>
    </dgm:pt>
    <dgm:pt modelId="{440CFED1-4B6F-4B5A-BCF5-1E6BF3C33108}" type="sibTrans" cxnId="{D65FFACF-E210-4A95-BB82-544E95EEA1CD}">
      <dgm:prSet/>
      <dgm:spPr/>
      <dgm:t>
        <a:bodyPr/>
        <a:lstStyle/>
        <a:p>
          <a:endParaRPr lang="en-GB"/>
        </a:p>
      </dgm:t>
    </dgm:pt>
    <dgm:pt modelId="{4F2DDF97-D2E0-4DAE-98AE-2F615D5D50B0}">
      <dgm:prSet phldr="0" custT="1"/>
      <dgm:spPr/>
      <dgm:t>
        <a:bodyPr/>
        <a:lstStyle/>
        <a:p>
          <a:pPr algn="ctr"/>
          <a:r>
            <a:rPr lang="en-GB" sz="1050" noProof="0" dirty="0"/>
            <a:t>Identify key challenges from the literature.</a:t>
          </a:r>
          <a:endParaRPr lang="en-US" sz="1050" dirty="0"/>
        </a:p>
      </dgm:t>
    </dgm:pt>
    <dgm:pt modelId="{B61A84C6-5920-4A77-9147-FBB8A41263B6}" type="parTrans" cxnId="{8972ED44-D119-4733-B91E-32686C29592D}">
      <dgm:prSet/>
      <dgm:spPr/>
      <dgm:t>
        <a:bodyPr/>
        <a:lstStyle/>
        <a:p>
          <a:endParaRPr lang="en-GB"/>
        </a:p>
      </dgm:t>
    </dgm:pt>
    <dgm:pt modelId="{AAC7A83A-D47B-4274-8C17-2BFEDF32904B}" type="sibTrans" cxnId="{8972ED44-D119-4733-B91E-32686C29592D}">
      <dgm:prSet/>
      <dgm:spPr/>
      <dgm:t>
        <a:bodyPr/>
        <a:lstStyle/>
        <a:p>
          <a:endParaRPr lang="en-GB"/>
        </a:p>
      </dgm:t>
    </dgm:pt>
    <dgm:pt modelId="{76DA4F26-E892-42F6-B18F-A40FCAD39C07}">
      <dgm:prSet phldr="0" custT="1"/>
      <dgm:spPr/>
      <dgm:t>
        <a:bodyPr/>
        <a:lstStyle/>
        <a:p>
          <a:pPr algn="ctr"/>
          <a:r>
            <a:rPr lang="en-GB" sz="1050" noProof="0" dirty="0"/>
            <a:t> Produce a literature review</a:t>
          </a:r>
          <a:r>
            <a:rPr lang="en-GB" sz="1100" noProof="0" dirty="0"/>
            <a:t>.</a:t>
          </a:r>
          <a:endParaRPr lang="en-US" sz="1100" dirty="0"/>
        </a:p>
      </dgm:t>
    </dgm:pt>
    <dgm:pt modelId="{C696DCE3-4AAE-4C3C-A9B6-AD45576F5525}" type="parTrans" cxnId="{DBB379E7-9BCD-454E-A585-345109E00C4E}">
      <dgm:prSet/>
      <dgm:spPr/>
      <dgm:t>
        <a:bodyPr/>
        <a:lstStyle/>
        <a:p>
          <a:endParaRPr lang="en-GB"/>
        </a:p>
      </dgm:t>
    </dgm:pt>
    <dgm:pt modelId="{09318959-2E72-44E1-91DE-75068D819F48}" type="sibTrans" cxnId="{DBB379E7-9BCD-454E-A585-345109E00C4E}">
      <dgm:prSet/>
      <dgm:spPr/>
      <dgm:t>
        <a:bodyPr/>
        <a:lstStyle/>
        <a:p>
          <a:endParaRPr lang="en-GB"/>
        </a:p>
      </dgm:t>
    </dgm:pt>
    <dgm:pt modelId="{50678E14-34E7-4D25-8B32-37C72DBBA86C}">
      <dgm:prSet custT="1"/>
      <dgm:spPr/>
      <dgm:t>
        <a:bodyPr rtlCol="0"/>
        <a:lstStyle/>
        <a:p>
          <a:pPr rtl="0">
            <a:buFont typeface="Arial" panose="020B0604020202020204" pitchFamily="34" charset="0"/>
            <a:buNone/>
          </a:pPr>
          <a:r>
            <a:rPr lang="en-GB" sz="1050" noProof="0" dirty="0"/>
            <a:t>Establish evaluation criteria using standard benchmarking techniques.</a:t>
          </a:r>
        </a:p>
      </dgm:t>
    </dgm:pt>
    <dgm:pt modelId="{C7EA7450-1796-449B-9C62-FCBA20426F2D}" type="parTrans" cxnId="{4ED4D86A-52E8-40C5-9710-8D5D20A24128}">
      <dgm:prSet/>
      <dgm:spPr/>
      <dgm:t>
        <a:bodyPr/>
        <a:lstStyle/>
        <a:p>
          <a:endParaRPr lang="en-GB"/>
        </a:p>
      </dgm:t>
    </dgm:pt>
    <dgm:pt modelId="{D291CBF9-4ECA-444E-87E0-99ED04546D6F}" type="sibTrans" cxnId="{4ED4D86A-52E8-40C5-9710-8D5D20A24128}">
      <dgm:prSet/>
      <dgm:spPr/>
      <dgm:t>
        <a:bodyPr/>
        <a:lstStyle/>
        <a:p>
          <a:endParaRPr lang="en-GB"/>
        </a:p>
      </dgm:t>
    </dgm:pt>
    <dgm:pt modelId="{6DE42D12-62F6-40C8-B4C5-85A828A54C2F}">
      <dgm:prSet custT="1"/>
      <dgm:spPr/>
      <dgm:t>
        <a:bodyPr rtlCol="0"/>
        <a:lstStyle/>
        <a:p>
          <a:pPr rtl="0">
            <a:buFont typeface="Arial" panose="020B0604020202020204" pitchFamily="34" charset="0"/>
            <a:buNone/>
          </a:pPr>
          <a:r>
            <a:rPr lang="en-GB" sz="1050" noProof="0" dirty="0"/>
            <a:t>Evaluate the performance of each research pillar using artificial data (i.e. non-real-world data).</a:t>
          </a:r>
        </a:p>
      </dgm:t>
    </dgm:pt>
    <dgm:pt modelId="{4DB9D95D-5914-4B8F-AC3C-B45FC16D3032}" type="sibTrans" cxnId="{9A2748D9-25FE-4BC4-AEA6-86411829B7F4}">
      <dgm:prSet/>
      <dgm:spPr/>
      <dgm:t>
        <a:bodyPr/>
        <a:lstStyle/>
        <a:p>
          <a:endParaRPr lang="en-GB"/>
        </a:p>
      </dgm:t>
    </dgm:pt>
    <dgm:pt modelId="{3C55DD05-BCAC-4E22-A583-C50BFC15DC3D}" type="parTrans" cxnId="{9A2748D9-25FE-4BC4-AEA6-86411829B7F4}">
      <dgm:prSet/>
      <dgm:spPr/>
      <dgm:t>
        <a:bodyPr/>
        <a:lstStyle/>
        <a:p>
          <a:endParaRPr lang="en-GB"/>
        </a:p>
      </dgm:t>
    </dgm:pt>
    <dgm:pt modelId="{4F826D4C-1C74-4800-AA42-07EB13A9FC3E}">
      <dgm:prSet custT="1"/>
      <dgm:spPr/>
      <dgm:t>
        <a:bodyPr rtlCol="0"/>
        <a:lstStyle/>
        <a:p>
          <a:pPr rtl="0">
            <a:buFont typeface="Arial" panose="020B0604020202020204" pitchFamily="34" charset="0"/>
            <a:buNone/>
          </a:pPr>
          <a:r>
            <a:rPr lang="en-GB" sz="1050" noProof="0" dirty="0"/>
            <a:t>-------------</a:t>
          </a:r>
        </a:p>
      </dgm:t>
    </dgm:pt>
    <dgm:pt modelId="{D795F93A-20DE-4F84-9586-2CC515F2284F}" type="parTrans" cxnId="{AFC0C37D-FA6D-4EB2-9645-74A2278BFE35}">
      <dgm:prSet/>
      <dgm:spPr/>
      <dgm:t>
        <a:bodyPr/>
        <a:lstStyle/>
        <a:p>
          <a:endParaRPr lang="en-GB"/>
        </a:p>
      </dgm:t>
    </dgm:pt>
    <dgm:pt modelId="{5DB53DC7-54EE-4BF4-8F8F-2FDEEA8CA2BE}" type="sibTrans" cxnId="{AFC0C37D-FA6D-4EB2-9645-74A2278BFE35}">
      <dgm:prSet/>
      <dgm:spPr/>
      <dgm:t>
        <a:bodyPr/>
        <a:lstStyle/>
        <a:p>
          <a:endParaRPr lang="en-GB"/>
        </a:p>
      </dgm:t>
    </dgm:pt>
    <dgm:pt modelId="{1DF33745-049C-4B6C-BD05-33ADE31E0669}">
      <dgm:prSet custT="1"/>
      <dgm:spPr/>
      <dgm:t>
        <a:bodyPr rtlCol="0"/>
        <a:lstStyle/>
        <a:p>
          <a:pPr rtl="0">
            <a:buFont typeface="Arial" panose="020B0604020202020204" pitchFamily="34" charset="0"/>
            <a:buNone/>
          </a:pPr>
          <a:r>
            <a:rPr lang="en-GB" sz="1050" noProof="0" dirty="0"/>
            <a:t>-------------</a:t>
          </a:r>
        </a:p>
      </dgm:t>
    </dgm:pt>
    <dgm:pt modelId="{C560CEBD-025D-40D2-9C15-E8EECE02B40D}" type="parTrans" cxnId="{8F056F86-D7DF-40DB-ADB9-72BEA8175958}">
      <dgm:prSet/>
      <dgm:spPr/>
      <dgm:t>
        <a:bodyPr/>
        <a:lstStyle/>
        <a:p>
          <a:endParaRPr lang="en-GB"/>
        </a:p>
      </dgm:t>
    </dgm:pt>
    <dgm:pt modelId="{66BE5C56-C3D1-427A-932F-DB6B46E8C511}" type="sibTrans" cxnId="{8F056F86-D7DF-40DB-ADB9-72BEA8175958}">
      <dgm:prSet/>
      <dgm:spPr/>
      <dgm:t>
        <a:bodyPr/>
        <a:lstStyle/>
        <a:p>
          <a:endParaRPr lang="en-GB"/>
        </a:p>
      </dgm:t>
    </dgm:pt>
    <dgm:pt modelId="{EC2B75E7-BB9F-425F-BBA8-0D4124DCF9C7}">
      <dgm:prSet phldrT="[Text]" custT="1"/>
      <dgm:spPr/>
      <dgm:t>
        <a:bodyPr rtlCol="0"/>
        <a:lstStyle/>
        <a:p>
          <a:pPr algn="ctr" rtl="0">
            <a:buFont typeface="Arial" panose="020B0604020202020204" pitchFamily="34" charset="0"/>
            <a:buChar char="•"/>
          </a:pPr>
          <a:r>
            <a:rPr lang="en-GB" sz="1050" noProof="0" dirty="0"/>
            <a:t>-------------</a:t>
          </a:r>
        </a:p>
      </dgm:t>
    </dgm:pt>
    <dgm:pt modelId="{058FE1CA-A8F8-4703-B38B-564A14565E02}" type="parTrans" cxnId="{38158E56-26F7-49D0-85A0-348C5D0585B6}">
      <dgm:prSet/>
      <dgm:spPr/>
      <dgm:t>
        <a:bodyPr/>
        <a:lstStyle/>
        <a:p>
          <a:endParaRPr lang="en-GB"/>
        </a:p>
      </dgm:t>
    </dgm:pt>
    <dgm:pt modelId="{1A344604-84BA-4424-8784-47C8AEEA40EE}" type="sibTrans" cxnId="{38158E56-26F7-49D0-85A0-348C5D0585B6}">
      <dgm:prSet/>
      <dgm:spPr/>
      <dgm:t>
        <a:bodyPr/>
        <a:lstStyle/>
        <a:p>
          <a:endParaRPr lang="en-GB"/>
        </a:p>
      </dgm:t>
    </dgm:pt>
    <dgm:pt modelId="{B1A868FC-B85C-4F87-83DC-B42DF54353DA}">
      <dgm:prSet phldrT="[Text]" custT="1"/>
      <dgm:spPr/>
      <dgm:t>
        <a:bodyPr rtlCol="0"/>
        <a:lstStyle/>
        <a:p>
          <a:pPr algn="ctr"/>
          <a:r>
            <a:rPr lang="en-GB" sz="1050" noProof="0" dirty="0"/>
            <a:t>-------------</a:t>
          </a:r>
          <a:endParaRPr lang="en-US" sz="1050" dirty="0"/>
        </a:p>
      </dgm:t>
    </dgm:pt>
    <dgm:pt modelId="{DBF7D3C9-FFEB-451E-AA3D-167D28178B03}" type="parTrans" cxnId="{E32BEFE2-E0A5-47F9-A3F1-02971F6B3CA5}">
      <dgm:prSet/>
      <dgm:spPr/>
      <dgm:t>
        <a:bodyPr/>
        <a:lstStyle/>
        <a:p>
          <a:endParaRPr lang="en-GB"/>
        </a:p>
      </dgm:t>
    </dgm:pt>
    <dgm:pt modelId="{7AF36778-8194-41F9-9590-557BC4C3C5E8}" type="sibTrans" cxnId="{E32BEFE2-E0A5-47F9-A3F1-02971F6B3CA5}">
      <dgm:prSet/>
      <dgm:spPr/>
      <dgm:t>
        <a:bodyPr/>
        <a:lstStyle/>
        <a:p>
          <a:endParaRPr lang="en-GB"/>
        </a:p>
      </dgm:t>
    </dgm:pt>
    <dgm:pt modelId="{20B37337-1BEB-414E-9574-85BB71F2BE7D}">
      <dgm:prSet custT="1"/>
      <dgm:spPr/>
      <dgm:t>
        <a:bodyPr rtlCol="0"/>
        <a:lstStyle/>
        <a:p>
          <a:pPr rtl="0"/>
          <a:r>
            <a:rPr lang="en-GB" sz="1050" noProof="0" dirty="0"/>
            <a:t>-------------</a:t>
          </a:r>
        </a:p>
      </dgm:t>
    </dgm:pt>
    <dgm:pt modelId="{05CA5CDE-AEE2-420C-9911-73EAA4C8B9A0}" type="parTrans" cxnId="{24CD7052-76B7-4426-B2FC-D037384B3E25}">
      <dgm:prSet/>
      <dgm:spPr/>
      <dgm:t>
        <a:bodyPr/>
        <a:lstStyle/>
        <a:p>
          <a:endParaRPr lang="en-GB"/>
        </a:p>
      </dgm:t>
    </dgm:pt>
    <dgm:pt modelId="{EDF61DE4-7CDF-489F-99FB-EF3177965900}" type="sibTrans" cxnId="{24CD7052-76B7-4426-B2FC-D037384B3E25}">
      <dgm:prSet/>
      <dgm:spPr/>
      <dgm:t>
        <a:bodyPr/>
        <a:lstStyle/>
        <a:p>
          <a:endParaRPr lang="en-GB"/>
        </a:p>
      </dgm:t>
    </dgm:pt>
    <dgm:pt modelId="{F9605B63-1E4C-4108-B8AB-2157D0B7E903}">
      <dgm:prSet custT="1"/>
      <dgm:spPr/>
      <dgm:t>
        <a:bodyPr rtlCol="0"/>
        <a:lstStyle/>
        <a:p>
          <a:pPr rtl="0"/>
          <a:r>
            <a:rPr lang="en-GB" sz="1050" noProof="0" dirty="0"/>
            <a:t>Test framework in a range of settings; Evaluate performance; Make changes as appropriate and repeat until research objectives have been met.</a:t>
          </a:r>
        </a:p>
      </dgm:t>
    </dgm:pt>
    <dgm:pt modelId="{73C8FD93-BABD-49C0-8F5E-DA8D985ECD8D}" type="parTrans" cxnId="{7545CB4C-1E06-4737-B8E9-F87A986DE1E3}">
      <dgm:prSet/>
      <dgm:spPr/>
      <dgm:t>
        <a:bodyPr/>
        <a:lstStyle/>
        <a:p>
          <a:endParaRPr lang="en-GB"/>
        </a:p>
      </dgm:t>
    </dgm:pt>
    <dgm:pt modelId="{680C5A89-C7BC-4FAC-B5F9-B1317E509DDD}" type="sibTrans" cxnId="{7545CB4C-1E06-4737-B8E9-F87A986DE1E3}">
      <dgm:prSet/>
      <dgm:spPr/>
      <dgm:t>
        <a:bodyPr/>
        <a:lstStyle/>
        <a:p>
          <a:endParaRPr lang="en-GB"/>
        </a:p>
      </dgm:t>
    </dgm:pt>
    <dgm:pt modelId="{D28C482D-DDF5-4730-A4DA-0384D8ABFE56}">
      <dgm:prSet custT="1"/>
      <dgm:spPr/>
      <dgm:t>
        <a:bodyPr rtlCol="0"/>
        <a:lstStyle/>
        <a:p>
          <a:pPr rtl="0"/>
          <a:r>
            <a:rPr lang="en-GB" sz="1050" noProof="0" dirty="0"/>
            <a:t>-------------</a:t>
          </a:r>
        </a:p>
      </dgm:t>
    </dgm:pt>
    <dgm:pt modelId="{F612381E-3FDA-4356-838B-D55DE278CA1D}" type="parTrans" cxnId="{6EDCF304-8A17-409A-B12A-35DA36B9A02B}">
      <dgm:prSet/>
      <dgm:spPr/>
      <dgm:t>
        <a:bodyPr/>
        <a:lstStyle/>
        <a:p>
          <a:endParaRPr lang="en-GB"/>
        </a:p>
      </dgm:t>
    </dgm:pt>
    <dgm:pt modelId="{96AECCFA-F6AF-4A48-A32A-A6F0DA70B32D}" type="sibTrans" cxnId="{6EDCF304-8A17-409A-B12A-35DA36B9A02B}">
      <dgm:prSet/>
      <dgm:spPr/>
      <dgm:t>
        <a:bodyPr/>
        <a:lstStyle/>
        <a:p>
          <a:endParaRPr lang="en-GB"/>
        </a:p>
      </dgm:t>
    </dgm:pt>
    <dgm:pt modelId="{C65C7DA2-A93E-4B97-81F5-D1E3AC3C43AF}">
      <dgm:prSet custT="1"/>
      <dgm:spPr/>
      <dgm:t>
        <a:bodyPr rtlCol="0"/>
        <a:lstStyle/>
        <a:p>
          <a:pPr rtl="0"/>
          <a:r>
            <a:rPr lang="en-GB" sz="1050" noProof="0" dirty="0"/>
            <a:t>Feedback results to stakeholders; Gather feedback from stakeholders.</a:t>
          </a:r>
        </a:p>
      </dgm:t>
    </dgm:pt>
    <dgm:pt modelId="{DDD1ACA3-789F-4359-82E0-A3DB8F325562}" type="parTrans" cxnId="{7099B34E-07A4-4A3B-A7BC-BF95CC2D54AB}">
      <dgm:prSet/>
      <dgm:spPr/>
      <dgm:t>
        <a:bodyPr/>
        <a:lstStyle/>
        <a:p>
          <a:endParaRPr lang="en-GB"/>
        </a:p>
      </dgm:t>
    </dgm:pt>
    <dgm:pt modelId="{6A78B743-7EA4-4B79-BF72-EFC89664A3A5}" type="sibTrans" cxnId="{7099B34E-07A4-4A3B-A7BC-BF95CC2D54AB}">
      <dgm:prSet/>
      <dgm:spPr/>
      <dgm:t>
        <a:bodyPr/>
        <a:lstStyle/>
        <a:p>
          <a:endParaRPr lang="en-GB"/>
        </a:p>
      </dgm:t>
    </dgm:pt>
    <dgm:pt modelId="{1179B2FB-F62B-4C91-877B-1DF724341341}">
      <dgm:prSet phldrT="[Text]" custT="1"/>
      <dgm:spPr/>
      <dgm:t>
        <a:bodyPr rtlCol="0"/>
        <a:lstStyle/>
        <a:p>
          <a:r>
            <a:rPr lang="en-GB" sz="1050" noProof="0" dirty="0"/>
            <a:t>-------------</a:t>
          </a:r>
        </a:p>
      </dgm:t>
    </dgm:pt>
    <dgm:pt modelId="{49FD03A5-76CD-41C5-94B1-E1A5879E179F}" type="parTrans" cxnId="{36828B02-C6F9-4B84-B940-FA6551A196C8}">
      <dgm:prSet/>
      <dgm:spPr/>
      <dgm:t>
        <a:bodyPr/>
        <a:lstStyle/>
        <a:p>
          <a:endParaRPr lang="en-GB"/>
        </a:p>
      </dgm:t>
    </dgm:pt>
    <dgm:pt modelId="{3DE3B3BD-0A89-401D-A4C9-8F547151E562}" type="sibTrans" cxnId="{36828B02-C6F9-4B84-B940-FA6551A196C8}">
      <dgm:prSet/>
      <dgm:spPr/>
      <dgm:t>
        <a:bodyPr/>
        <a:lstStyle/>
        <a:p>
          <a:endParaRPr lang="en-GB"/>
        </a:p>
      </dgm:t>
    </dgm:pt>
    <dgm:pt modelId="{CE2170B2-8FEB-4EEB-9E8B-AF4D04B04963}">
      <dgm:prSet custT="1"/>
      <dgm:spPr/>
      <dgm:t>
        <a:bodyPr rtlCol="0"/>
        <a:lstStyle/>
        <a:p>
          <a:pPr rtl="0"/>
          <a:r>
            <a:rPr lang="en-GB" sz="1050" noProof="0" dirty="0"/>
            <a:t>-------------</a:t>
          </a:r>
        </a:p>
      </dgm:t>
    </dgm:pt>
    <dgm:pt modelId="{F2ABE71B-287D-45D3-AA19-B43603EA1FB1}" type="parTrans" cxnId="{566F65A4-623C-4B44-9FE4-1CEAD4A2E112}">
      <dgm:prSet/>
      <dgm:spPr/>
      <dgm:t>
        <a:bodyPr/>
        <a:lstStyle/>
        <a:p>
          <a:endParaRPr lang="en-GB"/>
        </a:p>
      </dgm:t>
    </dgm:pt>
    <dgm:pt modelId="{8EAA01F8-DA1E-480D-8951-63C0A7596EC9}" type="sibTrans" cxnId="{566F65A4-623C-4B44-9FE4-1CEAD4A2E112}">
      <dgm:prSet/>
      <dgm:spPr/>
      <dgm:t>
        <a:bodyPr/>
        <a:lstStyle/>
        <a:p>
          <a:endParaRPr lang="en-GB"/>
        </a:p>
      </dgm:t>
    </dgm:pt>
    <dgm:pt modelId="{4036B4DD-1DC1-4B48-8688-8799DF2E4FBF}">
      <dgm:prSet custT="1"/>
      <dgm:spPr/>
      <dgm:t>
        <a:bodyPr rtlCol="0"/>
        <a:lstStyle/>
        <a:p>
          <a:pPr rtl="0"/>
          <a:r>
            <a:rPr lang="en-GB" sz="1050" noProof="0" dirty="0"/>
            <a:t>Define improvement and repeat.</a:t>
          </a:r>
        </a:p>
      </dgm:t>
    </dgm:pt>
    <dgm:pt modelId="{160890FA-5DE3-4212-B872-E97FA0BE74E3}" type="parTrans" cxnId="{9A6AC5AA-5489-447A-B9BE-F47EFBE9131B}">
      <dgm:prSet/>
      <dgm:spPr/>
      <dgm:t>
        <a:bodyPr/>
        <a:lstStyle/>
        <a:p>
          <a:endParaRPr lang="en-GB"/>
        </a:p>
      </dgm:t>
    </dgm:pt>
    <dgm:pt modelId="{CEE38986-8E77-4679-8F85-D05924FD2E0D}" type="sibTrans" cxnId="{9A6AC5AA-5489-447A-B9BE-F47EFBE9131B}">
      <dgm:prSet/>
      <dgm:spPr/>
      <dgm:t>
        <a:bodyPr/>
        <a:lstStyle/>
        <a:p>
          <a:endParaRPr lang="en-GB"/>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5"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5">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5"/>
      <dgm:spPr>
        <a:noFill/>
        <a:ln w="3175" cap="flat" cmpd="sng" algn="ctr">
          <a:solidFill>
            <a:schemeClr val="accent1">
              <a:hueOff val="0"/>
              <a:satOff val="0"/>
              <a:lumOff val="0"/>
              <a:alphaOff val="0"/>
            </a:schemeClr>
          </a:solidFill>
          <a:prstDash val="solid"/>
          <a:miter lim="800000"/>
        </a:ln>
        <a:effectLst/>
      </dgm:spPr>
    </dgm:pt>
    <dgm:pt modelId="{8EB8A2AD-C798-4FAE-A825-A5BF2B46E920}" type="pres">
      <dgm:prSet presAssocID="{9DCEA5FC-4640-45AF-B712-7A4FD94AEF0D}" presName="ConnectLineEnd" presStyleLbl="node1" presStyleIdx="0" presStyleCnt="5"/>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4"/>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5">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5">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5"/>
      <dgm:spPr>
        <a:noFill/>
        <a:ln w="3175" cap="flat" cmpd="sng" algn="ctr">
          <a:solidFill>
            <a:schemeClr val="accent1">
              <a:hueOff val="0"/>
              <a:satOff val="0"/>
              <a:lumOff val="0"/>
              <a:alphaOff val="0"/>
            </a:schemeClr>
          </a:solidFill>
          <a:prstDash val="solid"/>
          <a:miter lim="800000"/>
        </a:ln>
        <a:effectLst/>
      </dgm:spPr>
    </dgm:pt>
    <dgm:pt modelId="{ED452210-013D-4950-8789-E67FF76A5191}" type="pres">
      <dgm:prSet presAssocID="{096A9AF0-0DAE-4EB3-B448-4501DA034F4A}" presName="ConnectLineEnd" presStyleLbl="node1" presStyleIdx="1" presStyleCnt="5"/>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4"/>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2" presStyleCnt="5">
        <dgm:presLayoutVars>
          <dgm:chMax val="1"/>
          <dgm:chPref val="1"/>
          <dgm:bulletEnabled val="1"/>
        </dgm:presLayoutVars>
      </dgm:prSet>
      <dgm:spPr/>
    </dgm:pt>
    <dgm:pt modelId="{DF1E9D22-47D4-4C5C-A257-E840FAA8C83A}" type="pres">
      <dgm:prSet presAssocID="{CA6B1BA0-B2FC-48AD-8EDA-F4AAA4AF2782}" presName="Childtext1" presStyleLbl="revTx" presStyleIdx="2" presStyleCnt="5">
        <dgm:presLayoutVars>
          <dgm:chMax val="0"/>
          <dgm:chPref val="0"/>
          <dgm:bulletEnabled/>
        </dgm:presLayoutVars>
      </dgm:prSet>
      <dgm:spPr/>
    </dgm:pt>
    <dgm:pt modelId="{92880EB9-9372-4E08-BB3E-D5E2CB324333}" type="pres">
      <dgm:prSet presAssocID="{CA6B1BA0-B2FC-48AD-8EDA-F4AAA4AF2782}" presName="ConnectLine" presStyleLbl="sibTrans1D1" presStyleIdx="2" presStyleCnt="5"/>
      <dgm:spPr>
        <a:noFill/>
        <a:ln w="3175" cap="flat" cmpd="sng" algn="ctr">
          <a:solidFill>
            <a:schemeClr val="accent1">
              <a:hueOff val="0"/>
              <a:satOff val="0"/>
              <a:lumOff val="0"/>
              <a:alphaOff val="0"/>
            </a:schemeClr>
          </a:solidFill>
          <a:prstDash val="solid"/>
          <a:miter lim="800000"/>
        </a:ln>
        <a:effectLst/>
      </dgm:spPr>
    </dgm:pt>
    <dgm:pt modelId="{D7FE156B-76E4-4ED6-9666-E3256FB28C4F}" type="pres">
      <dgm:prSet presAssocID="{CA6B1BA0-B2FC-48AD-8EDA-F4AAA4AF2782}" presName="ConnectLineEnd" presStyleLbl="node1" presStyleIdx="2" presStyleCnt="5"/>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2" presStyleCnt="4"/>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3" presStyleCnt="5">
        <dgm:presLayoutVars>
          <dgm:chMax val="1"/>
          <dgm:chPref val="1"/>
          <dgm:bulletEnabled val="1"/>
        </dgm:presLayoutVars>
      </dgm:prSet>
      <dgm:spPr/>
    </dgm:pt>
    <dgm:pt modelId="{0E2E4126-B6A8-45C5-B2C7-2C06AD6E18E7}" type="pres">
      <dgm:prSet presAssocID="{212ADAAB-D5CB-4BBC-8DAF-7340FD334994}" presName="Childtext1" presStyleLbl="revTx" presStyleIdx="3" presStyleCnt="5">
        <dgm:presLayoutVars>
          <dgm:chMax val="0"/>
          <dgm:chPref val="0"/>
          <dgm:bulletEnabled/>
        </dgm:presLayoutVars>
      </dgm:prSet>
      <dgm:spPr/>
    </dgm:pt>
    <dgm:pt modelId="{B02DD85E-7A61-4DD2-A857-0D2584C55ACD}" type="pres">
      <dgm:prSet presAssocID="{212ADAAB-D5CB-4BBC-8DAF-7340FD334994}" presName="ConnectLine" presStyleLbl="sibTrans1D1" presStyleIdx="3" presStyleCnt="5"/>
      <dgm:spPr>
        <a:noFill/>
        <a:ln w="3175" cap="flat" cmpd="sng" algn="ctr">
          <a:solidFill>
            <a:schemeClr val="accent1">
              <a:hueOff val="0"/>
              <a:satOff val="0"/>
              <a:lumOff val="0"/>
              <a:alphaOff val="0"/>
            </a:schemeClr>
          </a:solidFill>
          <a:prstDash val="solid"/>
          <a:miter lim="800000"/>
        </a:ln>
        <a:effectLst/>
      </dgm:spPr>
    </dgm:pt>
    <dgm:pt modelId="{757D6E7A-7B8C-43BB-9A7E-6BCB0BB03C8B}" type="pres">
      <dgm:prSet presAssocID="{212ADAAB-D5CB-4BBC-8DAF-7340FD334994}" presName="ConnectLineEnd" presStyleLbl="node1" presStyleIdx="3" presStyleCnt="5"/>
      <dgm:spPr>
        <a:prstGeom prst="diamond">
          <a:avLst/>
        </a:prstGeom>
      </dgm:spPr>
    </dgm:pt>
    <dgm:pt modelId="{F4EF4540-492F-432D-AEDA-0F6BBA74C599}" type="pres">
      <dgm:prSet presAssocID="{212ADAAB-D5CB-4BBC-8DAF-7340FD334994}" presName="EmptyPane" presStyleCnt="0"/>
      <dgm:spPr/>
    </dgm:pt>
    <dgm:pt modelId="{9B9E7068-E540-4FF1-ADED-1EA6FD43F646}" type="pres">
      <dgm:prSet presAssocID="{AB2787E4-2A8B-428D-A4AE-2B14DCFFC4E7}" presName="spaceBetweenRectangles" presStyleLbl="fgAcc1" presStyleIdx="3" presStyleCnt="4"/>
      <dgm:spPr/>
    </dgm:pt>
    <dgm:pt modelId="{D584A844-4E6E-4A33-A446-F6C556EF53EA}" type="pres">
      <dgm:prSet presAssocID="{369B689D-7F85-48C9-89E5-1F97CDE2752A}" presName="composite" presStyleCnt="0"/>
      <dgm:spPr/>
    </dgm:pt>
    <dgm:pt modelId="{707BE86F-5FE1-4859-B377-1A8A6450DFA7}" type="pres">
      <dgm:prSet presAssocID="{369B689D-7F85-48C9-89E5-1F97CDE2752A}" presName="Parent1" presStyleLbl="alignNode1" presStyleIdx="4" presStyleCnt="5">
        <dgm:presLayoutVars>
          <dgm:chMax val="1"/>
          <dgm:chPref val="1"/>
          <dgm:bulletEnabled val="1"/>
        </dgm:presLayoutVars>
      </dgm:prSet>
      <dgm:spPr/>
    </dgm:pt>
    <dgm:pt modelId="{B63C9C37-F4FA-4AD4-B980-E832EB86E7A7}" type="pres">
      <dgm:prSet presAssocID="{369B689D-7F85-48C9-89E5-1F97CDE2752A}" presName="Childtext1" presStyleLbl="revTx" presStyleIdx="4" presStyleCnt="5">
        <dgm:presLayoutVars>
          <dgm:chMax val="0"/>
          <dgm:chPref val="0"/>
          <dgm:bulletEnabled/>
        </dgm:presLayoutVars>
      </dgm:prSet>
      <dgm:spPr/>
    </dgm:pt>
    <dgm:pt modelId="{A70D3910-278C-4297-8C09-0086F4FD9A78}" type="pres">
      <dgm:prSet presAssocID="{369B689D-7F85-48C9-89E5-1F97CDE2752A}"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1F7E267-1EA0-4D17-92E7-2820FB0EF99D}" type="pres">
      <dgm:prSet presAssocID="{369B689D-7F85-48C9-89E5-1F97CDE2752A}" presName="ConnectLineEnd" presStyleLbl="node1" presStyleIdx="4" presStyleCnt="5"/>
      <dgm:spPr/>
    </dgm:pt>
    <dgm:pt modelId="{C9CFE3A4-115C-4A17-AB43-58D12219B30A}" type="pres">
      <dgm:prSet presAssocID="{369B689D-7F85-48C9-89E5-1F97CDE2752A}" presName="EmptyPane" presStyleCnt="0"/>
      <dgm:spPr/>
    </dgm:pt>
  </dgm:ptLst>
  <dgm:cxnLst>
    <dgm:cxn modelId="{36828B02-C6F9-4B84-B940-FA6551A196C8}" srcId="{369B689D-7F85-48C9-89E5-1F97CDE2752A}" destId="{1179B2FB-F62B-4C91-877B-1DF724341341}" srcOrd="1" destOrd="0" parTransId="{49FD03A5-76CD-41C5-94B1-E1A5879E179F}" sibTransId="{3DE3B3BD-0A89-401D-A4C9-8F547151E562}"/>
    <dgm:cxn modelId="{6EDCF304-8A17-409A-B12A-35DA36B9A02B}" srcId="{212ADAAB-D5CB-4BBC-8DAF-7340FD334994}" destId="{D28C482D-DDF5-4730-A4DA-0384D8ABFE56}" srcOrd="1" destOrd="0" parTransId="{F612381E-3FDA-4356-838B-D55DE278CA1D}" sibTransId="{96AECCFA-F6AF-4A48-A32A-A6F0DA70B32D}"/>
    <dgm:cxn modelId="{E591D209-460C-476A-9219-20F970C76F32}" type="presOf" srcId="{B1A868FC-B85C-4F87-83DC-B42DF54353DA}" destId="{E20F6FBA-79EE-464D-B80B-A2452E8154E8}" srcOrd="0" destOrd="3" presId="urn:microsoft.com/office/officeart/2016/7/layout/HexagonTimeline"/>
    <dgm:cxn modelId="{79643B0C-992C-437C-9992-A4E374A945BA}" type="presOf" srcId="{212ADAAB-D5CB-4BBC-8DAF-7340FD334994}" destId="{8DBE84BD-A0B9-479B-AE95-04F7EA15E9E9}" srcOrd="0" destOrd="0" presId="urn:microsoft.com/office/officeart/2016/7/layout/HexagonTimeline"/>
    <dgm:cxn modelId="{B646A710-B7FA-419E-85FD-3D761422D881}" type="presOf" srcId="{831701CF-77C7-46C0-A913-8CC39517BAB8}" destId="{E20F6FBA-79EE-464D-B80B-A2452E8154E8}" srcOrd="0" destOrd="0" presId="urn:microsoft.com/office/officeart/2016/7/layout/HexagonTimeline"/>
    <dgm:cxn modelId="{1663E515-1465-44F7-846F-58709E6BEF7F}" type="presOf" srcId="{6DE42D12-62F6-40C8-B4C5-85A828A54C2F}" destId="{B8BEE52E-BB32-4A29-889D-98418E8AEC2C}" srcOrd="0" destOrd="4" presId="urn:microsoft.com/office/officeart/2016/7/layout/HexagonTimeline"/>
    <dgm:cxn modelId="{C174DB3F-5D3A-4A14-9889-EFBD88B650C8}" type="presOf" srcId="{50678E14-34E7-4D25-8B32-37C72DBBA86C}" destId="{B8BEE52E-BB32-4A29-889D-98418E8AEC2C}" srcOrd="0" destOrd="2"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7C432761-D03E-465A-BE5B-291B6F196A07}" type="presOf" srcId="{5A2ABAAB-6CE1-47D2-B088-40C3733D4670}" destId="{B63C9C37-F4FA-4AD4-B980-E832EB86E7A7}" srcOrd="0" destOrd="2" presId="urn:microsoft.com/office/officeart/2016/7/layout/HexagonTimeline"/>
    <dgm:cxn modelId="{C5B19B62-3FCE-4C07-A21F-99F3C45094BD}" type="presOf" srcId="{EC2B75E7-BB9F-425F-BBA8-0D4124DCF9C7}" destId="{E20F6FBA-79EE-464D-B80B-A2452E8154E8}" srcOrd="0" destOrd="1" presId="urn:microsoft.com/office/officeart/2016/7/layout/HexagonTimeline"/>
    <dgm:cxn modelId="{7D999F42-484C-4021-97D2-C1A6BDA9585A}" type="presOf" srcId="{4F2DDF97-D2E0-4DAE-98AE-2F615D5D50B0}" destId="{E20F6FBA-79EE-464D-B80B-A2452E8154E8}" srcOrd="0" destOrd="2" presId="urn:microsoft.com/office/officeart/2016/7/layout/HexagonTimeline"/>
    <dgm:cxn modelId="{D8952643-EBD2-4193-8EAA-98CDA8B2F6DC}" srcId="{63085546-7C7C-4B3E-ABEB-2669F1A65FB2}" destId="{369B689D-7F85-48C9-89E5-1F97CDE2752A}" srcOrd="4" destOrd="0" parTransId="{7E76B09F-7EC1-47D9-A905-0710381591D1}" sibTransId="{2A18C218-7AFD-470F-88D7-DC48FBF1F698}"/>
    <dgm:cxn modelId="{8972ED44-D119-4733-B91E-32686C29592D}" srcId="{9DCEA5FC-4640-45AF-B712-7A4FD94AEF0D}" destId="{4F2DDF97-D2E0-4DAE-98AE-2F615D5D50B0}" srcOrd="2" destOrd="0" parTransId="{B61A84C6-5920-4A77-9147-FBB8A41263B6}" sibTransId="{AAC7A83A-D47B-4274-8C17-2BFEDF32904B}"/>
    <dgm:cxn modelId="{72936E48-A5FE-40C0-8A1B-84E9220424DE}" type="presOf" srcId="{4F826D4C-1C74-4800-AA42-07EB13A9FC3E}" destId="{B8BEE52E-BB32-4A29-889D-98418E8AEC2C}" srcOrd="0" destOrd="1" presId="urn:microsoft.com/office/officeart/2016/7/layout/HexagonTimeline"/>
    <dgm:cxn modelId="{DBD99269-D7F7-4B47-B17B-A5AE402751D9}" srcId="{63085546-7C7C-4B3E-ABEB-2669F1A65FB2}" destId="{9DCEA5FC-4640-45AF-B712-7A4FD94AEF0D}" srcOrd="0" destOrd="0" parTransId="{929A5FD9-0612-4B79-9B59-C3C36D34A069}" sibTransId="{0A99745B-BB5C-49B3-A782-8DB57641F6C9}"/>
    <dgm:cxn modelId="{CB7C6C6A-766D-447B-B1AC-64D472C5C5FD}" type="presOf" srcId="{369B689D-7F85-48C9-89E5-1F97CDE2752A}" destId="{707BE86F-5FE1-4859-B377-1A8A6450DFA7}" srcOrd="0" destOrd="0" presId="urn:microsoft.com/office/officeart/2016/7/layout/HexagonTimeline"/>
    <dgm:cxn modelId="{4ED4D86A-52E8-40C5-9710-8D5D20A24128}" srcId="{096A9AF0-0DAE-4EB3-B448-4501DA034F4A}" destId="{50678E14-34E7-4D25-8B32-37C72DBBA86C}" srcOrd="2" destOrd="0" parTransId="{C7EA7450-1796-449B-9C62-FCBA20426F2D}" sibTransId="{D291CBF9-4ECA-444E-87E0-99ED04546D6F}"/>
    <dgm:cxn modelId="{C8C7266C-2A0C-476A-85B3-F12BE2521F4C}" srcId="{63085546-7C7C-4B3E-ABEB-2669F1A65FB2}" destId="{212ADAAB-D5CB-4BBC-8DAF-7340FD334994}" srcOrd="3" destOrd="0" parTransId="{45F6D312-A686-491E-95E3-EFB9640CC472}" sibTransId="{AB2787E4-2A8B-428D-A4AE-2B14DCFFC4E7}"/>
    <dgm:cxn modelId="{7545CB4C-1E06-4737-B8E9-F87A986DE1E3}" srcId="{CA6B1BA0-B2FC-48AD-8EDA-F4AAA4AF2782}" destId="{F9605B63-1E4C-4108-B8AB-2157D0B7E903}" srcOrd="2" destOrd="0" parTransId="{73C8FD93-BABD-49C0-8F5E-DA8D985ECD8D}" sibTransId="{680C5A89-C7BC-4FAC-B5F9-B1317E509DDD}"/>
    <dgm:cxn modelId="{7099B34E-07A4-4A3B-A7BC-BF95CC2D54AB}" srcId="{212ADAAB-D5CB-4BBC-8DAF-7340FD334994}" destId="{C65C7DA2-A93E-4B97-81F5-D1E3AC3C43AF}" srcOrd="2" destOrd="0" parTransId="{DDD1ACA3-789F-4359-82E0-A3DB8F325562}" sibTransId="{6A78B743-7EA4-4B79-BF72-EFC89664A3A5}"/>
    <dgm:cxn modelId="{24CD7052-76B7-4426-B2FC-D037384B3E25}" srcId="{CA6B1BA0-B2FC-48AD-8EDA-F4AAA4AF2782}" destId="{20B37337-1BEB-414E-9574-85BB71F2BE7D}" srcOrd="1" destOrd="0" parTransId="{05CA5CDE-AEE2-420C-9911-73EAA4C8B9A0}" sibTransId="{EDF61DE4-7CDF-489F-99FB-EF3177965900}"/>
    <dgm:cxn modelId="{24A8F052-3377-4BA4-8C62-CCF5039C85D7}" srcId="{CA6B1BA0-B2FC-48AD-8EDA-F4AAA4AF2782}" destId="{3CB04A44-4013-4CA7-90FD-29AFC3C15E37}" srcOrd="0" destOrd="0" parTransId="{ECEE936A-E3CC-4209-BECC-1CD0C85A2B72}" sibTransId="{D7A8F7A0-47A3-4464-B3B7-E0806DF46627}"/>
    <dgm:cxn modelId="{63E58C53-8F52-4D7F-91D7-6A0DABEED736}" type="presOf" srcId="{92921081-529B-4D1C-83A4-C416BB4C5224}" destId="{B8BEE52E-BB32-4A29-889D-98418E8AEC2C}" srcOrd="0" destOrd="0" presId="urn:microsoft.com/office/officeart/2016/7/layout/HexagonTimeline"/>
    <dgm:cxn modelId="{DBB81C55-56D1-43B0-9326-E01C9F6B7721}" type="presOf" srcId="{D28C482D-DDF5-4730-A4DA-0384D8ABFE56}" destId="{0E2E4126-B6A8-45C5-B2C7-2C06AD6E18E7}" srcOrd="0" destOrd="1" presId="urn:microsoft.com/office/officeart/2016/7/layout/HexagonTimeline"/>
    <dgm:cxn modelId="{62657456-D022-44F0-A79A-2D6C95F06B48}" type="presOf" srcId="{76DA4F26-E892-42F6-B18F-A40FCAD39C07}" destId="{E20F6FBA-79EE-464D-B80B-A2452E8154E8}" srcOrd="0" destOrd="4" presId="urn:microsoft.com/office/officeart/2016/7/layout/HexagonTimeline"/>
    <dgm:cxn modelId="{38158E56-26F7-49D0-85A0-348C5D0585B6}" srcId="{9DCEA5FC-4640-45AF-B712-7A4FD94AEF0D}" destId="{EC2B75E7-BB9F-425F-BBA8-0D4124DCF9C7}" srcOrd="1" destOrd="0" parTransId="{058FE1CA-A8F8-4703-B38B-564A14565E02}" sibTransId="{1A344604-84BA-4424-8784-47C8AEEA40EE}"/>
    <dgm:cxn modelId="{0C6F4E79-A721-4291-979F-34565DEE4117}" type="presOf" srcId="{F9605B63-1E4C-4108-B8AB-2157D0B7E903}" destId="{DF1E9D22-47D4-4C5C-A257-E840FAA8C83A}" srcOrd="0" destOrd="2"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AFC0C37D-FA6D-4EB2-9645-74A2278BFE35}" srcId="{096A9AF0-0DAE-4EB3-B448-4501DA034F4A}" destId="{4F826D4C-1C74-4800-AA42-07EB13A9FC3E}" srcOrd="1" destOrd="0" parTransId="{D795F93A-20DE-4F84-9586-2CC515F2284F}" sibTransId="{5DB53DC7-54EE-4BF4-8F8F-2FDEEA8CA2BE}"/>
    <dgm:cxn modelId="{68620884-ED7B-4867-B5FE-C606ADF82A95}" type="presOf" srcId="{4036B4DD-1DC1-4B48-8688-8799DF2E4FBF}" destId="{0E2E4126-B6A8-45C5-B2C7-2C06AD6E18E7}" srcOrd="0" destOrd="4" presId="urn:microsoft.com/office/officeart/2016/7/layout/HexagonTimeline"/>
    <dgm:cxn modelId="{420EC984-68F5-4095-800C-FCAE16500ABD}" type="presOf" srcId="{2AEE5C11-34AE-4EB7-8907-9BED418EA471}" destId="{0E2E4126-B6A8-45C5-B2C7-2C06AD6E18E7}" srcOrd="0" destOrd="0" presId="urn:microsoft.com/office/officeart/2016/7/layout/HexagonTimeline"/>
    <dgm:cxn modelId="{8F056F86-D7DF-40DB-ADB9-72BEA8175958}" srcId="{096A9AF0-0DAE-4EB3-B448-4501DA034F4A}" destId="{1DF33745-049C-4B6C-BD05-33ADE31E0669}" srcOrd="3" destOrd="0" parTransId="{C560CEBD-025D-40D2-9C15-E8EECE02B40D}" sibTransId="{66BE5C56-C3D1-427A-932F-DB6B46E8C511}"/>
    <dgm:cxn modelId="{6DA9A2A3-D5C1-4757-BB7B-00CF9437BC70}" type="presOf" srcId="{CA6B1BA0-B2FC-48AD-8EDA-F4AAA4AF2782}" destId="{80232FD9-5E8C-4C69-B2DA-83D44EDF19CF}" srcOrd="0" destOrd="0" presId="urn:microsoft.com/office/officeart/2016/7/layout/HexagonTimeline"/>
    <dgm:cxn modelId="{566F65A4-623C-4B44-9FE4-1CEAD4A2E112}" srcId="{212ADAAB-D5CB-4BBC-8DAF-7340FD334994}" destId="{CE2170B2-8FEB-4EEB-9E8B-AF4D04B04963}" srcOrd="3" destOrd="0" parTransId="{F2ABE71B-287D-45D3-AA19-B43603EA1FB1}" sibTransId="{8EAA01F8-DA1E-480D-8951-63C0A7596EC9}"/>
    <dgm:cxn modelId="{942C51A5-5EF9-4A95-ABBF-CA9F507EA772}" type="presOf" srcId="{1DF33745-049C-4B6C-BD05-33ADE31E0669}" destId="{B8BEE52E-BB32-4A29-889D-98418E8AEC2C}" srcOrd="0" destOrd="3" presId="urn:microsoft.com/office/officeart/2016/7/layout/HexagonTimeline"/>
    <dgm:cxn modelId="{7C019CA9-E785-4FD0-B6E6-6DE82D1BCD48}" type="presOf" srcId="{63085546-7C7C-4B3E-ABEB-2669F1A65FB2}" destId="{5F921152-9384-47DF-B8E9-E72D0C53A843}" srcOrd="0" destOrd="0" presId="urn:microsoft.com/office/officeart/2016/7/layout/HexagonTimeline"/>
    <dgm:cxn modelId="{9A6AC5AA-5489-447A-B9BE-F47EFBE9131B}" srcId="{212ADAAB-D5CB-4BBC-8DAF-7340FD334994}" destId="{4036B4DD-1DC1-4B48-8688-8799DF2E4FBF}" srcOrd="4" destOrd="0" parTransId="{160890FA-5DE3-4212-B872-E97FA0BE74E3}" sibTransId="{CEE38986-8E77-4679-8F85-D05924FD2E0D}"/>
    <dgm:cxn modelId="{E08A22AE-11C2-4C69-BCD7-05DA677D23EC}" type="presOf" srcId="{CE2170B2-8FEB-4EEB-9E8B-AF4D04B04963}" destId="{0E2E4126-B6A8-45C5-B2C7-2C06AD6E18E7}" srcOrd="0" destOrd="3" presId="urn:microsoft.com/office/officeart/2016/7/layout/HexagonTimeline"/>
    <dgm:cxn modelId="{B87D9FB0-26F5-4397-B031-40058FE51802}" type="presOf" srcId="{C65C7DA2-A93E-4B97-81F5-D1E3AC3C43AF}" destId="{0E2E4126-B6A8-45C5-B2C7-2C06AD6E18E7}" srcOrd="0" destOrd="2" presId="urn:microsoft.com/office/officeart/2016/7/layout/HexagonTimeline"/>
    <dgm:cxn modelId="{CA0753BD-DB60-4D68-8486-5B376B839B26}" srcId="{63085546-7C7C-4B3E-ABEB-2669F1A65FB2}" destId="{096A9AF0-0DAE-4EB3-B448-4501DA034F4A}" srcOrd="1" destOrd="0" parTransId="{8CE6ABD6-768E-42C8-9029-C3B5F278B21C}" sibTransId="{6B0D7DA9-E6ED-4137-9716-F48BF62327A8}"/>
    <dgm:cxn modelId="{FBDF53BF-38DE-4C26-838D-35B2574A044F}" type="presOf" srcId="{20B37337-1BEB-414E-9574-85BB71F2BE7D}" destId="{DF1E9D22-47D4-4C5C-A257-E840FAA8C83A}" srcOrd="0" destOrd="1" presId="urn:microsoft.com/office/officeart/2016/7/layout/HexagonTimeline"/>
    <dgm:cxn modelId="{EECB56C0-082E-4BAF-9270-EDA64233288C}" type="presOf" srcId="{1179B2FB-F62B-4C91-877B-1DF724341341}" destId="{B63C9C37-F4FA-4AD4-B980-E832EB86E7A7}" srcOrd="0" destOrd="1" presId="urn:microsoft.com/office/officeart/2016/7/layout/HexagonTimeline"/>
    <dgm:cxn modelId="{D65FFACF-E210-4A95-BB82-544E95EEA1CD}" srcId="{369B689D-7F85-48C9-89E5-1F97CDE2752A}" destId="{5A2ABAAB-6CE1-47D2-B088-40C3733D4670}" srcOrd="2" destOrd="0" parTransId="{299CF4C3-E1B2-430A-9C8B-3F34E759F318}" sibTransId="{440CFED1-4B6F-4B5A-BCF5-1E6BF3C33108}"/>
    <dgm:cxn modelId="{ED0743D2-6A5C-4E16-ADD0-1EA14312F0FB}" srcId="{369B689D-7F85-48C9-89E5-1F97CDE2752A}" destId="{EB269148-E915-41B5-A37C-62E12BD1D572}" srcOrd="0" destOrd="0" parTransId="{ECF2210B-27E2-45F6-8B6F-D3B6CCAB5A5E}" sibTransId="{420B0CD3-457D-4FEC-871C-CDDCC1F0CA48}"/>
    <dgm:cxn modelId="{97AE86D4-5B94-434A-A471-B81C62A01300}" type="presOf" srcId="{9DCEA5FC-4640-45AF-B712-7A4FD94AEF0D}" destId="{D8FDC703-BDCB-4076-9523-E30657D3FBEC}" srcOrd="0" destOrd="0" presId="urn:microsoft.com/office/officeart/2016/7/layout/HexagonTimeline"/>
    <dgm:cxn modelId="{9A2748D9-25FE-4BC4-AEA6-86411829B7F4}" srcId="{096A9AF0-0DAE-4EB3-B448-4501DA034F4A}" destId="{6DE42D12-62F6-40C8-B4C5-85A828A54C2F}" srcOrd="4" destOrd="0" parTransId="{3C55DD05-BCAC-4E22-A583-C50BFC15DC3D}" sibTransId="{4DB9D95D-5914-4B8F-AC3C-B45FC16D3032}"/>
    <dgm:cxn modelId="{BCA85DDC-3022-4B2B-812B-6D72FFC27246}" type="presOf" srcId="{EB269148-E915-41B5-A37C-62E12BD1D572}" destId="{B63C9C37-F4FA-4AD4-B980-E832EB86E7A7}" srcOrd="0" destOrd="0" presId="urn:microsoft.com/office/officeart/2016/7/layout/HexagonTimeline"/>
    <dgm:cxn modelId="{3C66BCDC-4C22-4651-A000-449B07D918CA}" type="presOf" srcId="{096A9AF0-0DAE-4EB3-B448-4501DA034F4A}" destId="{DF8C3026-7247-4C69-87F8-5D5E7C9A3FD0}" srcOrd="0" destOrd="0" presId="urn:microsoft.com/office/officeart/2016/7/layout/HexagonTimeline"/>
    <dgm:cxn modelId="{E32BEFE2-E0A5-47F9-A3F1-02971F6B3CA5}" srcId="{9DCEA5FC-4640-45AF-B712-7A4FD94AEF0D}" destId="{B1A868FC-B85C-4F87-83DC-B42DF54353DA}" srcOrd="3" destOrd="0" parTransId="{DBF7D3C9-FFEB-451E-AA3D-167D28178B03}" sibTransId="{7AF36778-8194-41F9-9590-557BC4C3C5E8}"/>
    <dgm:cxn modelId="{DBB379E7-9BCD-454E-A585-345109E00C4E}" srcId="{9DCEA5FC-4640-45AF-B712-7A4FD94AEF0D}" destId="{76DA4F26-E892-42F6-B18F-A40FCAD39C07}" srcOrd="4" destOrd="0" parTransId="{C696DCE3-4AAE-4C3C-A9B6-AD45576F5525}" sibTransId="{09318959-2E72-44E1-91DE-75068D819F48}"/>
    <dgm:cxn modelId="{CD6B6EE8-3813-4EF1-BFEC-C005A3326D63}" srcId="{63085546-7C7C-4B3E-ABEB-2669F1A65FB2}" destId="{CA6B1BA0-B2FC-48AD-8EDA-F4AAA4AF2782}" srcOrd="2" destOrd="0" parTransId="{D7D3AA07-BCB9-4212-A556-E90870FB1413}" sibTransId="{39FB540D-D808-4040-9A37-0AC474C0212F}"/>
    <dgm:cxn modelId="{E590BEED-E9D6-4098-AC7A-2CBAE37FF9B5}" type="presOf" srcId="{3CB04A44-4013-4CA7-90FD-29AFC3C15E37}" destId="{DF1E9D22-47D4-4C5C-A257-E840FAA8C83A}" srcOrd="0" destOrd="0" presId="urn:microsoft.com/office/officeart/2016/7/layout/HexagonTimeline"/>
    <dgm:cxn modelId="{84B656BC-EE63-43A0-B5AD-01797F49B366}" type="presParOf" srcId="{5F921152-9384-47DF-B8E9-E72D0C53A843}" destId="{F8B36E6C-C1EF-4E5A-A571-AE18D31F25A7}" srcOrd="0" destOrd="0" presId="urn:microsoft.com/office/officeart/2016/7/layout/HexagonTimeline"/>
    <dgm:cxn modelId="{D2C16782-73A6-4CB5-94C8-8B4CD0CAD8BE}" type="presParOf" srcId="{F8B36E6C-C1EF-4E5A-A571-AE18D31F25A7}" destId="{D8FDC703-BDCB-4076-9523-E30657D3FBEC}" srcOrd="0" destOrd="0" presId="urn:microsoft.com/office/officeart/2016/7/layout/HexagonTimeline"/>
    <dgm:cxn modelId="{FED81653-1BB4-4A07-8A6E-BD82AEC989E5}" type="presParOf" srcId="{F8B36E6C-C1EF-4E5A-A571-AE18D31F25A7}" destId="{E20F6FBA-79EE-464D-B80B-A2452E8154E8}" srcOrd="1" destOrd="0" presId="urn:microsoft.com/office/officeart/2016/7/layout/HexagonTimeline"/>
    <dgm:cxn modelId="{F25FECD2-3FC1-4F45-A97C-8909A1D1B674}" type="presParOf" srcId="{F8B36E6C-C1EF-4E5A-A571-AE18D31F25A7}" destId="{1E94F6A7-8DDE-4C87-A134-3E5F2C1ABE68}" srcOrd="2" destOrd="0" presId="urn:microsoft.com/office/officeart/2016/7/layout/HexagonTimeline"/>
    <dgm:cxn modelId="{7FAE6FFE-C3FD-4FE2-84F0-760EC8B04627}" type="presParOf" srcId="{F8B36E6C-C1EF-4E5A-A571-AE18D31F25A7}" destId="{8EB8A2AD-C798-4FAE-A825-A5BF2B46E920}" srcOrd="3" destOrd="0" presId="urn:microsoft.com/office/officeart/2016/7/layout/HexagonTimeline"/>
    <dgm:cxn modelId="{64AA80C9-7F84-4C85-AEB9-1D660A2C9B40}" type="presParOf" srcId="{F8B36E6C-C1EF-4E5A-A571-AE18D31F25A7}" destId="{A10B4A03-964D-4886-85C4-71A6954ABDCA}" srcOrd="4" destOrd="0" presId="urn:microsoft.com/office/officeart/2016/7/layout/HexagonTimeline"/>
    <dgm:cxn modelId="{7B8F3247-8D63-42B5-BA35-7D8897042FF6}" type="presParOf" srcId="{5F921152-9384-47DF-B8E9-E72D0C53A843}" destId="{B83DEA66-1806-4316-857B-546C6C0ABDBC}" srcOrd="1" destOrd="0" presId="urn:microsoft.com/office/officeart/2016/7/layout/HexagonTimeline"/>
    <dgm:cxn modelId="{C156A237-9758-46DE-A157-8876BB24A6D2}" type="presParOf" srcId="{5F921152-9384-47DF-B8E9-E72D0C53A843}" destId="{02729628-BF65-48E9-9810-7D4F7F2E81FF}" srcOrd="2" destOrd="0" presId="urn:microsoft.com/office/officeart/2016/7/layout/HexagonTimeline"/>
    <dgm:cxn modelId="{41663FF8-C900-4A6F-A605-4470CFF700CF}" type="presParOf" srcId="{02729628-BF65-48E9-9810-7D4F7F2E81FF}" destId="{DF8C3026-7247-4C69-87F8-5D5E7C9A3FD0}" srcOrd="0" destOrd="0" presId="urn:microsoft.com/office/officeart/2016/7/layout/HexagonTimeline"/>
    <dgm:cxn modelId="{D25F9AEB-6783-4B9A-8C81-70CD72F64637}" type="presParOf" srcId="{02729628-BF65-48E9-9810-7D4F7F2E81FF}" destId="{B8BEE52E-BB32-4A29-889D-98418E8AEC2C}" srcOrd="1" destOrd="0" presId="urn:microsoft.com/office/officeart/2016/7/layout/HexagonTimeline"/>
    <dgm:cxn modelId="{99E5A0D5-77D5-4FDF-8200-517AA5E17B51}" type="presParOf" srcId="{02729628-BF65-48E9-9810-7D4F7F2E81FF}" destId="{A24ACEDC-53F3-4F4F-ADA4-A1B743D31A1C}" srcOrd="2" destOrd="0" presId="urn:microsoft.com/office/officeart/2016/7/layout/HexagonTimeline"/>
    <dgm:cxn modelId="{C1B7C0B1-5020-4D14-9786-D6DA83116FB8}" type="presParOf" srcId="{02729628-BF65-48E9-9810-7D4F7F2E81FF}" destId="{ED452210-013D-4950-8789-E67FF76A5191}" srcOrd="3" destOrd="0" presId="urn:microsoft.com/office/officeart/2016/7/layout/HexagonTimeline"/>
    <dgm:cxn modelId="{8F9AEA88-50DA-4850-972C-5A67FFFB20DE}" type="presParOf" srcId="{02729628-BF65-48E9-9810-7D4F7F2E81FF}" destId="{3C3A719C-9A3D-45A5-AF6C-44CB2262FFED}" srcOrd="4" destOrd="0" presId="urn:microsoft.com/office/officeart/2016/7/layout/HexagonTimeline"/>
    <dgm:cxn modelId="{E615B6A0-E9D1-45CF-B7E9-62074E42FD8A}" type="presParOf" srcId="{5F921152-9384-47DF-B8E9-E72D0C53A843}" destId="{740E9D1E-0907-4886-B962-E6A42470EA9E}" srcOrd="3" destOrd="0" presId="urn:microsoft.com/office/officeart/2016/7/layout/HexagonTimeline"/>
    <dgm:cxn modelId="{79D07A62-D854-4A29-B252-1E68DEDAF82B}" type="presParOf" srcId="{5F921152-9384-47DF-B8E9-E72D0C53A843}" destId="{65AA0B6E-245D-4872-981C-37F4EBA3AF9C}" srcOrd="4" destOrd="0" presId="urn:microsoft.com/office/officeart/2016/7/layout/HexagonTimeline"/>
    <dgm:cxn modelId="{4F6BE92C-848D-4D81-B489-8BF268BE6BFA}" type="presParOf" srcId="{65AA0B6E-245D-4872-981C-37F4EBA3AF9C}" destId="{80232FD9-5E8C-4C69-B2DA-83D44EDF19CF}" srcOrd="0" destOrd="0" presId="urn:microsoft.com/office/officeart/2016/7/layout/HexagonTimeline"/>
    <dgm:cxn modelId="{C09C6754-6540-4CEE-B727-471F3C56D5A4}" type="presParOf" srcId="{65AA0B6E-245D-4872-981C-37F4EBA3AF9C}" destId="{DF1E9D22-47D4-4C5C-A257-E840FAA8C83A}" srcOrd="1" destOrd="0" presId="urn:microsoft.com/office/officeart/2016/7/layout/HexagonTimeline"/>
    <dgm:cxn modelId="{2A01CE4A-DA7D-4F1C-A4D3-FE7CDC55E455}" type="presParOf" srcId="{65AA0B6E-245D-4872-981C-37F4EBA3AF9C}" destId="{92880EB9-9372-4E08-BB3E-D5E2CB324333}" srcOrd="2" destOrd="0" presId="urn:microsoft.com/office/officeart/2016/7/layout/HexagonTimeline"/>
    <dgm:cxn modelId="{3CFB35EE-4411-4022-9F14-1ABCC721B0E5}" type="presParOf" srcId="{65AA0B6E-245D-4872-981C-37F4EBA3AF9C}" destId="{D7FE156B-76E4-4ED6-9666-E3256FB28C4F}" srcOrd="3" destOrd="0" presId="urn:microsoft.com/office/officeart/2016/7/layout/HexagonTimeline"/>
    <dgm:cxn modelId="{DAAB30B1-DAA9-4413-83D8-3325D7601603}" type="presParOf" srcId="{65AA0B6E-245D-4872-981C-37F4EBA3AF9C}" destId="{67442576-64D6-41B0-B604-3949681A3248}" srcOrd="4" destOrd="0" presId="urn:microsoft.com/office/officeart/2016/7/layout/HexagonTimeline"/>
    <dgm:cxn modelId="{7EAEE4F0-8FE2-491A-B5E7-EC62BDB038CA}" type="presParOf" srcId="{5F921152-9384-47DF-B8E9-E72D0C53A843}" destId="{78779B33-F697-45A1-8947-238C6735CAD7}" srcOrd="5" destOrd="0" presId="urn:microsoft.com/office/officeart/2016/7/layout/HexagonTimeline"/>
    <dgm:cxn modelId="{29E45612-E743-4D66-9D8A-816CC82018EC}" type="presParOf" srcId="{5F921152-9384-47DF-B8E9-E72D0C53A843}" destId="{7E52F4CE-F4E0-4771-BB16-4DEE741514C7}" srcOrd="6" destOrd="0" presId="urn:microsoft.com/office/officeart/2016/7/layout/HexagonTimeline"/>
    <dgm:cxn modelId="{D7743887-6134-4C91-9CD3-6C313C216764}" type="presParOf" srcId="{7E52F4CE-F4E0-4771-BB16-4DEE741514C7}" destId="{8DBE84BD-A0B9-479B-AE95-04F7EA15E9E9}" srcOrd="0" destOrd="0" presId="urn:microsoft.com/office/officeart/2016/7/layout/HexagonTimeline"/>
    <dgm:cxn modelId="{16AB3465-3E06-4273-82F5-4833FDAEDD0F}" type="presParOf" srcId="{7E52F4CE-F4E0-4771-BB16-4DEE741514C7}" destId="{0E2E4126-B6A8-45C5-B2C7-2C06AD6E18E7}" srcOrd="1" destOrd="0" presId="urn:microsoft.com/office/officeart/2016/7/layout/HexagonTimeline"/>
    <dgm:cxn modelId="{78A413E2-13A3-460E-8E41-CD2F8BAB9394}" type="presParOf" srcId="{7E52F4CE-F4E0-4771-BB16-4DEE741514C7}" destId="{B02DD85E-7A61-4DD2-A857-0D2584C55ACD}" srcOrd="2" destOrd="0" presId="urn:microsoft.com/office/officeart/2016/7/layout/HexagonTimeline"/>
    <dgm:cxn modelId="{084C200B-162A-479C-A838-1A5C956778AF}" type="presParOf" srcId="{7E52F4CE-F4E0-4771-BB16-4DEE741514C7}" destId="{757D6E7A-7B8C-43BB-9A7E-6BCB0BB03C8B}" srcOrd="3" destOrd="0" presId="urn:microsoft.com/office/officeart/2016/7/layout/HexagonTimeline"/>
    <dgm:cxn modelId="{05BD6101-3C57-417D-A38B-AA49DA188D77}" type="presParOf" srcId="{7E52F4CE-F4E0-4771-BB16-4DEE741514C7}" destId="{F4EF4540-492F-432D-AEDA-0F6BBA74C599}" srcOrd="4" destOrd="0" presId="urn:microsoft.com/office/officeart/2016/7/layout/HexagonTimeline"/>
    <dgm:cxn modelId="{8CF41D21-8EB5-43F9-B690-4D2CF912AA2D}" type="presParOf" srcId="{5F921152-9384-47DF-B8E9-E72D0C53A843}" destId="{9B9E7068-E540-4FF1-ADED-1EA6FD43F646}" srcOrd="7" destOrd="0" presId="urn:microsoft.com/office/officeart/2016/7/layout/HexagonTimeline"/>
    <dgm:cxn modelId="{D7A3B904-F2C8-4DE1-A5DA-AED8CC5D721D}" type="presParOf" srcId="{5F921152-9384-47DF-B8E9-E72D0C53A843}" destId="{D584A844-4E6E-4A33-A446-F6C556EF53EA}" srcOrd="8" destOrd="0" presId="urn:microsoft.com/office/officeart/2016/7/layout/HexagonTimeline"/>
    <dgm:cxn modelId="{2D88386E-7478-4C58-A9EA-3B7CA0B46C3B}" type="presParOf" srcId="{D584A844-4E6E-4A33-A446-F6C556EF53EA}" destId="{707BE86F-5FE1-4859-B377-1A8A6450DFA7}" srcOrd="0" destOrd="0" presId="urn:microsoft.com/office/officeart/2016/7/layout/HexagonTimeline"/>
    <dgm:cxn modelId="{26FA42A6-6B80-43CB-B8B6-8A2FA8C102CB}" type="presParOf" srcId="{D584A844-4E6E-4A33-A446-F6C556EF53EA}" destId="{B63C9C37-F4FA-4AD4-B980-E832EB86E7A7}" srcOrd="1" destOrd="0" presId="urn:microsoft.com/office/officeart/2016/7/layout/HexagonTimeline"/>
    <dgm:cxn modelId="{38B8721F-B5E4-4B00-98A1-7854D760B801}" type="presParOf" srcId="{D584A844-4E6E-4A33-A446-F6C556EF53EA}" destId="{A70D3910-278C-4297-8C09-0086F4FD9A78}" srcOrd="2" destOrd="0" presId="urn:microsoft.com/office/officeart/2016/7/layout/HexagonTimeline"/>
    <dgm:cxn modelId="{5605988E-75C3-4E0B-A81F-F8B0619CDF72}" type="presParOf" srcId="{D584A844-4E6E-4A33-A446-F6C556EF53EA}" destId="{01F7E267-1EA0-4D17-92E7-2820FB0EF99D}" srcOrd="3" destOrd="0" presId="urn:microsoft.com/office/officeart/2016/7/layout/HexagonTimeline"/>
    <dgm:cxn modelId="{49CBBB21-36F4-457E-844D-4ECE617C89BE}" type="presParOf" srcId="{D584A844-4E6E-4A33-A446-F6C556EF53EA}" destId="{C9CFE3A4-115C-4A17-AB43-58D12219B30A}"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303951" y="2815215"/>
          <a:ext cx="1539420" cy="742687"/>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en-GB" sz="1600" b="1" kern="1200" noProof="0" dirty="0"/>
            <a:t>Phase 1</a:t>
          </a:r>
          <a:br>
            <a:rPr lang="en-GB" sz="1100" kern="1200" noProof="0" dirty="0"/>
          </a:br>
          <a:r>
            <a:rPr lang="en-GB" sz="1000" kern="1200" noProof="0" dirty="0"/>
            <a:t>Preliminary Research</a:t>
          </a:r>
        </a:p>
      </dsp:txBody>
      <dsp:txXfrm>
        <a:off x="303951" y="2815215"/>
        <a:ext cx="1390883" cy="742687"/>
      </dsp:txXfrm>
    </dsp:sp>
    <dsp:sp modelId="{E20F6FBA-79EE-464D-B80B-A2452E8154E8}">
      <dsp:nvSpPr>
        <dsp:cNvPr id="0" name=""/>
        <dsp:cNvSpPr/>
      </dsp:nvSpPr>
      <dsp:spPr>
        <a:xfrm>
          <a:off x="4620" y="32991"/>
          <a:ext cx="2138084" cy="198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Review academic literature; Summarise key concepts; Identify leading researchers.</a:t>
          </a:r>
        </a:p>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a:t>
          </a:r>
        </a:p>
        <a:p>
          <a:pPr marL="0" lvl="0" indent="0" algn="ctr" defTabSz="466725">
            <a:lnSpc>
              <a:spcPct val="90000"/>
            </a:lnSpc>
            <a:spcBef>
              <a:spcPct val="0"/>
            </a:spcBef>
            <a:spcAft>
              <a:spcPct val="35000"/>
            </a:spcAft>
            <a:buNone/>
          </a:pPr>
          <a:r>
            <a:rPr lang="en-GB" sz="1050" kern="1200" noProof="0" dirty="0"/>
            <a:t>Identify key challenges from the literature.</a:t>
          </a:r>
          <a:endParaRPr lang="en-US" sz="1050" kern="1200" dirty="0"/>
        </a:p>
        <a:p>
          <a:pPr marL="0" lvl="0" indent="0" algn="ctr" defTabSz="466725">
            <a:lnSpc>
              <a:spcPct val="90000"/>
            </a:lnSpc>
            <a:spcBef>
              <a:spcPct val="0"/>
            </a:spcBef>
            <a:spcAft>
              <a:spcPct val="35000"/>
            </a:spcAft>
            <a:buNone/>
          </a:pPr>
          <a:r>
            <a:rPr lang="en-GB" sz="1050" kern="1200" noProof="0" dirty="0"/>
            <a:t>-------------</a:t>
          </a:r>
          <a:endParaRPr lang="en-US" sz="1050" kern="1200" dirty="0"/>
        </a:p>
        <a:p>
          <a:pPr marL="0" lvl="0" indent="0" algn="ctr" defTabSz="466725">
            <a:lnSpc>
              <a:spcPct val="90000"/>
            </a:lnSpc>
            <a:spcBef>
              <a:spcPct val="0"/>
            </a:spcBef>
            <a:spcAft>
              <a:spcPct val="35000"/>
            </a:spcAft>
            <a:buNone/>
          </a:pPr>
          <a:r>
            <a:rPr lang="en-GB" sz="1050" kern="1200" noProof="0" dirty="0"/>
            <a:t> Produce a literature review</a:t>
          </a:r>
          <a:r>
            <a:rPr lang="en-GB" sz="1100" kern="1200" noProof="0" dirty="0"/>
            <a:t>.</a:t>
          </a:r>
          <a:endParaRPr lang="en-US" sz="1100" kern="1200" dirty="0"/>
        </a:p>
      </dsp:txBody>
      <dsp:txXfrm>
        <a:off x="4620" y="32991"/>
        <a:ext cx="2138084" cy="1980500"/>
      </dsp:txXfrm>
    </dsp:sp>
    <dsp:sp modelId="{B83DEA66-1806-4316-857B-546C6C0ABDBC}">
      <dsp:nvSpPr>
        <dsp:cNvPr id="0" name=""/>
        <dsp:cNvSpPr/>
      </dsp:nvSpPr>
      <dsp:spPr>
        <a:xfrm rot="21570502">
          <a:off x="1843361" y="3183955"/>
          <a:ext cx="607084" cy="0"/>
        </a:xfrm>
        <a:custGeom>
          <a:avLst/>
          <a:gdLst/>
          <a:ahLst/>
          <a:cxnLst/>
          <a:rect l="0" t="0" r="0" b="0"/>
          <a:pathLst>
            <a:path>
              <a:moveTo>
                <a:pt x="0" y="0"/>
              </a:moveTo>
              <a:lnTo>
                <a:pt x="60708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73662" y="2177209"/>
          <a:ext cx="0" cy="618906"/>
        </a:xfrm>
        <a:prstGeom prst="line">
          <a:avLst/>
        </a:prstGeom>
        <a:noFill/>
        <a:ln w="3175"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1011771" y="2043009"/>
          <a:ext cx="123781" cy="123781"/>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F8C3026-7247-4C69-87F8-5D5E7C9A3FD0}">
      <dsp:nvSpPr>
        <dsp:cNvPr id="0" name=""/>
        <dsp:cNvSpPr/>
      </dsp:nvSpPr>
      <dsp:spPr>
        <a:xfrm>
          <a:off x="2450434" y="2799588"/>
          <a:ext cx="1582610" cy="763524"/>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en-GB" sz="1600" b="1" kern="1200" noProof="0" dirty="0"/>
            <a:t>Phase 2</a:t>
          </a:r>
          <a:br>
            <a:rPr lang="en-GB" sz="1100" kern="1200" noProof="0" dirty="0"/>
          </a:br>
          <a:r>
            <a:rPr lang="en-GB" sz="1000" kern="1200" noProof="0" dirty="0"/>
            <a:t>Answering Research Questions</a:t>
          </a:r>
        </a:p>
      </dsp:txBody>
      <dsp:txXfrm>
        <a:off x="2684121" y="2912330"/>
        <a:ext cx="1115236" cy="538040"/>
      </dsp:txXfrm>
    </dsp:sp>
    <dsp:sp modelId="{B8BEE52E-BB32-4A29-889D-98418E8AEC2C}">
      <dsp:nvSpPr>
        <dsp:cNvPr id="0" name=""/>
        <dsp:cNvSpPr/>
      </dsp:nvSpPr>
      <dsp:spPr>
        <a:xfrm>
          <a:off x="2142704" y="4326636"/>
          <a:ext cx="2198070" cy="20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Design and development of methods, tools, and algorithms used to improve the pillars of the FL system, which form the basis of the project.</a:t>
          </a:r>
        </a:p>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a:t>
          </a:r>
        </a:p>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Establish evaluation criteria using standard benchmarking techniques.</a:t>
          </a:r>
        </a:p>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a:t>
          </a:r>
        </a:p>
        <a:p>
          <a:pPr marL="0" lvl="0" indent="0" algn="ctr" defTabSz="466725" rtl="0">
            <a:lnSpc>
              <a:spcPct val="90000"/>
            </a:lnSpc>
            <a:spcBef>
              <a:spcPct val="0"/>
            </a:spcBef>
            <a:spcAft>
              <a:spcPct val="35000"/>
            </a:spcAft>
            <a:buFont typeface="Arial" panose="020B0604020202020204" pitchFamily="34" charset="0"/>
            <a:buNone/>
          </a:pPr>
          <a:r>
            <a:rPr lang="en-GB" sz="1050" kern="1200" noProof="0" dirty="0"/>
            <a:t>Evaluate the performance of each research pillar using artificial data (i.e. non-real-world data).</a:t>
          </a:r>
        </a:p>
      </dsp:txBody>
      <dsp:txXfrm>
        <a:off x="2142704" y="4326636"/>
        <a:ext cx="2198070" cy="2036064"/>
      </dsp:txXfrm>
    </dsp:sp>
    <dsp:sp modelId="{740E9D1E-0907-4886-B962-E6A42470EA9E}">
      <dsp:nvSpPr>
        <dsp:cNvPr id="0" name=""/>
        <dsp:cNvSpPr/>
      </dsp:nvSpPr>
      <dsp:spPr>
        <a:xfrm>
          <a:off x="4033045" y="3181350"/>
          <a:ext cx="615459" cy="0"/>
        </a:xfrm>
        <a:custGeom>
          <a:avLst/>
          <a:gdLst/>
          <a:ahLst/>
          <a:cxnLst/>
          <a:rect l="0" t="0" r="0" b="0"/>
          <a:pathLst>
            <a:path>
              <a:moveTo>
                <a:pt x="0" y="0"/>
              </a:moveTo>
              <a:lnTo>
                <a:pt x="61545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241739" y="3563112"/>
          <a:ext cx="0" cy="636270"/>
        </a:xfrm>
        <a:prstGeom prst="line">
          <a:avLst/>
        </a:prstGeom>
        <a:noFill/>
        <a:ln w="3175"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178112" y="4199382"/>
          <a:ext cx="127254" cy="127254"/>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0232FD9-5E8C-4C69-B2DA-83D44EDF19CF}">
      <dsp:nvSpPr>
        <dsp:cNvPr id="0" name=""/>
        <dsp:cNvSpPr/>
      </dsp:nvSpPr>
      <dsp:spPr>
        <a:xfrm>
          <a:off x="4648504" y="2799588"/>
          <a:ext cx="1582610" cy="763524"/>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en-GB" sz="1600" b="1" kern="1200" noProof="0" dirty="0"/>
            <a:t>Phase 3</a:t>
          </a:r>
          <a:br>
            <a:rPr lang="en-GB" sz="1100" kern="1200" noProof="0" dirty="0"/>
          </a:br>
          <a:r>
            <a:rPr lang="en-GB" sz="1000" kern="1200" noProof="0" dirty="0"/>
            <a:t>Evaluation and Generalisation</a:t>
          </a:r>
        </a:p>
      </dsp:txBody>
      <dsp:txXfrm>
        <a:off x="4882191" y="2912330"/>
        <a:ext cx="1115236" cy="538040"/>
      </dsp:txXfrm>
    </dsp:sp>
    <dsp:sp modelId="{DF1E9D22-47D4-4C5C-A257-E840FAA8C83A}">
      <dsp:nvSpPr>
        <dsp:cNvPr id="0" name=""/>
        <dsp:cNvSpPr/>
      </dsp:nvSpPr>
      <dsp:spPr>
        <a:xfrm>
          <a:off x="4340774" y="0"/>
          <a:ext cx="2198070" cy="20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66725" rtl="0">
            <a:lnSpc>
              <a:spcPct val="90000"/>
            </a:lnSpc>
            <a:spcBef>
              <a:spcPct val="0"/>
            </a:spcBef>
            <a:spcAft>
              <a:spcPct val="35000"/>
            </a:spcAft>
            <a:buNone/>
          </a:pPr>
          <a:r>
            <a:rPr lang="en-GB" sz="1050" kern="1200" noProof="0" dirty="0"/>
            <a:t>Analyse test results from Phase 2; Propose and build a framework or test bed which can meet the stated research objectives</a:t>
          </a:r>
        </a:p>
        <a:p>
          <a:pPr marL="0" lvl="0" indent="0" algn="ctr" defTabSz="466725" rtl="0">
            <a:lnSpc>
              <a:spcPct val="90000"/>
            </a:lnSpc>
            <a:spcBef>
              <a:spcPct val="0"/>
            </a:spcBef>
            <a:spcAft>
              <a:spcPct val="35000"/>
            </a:spcAft>
            <a:buNone/>
          </a:pPr>
          <a:r>
            <a:rPr lang="en-GB" sz="1050" kern="1200" noProof="0" dirty="0"/>
            <a:t>-------------</a:t>
          </a:r>
        </a:p>
        <a:p>
          <a:pPr marL="0" lvl="0" indent="0" algn="ctr" defTabSz="466725" rtl="0">
            <a:lnSpc>
              <a:spcPct val="90000"/>
            </a:lnSpc>
            <a:spcBef>
              <a:spcPct val="0"/>
            </a:spcBef>
            <a:spcAft>
              <a:spcPct val="35000"/>
            </a:spcAft>
            <a:buNone/>
          </a:pPr>
          <a:r>
            <a:rPr lang="en-GB" sz="1050" kern="1200" noProof="0" dirty="0"/>
            <a:t>Test framework in a range of settings; Evaluate performance; Make changes as appropriate and repeat until research objectives have been met.</a:t>
          </a:r>
        </a:p>
      </dsp:txBody>
      <dsp:txXfrm>
        <a:off x="4340774" y="0"/>
        <a:ext cx="2198070" cy="2036064"/>
      </dsp:txXfrm>
    </dsp:sp>
    <dsp:sp modelId="{78779B33-F697-45A1-8947-238C6735CAD7}">
      <dsp:nvSpPr>
        <dsp:cNvPr id="0" name=""/>
        <dsp:cNvSpPr/>
      </dsp:nvSpPr>
      <dsp:spPr>
        <a:xfrm>
          <a:off x="6231115" y="3181350"/>
          <a:ext cx="615459" cy="0"/>
        </a:xfrm>
        <a:custGeom>
          <a:avLst/>
          <a:gdLst/>
          <a:ahLst/>
          <a:cxnLst/>
          <a:rect l="0" t="0" r="0" b="0"/>
          <a:pathLst>
            <a:path>
              <a:moveTo>
                <a:pt x="0" y="0"/>
              </a:moveTo>
              <a:lnTo>
                <a:pt x="61545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5439809" y="2163318"/>
          <a:ext cx="0" cy="636270"/>
        </a:xfrm>
        <a:prstGeom prst="line">
          <a:avLst/>
        </a:prstGeom>
        <a:noFill/>
        <a:ln w="3175"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5376182" y="2036064"/>
          <a:ext cx="127254" cy="127254"/>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DBE84BD-A0B9-479B-AE95-04F7EA15E9E9}">
      <dsp:nvSpPr>
        <dsp:cNvPr id="0" name=""/>
        <dsp:cNvSpPr/>
      </dsp:nvSpPr>
      <dsp:spPr>
        <a:xfrm>
          <a:off x="6846574" y="2799588"/>
          <a:ext cx="1582610" cy="763524"/>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en-GB" sz="1600" b="1" kern="1200" noProof="0" dirty="0"/>
            <a:t>Phase 4</a:t>
          </a:r>
          <a:br>
            <a:rPr lang="en-GB" sz="1100" kern="1200" noProof="0" dirty="0"/>
          </a:br>
          <a:r>
            <a:rPr lang="en-GB" sz="1000" kern="1200" noProof="0" dirty="0"/>
            <a:t>Real-World Scenarios</a:t>
          </a:r>
        </a:p>
      </dsp:txBody>
      <dsp:txXfrm>
        <a:off x="7080261" y="2912330"/>
        <a:ext cx="1115236" cy="538040"/>
      </dsp:txXfrm>
    </dsp:sp>
    <dsp:sp modelId="{0E2E4126-B6A8-45C5-B2C7-2C06AD6E18E7}">
      <dsp:nvSpPr>
        <dsp:cNvPr id="0" name=""/>
        <dsp:cNvSpPr/>
      </dsp:nvSpPr>
      <dsp:spPr>
        <a:xfrm>
          <a:off x="6538844" y="4326636"/>
          <a:ext cx="2198070" cy="20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66725" rtl="0">
            <a:lnSpc>
              <a:spcPct val="90000"/>
            </a:lnSpc>
            <a:spcBef>
              <a:spcPct val="0"/>
            </a:spcBef>
            <a:spcAft>
              <a:spcPct val="35000"/>
            </a:spcAft>
            <a:buNone/>
          </a:pPr>
          <a:r>
            <a:rPr lang="en-GB" sz="1050" kern="1200" noProof="0" dirty="0"/>
            <a:t>Define real-world situations to test against; Gather consent from stakeholders if needed; Decide upon evaluation criteria; Implement framework; Gather test data and analyse.</a:t>
          </a:r>
        </a:p>
        <a:p>
          <a:pPr marL="0" lvl="0" indent="0" algn="ctr" defTabSz="466725" rtl="0">
            <a:lnSpc>
              <a:spcPct val="90000"/>
            </a:lnSpc>
            <a:spcBef>
              <a:spcPct val="0"/>
            </a:spcBef>
            <a:spcAft>
              <a:spcPct val="35000"/>
            </a:spcAft>
            <a:buNone/>
          </a:pPr>
          <a:r>
            <a:rPr lang="en-GB" sz="1050" kern="1200" noProof="0" dirty="0"/>
            <a:t>-------------</a:t>
          </a:r>
        </a:p>
        <a:p>
          <a:pPr marL="0" lvl="0" indent="0" algn="ctr" defTabSz="466725" rtl="0">
            <a:lnSpc>
              <a:spcPct val="90000"/>
            </a:lnSpc>
            <a:spcBef>
              <a:spcPct val="0"/>
            </a:spcBef>
            <a:spcAft>
              <a:spcPct val="35000"/>
            </a:spcAft>
            <a:buNone/>
          </a:pPr>
          <a:r>
            <a:rPr lang="en-GB" sz="1050" kern="1200" noProof="0" dirty="0"/>
            <a:t>Feedback results to stakeholders; Gather feedback from stakeholders.</a:t>
          </a:r>
        </a:p>
        <a:p>
          <a:pPr marL="0" lvl="0" indent="0" algn="ctr" defTabSz="466725" rtl="0">
            <a:lnSpc>
              <a:spcPct val="90000"/>
            </a:lnSpc>
            <a:spcBef>
              <a:spcPct val="0"/>
            </a:spcBef>
            <a:spcAft>
              <a:spcPct val="35000"/>
            </a:spcAft>
            <a:buNone/>
          </a:pPr>
          <a:r>
            <a:rPr lang="en-GB" sz="1050" kern="1200" noProof="0" dirty="0"/>
            <a:t>-------------</a:t>
          </a:r>
        </a:p>
        <a:p>
          <a:pPr marL="0" lvl="0" indent="0" algn="ctr" defTabSz="466725" rtl="0">
            <a:lnSpc>
              <a:spcPct val="90000"/>
            </a:lnSpc>
            <a:spcBef>
              <a:spcPct val="0"/>
            </a:spcBef>
            <a:spcAft>
              <a:spcPct val="35000"/>
            </a:spcAft>
            <a:buNone/>
          </a:pPr>
          <a:r>
            <a:rPr lang="en-GB" sz="1050" kern="1200" noProof="0" dirty="0"/>
            <a:t>Define improvement and repeat.</a:t>
          </a:r>
        </a:p>
      </dsp:txBody>
      <dsp:txXfrm>
        <a:off x="6538844" y="4326636"/>
        <a:ext cx="2198070" cy="2036064"/>
      </dsp:txXfrm>
    </dsp:sp>
    <dsp:sp modelId="{9B9E7068-E540-4FF1-ADED-1EA6FD43F646}">
      <dsp:nvSpPr>
        <dsp:cNvPr id="0" name=""/>
        <dsp:cNvSpPr/>
      </dsp:nvSpPr>
      <dsp:spPr>
        <a:xfrm>
          <a:off x="8429185" y="3181350"/>
          <a:ext cx="615459" cy="0"/>
        </a:xfrm>
        <a:custGeom>
          <a:avLst/>
          <a:gdLst/>
          <a:ahLst/>
          <a:cxnLst/>
          <a:rect l="0" t="0" r="0" b="0"/>
          <a:pathLst>
            <a:path>
              <a:moveTo>
                <a:pt x="0" y="0"/>
              </a:moveTo>
              <a:lnTo>
                <a:pt x="61545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7637879" y="3563112"/>
          <a:ext cx="0" cy="636270"/>
        </a:xfrm>
        <a:prstGeom prst="line">
          <a:avLst/>
        </a:prstGeom>
        <a:noFill/>
        <a:ln w="3175"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7574252" y="4199382"/>
          <a:ext cx="127254" cy="127254"/>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07BE86F-5FE1-4859-B377-1A8A6450DFA7}">
      <dsp:nvSpPr>
        <dsp:cNvPr id="0" name=""/>
        <dsp:cNvSpPr/>
      </dsp:nvSpPr>
      <dsp:spPr>
        <a:xfrm rot="10800000">
          <a:off x="9044644" y="2799588"/>
          <a:ext cx="1582610" cy="763524"/>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GB" sz="1600" b="1" kern="1200" noProof="0" dirty="0">
              <a:solidFill>
                <a:schemeClr val="bg1"/>
              </a:solidFill>
            </a:rPr>
            <a:t>Phase </a:t>
          </a:r>
          <a:r>
            <a:rPr lang="en-GB" sz="1400" b="1" kern="1200" noProof="0" dirty="0">
              <a:solidFill>
                <a:schemeClr val="bg1"/>
              </a:solidFill>
              <a:latin typeface="Rockwell"/>
            </a:rPr>
            <a:t>5</a:t>
          </a:r>
          <a:br>
            <a:rPr lang="en-GB" sz="1400" kern="1200" noProof="0" dirty="0"/>
          </a:br>
          <a:r>
            <a:rPr lang="en-GB" sz="1000" kern="1200" noProof="0" dirty="0"/>
            <a:t>Report Write-Up</a:t>
          </a:r>
        </a:p>
      </dsp:txBody>
      <dsp:txXfrm rot="10800000">
        <a:off x="9197349" y="2799588"/>
        <a:ext cx="1429905" cy="763524"/>
      </dsp:txXfrm>
    </dsp:sp>
    <dsp:sp modelId="{B63C9C37-F4FA-4AD4-B980-E832EB86E7A7}">
      <dsp:nvSpPr>
        <dsp:cNvPr id="0" name=""/>
        <dsp:cNvSpPr/>
      </dsp:nvSpPr>
      <dsp:spPr>
        <a:xfrm>
          <a:off x="8736914" y="0"/>
          <a:ext cx="2198070" cy="20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66725">
            <a:lnSpc>
              <a:spcPct val="90000"/>
            </a:lnSpc>
            <a:spcBef>
              <a:spcPct val="0"/>
            </a:spcBef>
            <a:spcAft>
              <a:spcPct val="35000"/>
            </a:spcAft>
            <a:buNone/>
          </a:pPr>
          <a:r>
            <a:rPr lang="en-GB" sz="1050" kern="1200" noProof="0" dirty="0"/>
            <a:t>Compile research findings; Document research process; Describe methodology and results.</a:t>
          </a:r>
        </a:p>
        <a:p>
          <a:pPr marL="0" lvl="0" indent="0" algn="ctr" defTabSz="466725">
            <a:lnSpc>
              <a:spcPct val="90000"/>
            </a:lnSpc>
            <a:spcBef>
              <a:spcPct val="0"/>
            </a:spcBef>
            <a:spcAft>
              <a:spcPct val="35000"/>
            </a:spcAft>
            <a:buNone/>
          </a:pPr>
          <a:r>
            <a:rPr lang="en-GB" sz="1050" kern="1200" noProof="0" dirty="0"/>
            <a:t>-------------</a:t>
          </a:r>
        </a:p>
        <a:p>
          <a:pPr marL="0" lvl="0" indent="0" algn="ctr" defTabSz="466725">
            <a:lnSpc>
              <a:spcPct val="90000"/>
            </a:lnSpc>
            <a:spcBef>
              <a:spcPct val="0"/>
            </a:spcBef>
            <a:spcAft>
              <a:spcPct val="35000"/>
            </a:spcAft>
            <a:buNone/>
          </a:pPr>
          <a:r>
            <a:rPr lang="en-GB" sz="1050" kern="1200" noProof="0" dirty="0"/>
            <a:t>Discuss the framework’s strengths and weaknesses; Detail future work.</a:t>
          </a:r>
        </a:p>
      </dsp:txBody>
      <dsp:txXfrm>
        <a:off x="8736914" y="0"/>
        <a:ext cx="2198070" cy="2036064"/>
      </dsp:txXfrm>
    </dsp:sp>
    <dsp:sp modelId="{A70D3910-278C-4297-8C09-0086F4FD9A78}">
      <dsp:nvSpPr>
        <dsp:cNvPr id="0" name=""/>
        <dsp:cNvSpPr/>
      </dsp:nvSpPr>
      <dsp:spPr>
        <a:xfrm>
          <a:off x="9835949" y="2163318"/>
          <a:ext cx="0" cy="63627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1F7E267-1EA0-4D17-92E7-2820FB0EF99D}">
      <dsp:nvSpPr>
        <dsp:cNvPr id="0" name=""/>
        <dsp:cNvSpPr/>
      </dsp:nvSpPr>
      <dsp:spPr>
        <a:xfrm>
          <a:off x="9772322" y="2036064"/>
          <a:ext cx="127254" cy="12725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41AE842-4A77-4A74-812B-3E3479F8E0C3}" type="datetime1">
              <a:rPr lang="en-GB" smtClean="0"/>
              <a:t>25/01/2024</a:t>
            </a:fld>
            <a:endParaRPr lang="en-GB" dirty="0"/>
          </a:p>
        </p:txBody>
      </p:sp>
      <p:sp>
        <p:nvSpPr>
          <p:cNvPr id="4" name="Footer Placehold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31F872-3A93-40C4-8D47-FB2AF6E4D620}" type="slidenum">
              <a:rPr lang="en-GB" smtClean="0"/>
              <a:t>‹#›</a:t>
            </a:fld>
            <a:endParaRPr lang="en-GB" dirty="0"/>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463D4-BEEB-4643-9730-BBC61997EB24}" type="datetime1">
              <a:rPr lang="en-GB" smtClean="0"/>
              <a:pPr/>
              <a:t>25/01/2024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D1EDB5-B54C-40F7-AED3-6FEDBDE3068F}" type="slidenum">
              <a:rPr lang="en-GB" noProof="0" smtClean="0"/>
              <a:t>‹#›</a:t>
            </a:fld>
            <a:endParaRPr lang="en-GB" noProof="0" dirty="0"/>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57D1EDB5-B54C-40F7-AED3-6FEDBDE3068F}" type="slidenum">
              <a:rPr lang="en-GB" smtClean="0"/>
              <a:t>1</a:t>
            </a:fld>
            <a:endParaRPr lang="en-GB" dirty="0"/>
          </a:p>
        </p:txBody>
      </p:sp>
    </p:spTree>
    <p:extLst>
      <p:ext uri="{BB962C8B-B14F-4D97-AF65-F5344CB8AC3E}">
        <p14:creationId xmlns:p14="http://schemas.microsoft.com/office/powerpoint/2010/main" val="224340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EF9BB8AF-6AAC-4234-BF50-76AD25D4EC2D}" type="datetime1">
              <a:rPr lang="en-GB" noProof="0" smtClean="0"/>
              <a:t>25/01/2024</a:t>
            </a:fld>
            <a:endParaRPr lang="en-GB" noProof="0" dirty="0"/>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en-GB" noProof="0" dirty="0"/>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en-GB" noProof="0" smtClean="0"/>
              <a:t>‹#›</a:t>
            </a:fld>
            <a:endParaRPr lang="en-GB" noProof="0" dirty="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9DA3D92-697A-4507-A0A0-C1B8C48DF740}" type="datetime1">
              <a:rPr lang="en-GB" noProof="0" smtClean="0"/>
              <a:t>25/01/2024</a:t>
            </a:fld>
            <a:endParaRPr lang="en-GB" noProof="0" dirty="0"/>
          </a:p>
        </p:txBody>
      </p:sp>
      <p:sp>
        <p:nvSpPr>
          <p:cNvPr id="5" name="Footer Placehold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D35DBF2-A8CF-448E-B167-C826703D0B69}" type="slidenum">
              <a:rPr lang="en-GB" noProof="0" smtClean="0"/>
              <a:t>‹#›</a:t>
            </a:fld>
            <a:endParaRPr lang="en-GB" noProof="0"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descr="Placeholder timeline">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2689079646"/>
              </p:ext>
            </p:extLst>
          </p:nvPr>
        </p:nvGraphicFramePr>
        <p:xfrm>
          <a:off x="559522" y="266700"/>
          <a:ext cx="10939605" cy="6362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Office Theme">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811_TF00224154.potx" id="{CB55B769-EE09-4A09-96F9-F111C3AE2A84}" vid="{1848B48A-392E-43A5-AD82-F1C9AA1C29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9A33E2-B943-47EB-A0F4-8C84503D162A}">
  <ds:schemaRefs>
    <ds:schemaRef ds:uri="http://purl.org/dc/terms/"/>
    <ds:schemaRef ds:uri="16c05727-aa75-4e4a-9b5f-8a80a1165891"/>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25D76B92-E0A9-498F-A983-7D112F530EAB}">
  <ds:schemaRefs>
    <ds:schemaRef ds:uri="http://schemas.microsoft.com/sharepoint/v3/contenttype/forms"/>
  </ds:schemaRefs>
</ds:datastoreItem>
</file>

<file path=customXml/itemProps3.xml><?xml version="1.0" encoding="utf-8"?>
<ds:datastoreItem xmlns:ds="http://schemas.openxmlformats.org/officeDocument/2006/customXml" ds:itemID="{954BF5EA-3A1C-42A7-8861-03D68A95C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milestones timeline</Template>
  <TotalTime>202</TotalTime>
  <Words>228</Words>
  <Application>Microsoft Office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Seán O Fithcheallaigh</dc:creator>
  <cp:lastModifiedBy>O'Fithcheallaigh, Sean</cp:lastModifiedBy>
  <cp:revision>7</cp:revision>
  <dcterms:created xsi:type="dcterms:W3CDTF">2023-11-12T20:12:14Z</dcterms:created>
  <dcterms:modified xsi:type="dcterms:W3CDTF">2024-01-25T21:29:43Z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